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3.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3" r:id="rId2"/>
    <p:sldMasterId id="2147483698" r:id="rId3"/>
    <p:sldMasterId id="2147483735" r:id="rId4"/>
    <p:sldMasterId id="2147483745" r:id="rId5"/>
  </p:sldMasterIdLst>
  <p:notesMasterIdLst>
    <p:notesMasterId r:id="rId22"/>
  </p:notesMasterIdLst>
  <p:sldIdLst>
    <p:sldId id="593" r:id="rId6"/>
    <p:sldId id="286" r:id="rId7"/>
    <p:sldId id="568" r:id="rId8"/>
    <p:sldId id="574" r:id="rId9"/>
    <p:sldId id="276" r:id="rId10"/>
    <p:sldId id="597" r:id="rId11"/>
    <p:sldId id="596" r:id="rId12"/>
    <p:sldId id="600" r:id="rId13"/>
    <p:sldId id="601" r:id="rId14"/>
    <p:sldId id="599" r:id="rId15"/>
    <p:sldId id="605" r:id="rId16"/>
    <p:sldId id="603" r:id="rId17"/>
    <p:sldId id="602" r:id="rId18"/>
    <p:sldId id="595" r:id="rId19"/>
    <p:sldId id="598" r:id="rId20"/>
    <p:sldId id="279" r:id="rId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83" d="100"/>
          <a:sy n="83" d="100"/>
        </p:scale>
        <p:origin x="686" y="7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tableStyles" Target="tableStyles.xml"/><Relationship Id="rId3" Type="http://schemas.openxmlformats.org/officeDocument/2006/relationships/slideMaster" Target="slideMasters/slideMaster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presProps" Target="presProp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344D4F4-3C38-4582-9C7E-661B5BD68CF1}" type="datetimeFigureOut">
              <a:rPr lang="en-GB" smtClean="0"/>
              <a:t>18/09/2025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427143D-87A8-4F68-9258-8FC5EB03E031}" type="slidenum">
              <a:rPr lang="en-GB" smtClean="0"/>
              <a:t>‹#›</a:t>
            </a:fld>
            <a:endParaRPr lang="en-GB"/>
          </a:p>
        </p:txBody>
      </p:sp>
    </p:spTree>
    <p:extLst>
      <p:ext uri="{BB962C8B-B14F-4D97-AF65-F5344CB8AC3E}">
        <p14:creationId xmlns:p14="http://schemas.microsoft.com/office/powerpoint/2010/main" val="182841035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43529-926A-9644-8438-56CF4829CAB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97722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JP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4.JPG"/><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8.jp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14828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GB"/>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7" name="Date Placeholder 6"/>
          <p:cNvSpPr>
            <a:spLocks noGrp="1"/>
          </p:cNvSpPr>
          <p:nvPr>
            <p:ph type="dt" sz="half" idx="10"/>
          </p:nvPr>
        </p:nvSpPr>
        <p:spPr/>
        <p:txBody>
          <a:bodyPr/>
          <a:lstStyle/>
          <a:p>
            <a:fld id="{AADD2BDF-A374-43FA-A71B-5ACF312D93EF}" type="datetimeFigureOut">
              <a:rPr lang="en-GB" smtClean="0"/>
              <a:t>18/09/2025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34057256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dirty="0"/>
          </a:p>
        </p:txBody>
      </p:sp>
      <p:sp>
        <p:nvSpPr>
          <p:cNvPr id="3" name="Date Placeholder 2"/>
          <p:cNvSpPr>
            <a:spLocks noGrp="1"/>
          </p:cNvSpPr>
          <p:nvPr>
            <p:ph type="dt" sz="half" idx="10"/>
          </p:nvPr>
        </p:nvSpPr>
        <p:spPr/>
        <p:txBody>
          <a:bodyPr/>
          <a:lstStyle/>
          <a:p>
            <a:fld id="{AADD2BDF-A374-43FA-A71B-5ACF312D93EF}" type="datetimeFigureOut">
              <a:rPr lang="en-GB" smtClean="0"/>
              <a:t>18/09/2025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21855281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ADD2BDF-A374-43FA-A71B-5ACF312D93EF}" type="datetimeFigureOut">
              <a:rPr lang="en-GB" smtClean="0"/>
              <a:t>18/09/2025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27774644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p:cNvSpPr>
            <a:spLocks noGrp="1"/>
          </p:cNvSpPr>
          <p:nvPr>
            <p:ph type="dt" sz="half" idx="10"/>
          </p:nvPr>
        </p:nvSpPr>
        <p:spPr/>
        <p:txBody>
          <a:bodyPr/>
          <a:lstStyle/>
          <a:p>
            <a:fld id="{AADD2BDF-A374-43FA-A71B-5ACF312D93EF}" type="datetimeFigureOut">
              <a:rPr lang="en-GB" smtClean="0"/>
              <a:t>18/09/2025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9834490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p:cNvSpPr>
            <a:spLocks noGrp="1"/>
          </p:cNvSpPr>
          <p:nvPr>
            <p:ph type="dt" sz="half" idx="10"/>
          </p:nvPr>
        </p:nvSpPr>
        <p:spPr/>
        <p:txBody>
          <a:bodyPr/>
          <a:lstStyle/>
          <a:p>
            <a:fld id="{AADD2BDF-A374-43FA-A71B-5ACF312D93EF}" type="datetimeFigureOut">
              <a:rPr lang="en-GB" smtClean="0"/>
              <a:t>18/09/2025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26703190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Date Placeholder 3"/>
          <p:cNvSpPr>
            <a:spLocks noGrp="1"/>
          </p:cNvSpPr>
          <p:nvPr>
            <p:ph type="dt" sz="half" idx="10"/>
          </p:nvPr>
        </p:nvSpPr>
        <p:spPr/>
        <p:txBody>
          <a:bodyPr/>
          <a:lstStyle/>
          <a:p>
            <a:fld id="{AADD2BDF-A374-43FA-A71B-5ACF312D93EF}" type="datetimeFigureOut">
              <a:rPr lang="en-GB" smtClean="0"/>
              <a:t>18/09/2025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5975129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GB"/>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Date Placeholder 3"/>
          <p:cNvSpPr>
            <a:spLocks noGrp="1"/>
          </p:cNvSpPr>
          <p:nvPr>
            <p:ph type="dt" sz="half" idx="10"/>
          </p:nvPr>
        </p:nvSpPr>
        <p:spPr/>
        <p:txBody>
          <a:bodyPr/>
          <a:lstStyle/>
          <a:p>
            <a:fld id="{AADD2BDF-A374-43FA-A71B-5ACF312D93EF}" type="datetimeFigureOut">
              <a:rPr lang="en-GB" smtClean="0"/>
              <a:t>18/09/2025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15971445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56509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1989015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881C727-DD4A-542C-E25D-37E178156B48}"/>
              </a:ext>
            </a:extLst>
          </p:cNvPr>
          <p:cNvSpPr>
            <a:spLocks noGrp="1" noChangeArrowheads="1"/>
          </p:cNvSpPr>
          <p:nvPr>
            <p:ph type="dt" sz="half" idx="10"/>
          </p:nvPr>
        </p:nvSpPr>
        <p:spPr>
          <a:ln/>
        </p:spPr>
        <p:txBody>
          <a:bodyPr/>
          <a:lstStyle>
            <a:lvl1pPr>
              <a:defRPr/>
            </a:lvl1pPr>
          </a:lstStyle>
          <a:p>
            <a:pPr>
              <a:defRPr/>
            </a:pPr>
            <a:endParaRPr lang="en-GB"/>
          </a:p>
        </p:txBody>
      </p:sp>
      <p:sp>
        <p:nvSpPr>
          <p:cNvPr id="3" name="Rectangle 5">
            <a:extLst>
              <a:ext uri="{FF2B5EF4-FFF2-40B4-BE49-F238E27FC236}">
                <a16:creationId xmlns:a16="http://schemas.microsoft.com/office/drawing/2014/main" id="{FF35EE2F-BBFD-1ED8-CB7B-179A5BB17559}"/>
              </a:ext>
            </a:extLst>
          </p:cNvPr>
          <p:cNvSpPr>
            <a:spLocks noGrp="1" noChangeArrowheads="1"/>
          </p:cNvSpPr>
          <p:nvPr>
            <p:ph type="ftr" sz="quarter" idx="11"/>
          </p:nvPr>
        </p:nvSpPr>
        <p:spPr>
          <a:ln/>
        </p:spPr>
        <p:txBody>
          <a:bodyPr/>
          <a:lstStyle>
            <a:lvl1pPr>
              <a:defRPr/>
            </a:lvl1pPr>
          </a:lstStyle>
          <a:p>
            <a:pPr>
              <a:defRPr/>
            </a:pPr>
            <a:endParaRPr lang="en-GB"/>
          </a:p>
        </p:txBody>
      </p:sp>
      <p:sp>
        <p:nvSpPr>
          <p:cNvPr id="4" name="Rectangle 6">
            <a:extLst>
              <a:ext uri="{FF2B5EF4-FFF2-40B4-BE49-F238E27FC236}">
                <a16:creationId xmlns:a16="http://schemas.microsoft.com/office/drawing/2014/main" id="{F753A1D9-B693-DAF1-F364-50CE9D284BF2}"/>
              </a:ext>
            </a:extLst>
          </p:cNvPr>
          <p:cNvSpPr>
            <a:spLocks noGrp="1" noChangeArrowheads="1"/>
          </p:cNvSpPr>
          <p:nvPr>
            <p:ph type="sldNum" sz="quarter" idx="12"/>
          </p:nvPr>
        </p:nvSpPr>
        <p:spPr>
          <a:ln/>
        </p:spPr>
        <p:txBody>
          <a:bodyPr/>
          <a:lstStyle>
            <a:lvl1pPr>
              <a:defRPr/>
            </a:lvl1pPr>
          </a:lstStyle>
          <a:p>
            <a:pPr>
              <a:defRPr/>
            </a:pPr>
            <a:fld id="{C4F0C621-7303-4945-B55E-BBEDCF4AA468}" type="slidenum">
              <a:rPr lang="en-GB" altLang="en-US"/>
              <a:pPr>
                <a:defRPr/>
              </a:pPr>
              <a:t>‹#›</a:t>
            </a:fld>
            <a:endParaRPr lang="en-GB" altLang="en-US"/>
          </a:p>
        </p:txBody>
      </p:sp>
    </p:spTree>
    <p:extLst>
      <p:ext uri="{BB962C8B-B14F-4D97-AF65-F5344CB8AC3E}">
        <p14:creationId xmlns:p14="http://schemas.microsoft.com/office/powerpoint/2010/main" val="951848026"/>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097413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9411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03505" y="770467"/>
            <a:ext cx="10782300" cy="3352800"/>
          </a:xfrm>
        </p:spPr>
        <p:txBody>
          <a:bodyPr anchor="b">
            <a:noAutofit/>
          </a:bodyPr>
          <a:lstStyle>
            <a:lvl1pPr algn="l">
              <a:lnSpc>
                <a:spcPct val="80000"/>
              </a:lnSpc>
              <a:defRPr sz="8000" spc="-120" baseline="0">
                <a:solidFill>
                  <a:srgbClr val="FFFFFF"/>
                </a:solidFill>
              </a:defRPr>
            </a:lvl1pPr>
          </a:lstStyle>
          <a:p>
            <a:r>
              <a:rPr lang="en-US" dirty="0"/>
              <a:t>Click to edit Master title style</a:t>
            </a:r>
          </a:p>
        </p:txBody>
      </p:sp>
      <p:sp>
        <p:nvSpPr>
          <p:cNvPr id="3" name="Subtitle 2"/>
          <p:cNvSpPr>
            <a:spLocks noGrp="1"/>
          </p:cNvSpPr>
          <p:nvPr>
            <p:ph type="subTitle" idx="1"/>
          </p:nvPr>
        </p:nvSpPr>
        <p:spPr>
          <a:xfrm>
            <a:off x="667513" y="4198409"/>
            <a:ext cx="922820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pic>
        <p:nvPicPr>
          <p:cNvPr id="10" name="Pictur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03505" y="381254"/>
            <a:ext cx="3206495" cy="660146"/>
          </a:xfrm>
          <a:prstGeom prst="rect">
            <a:avLst/>
          </a:prstGeom>
        </p:spPr>
      </p:pic>
      <p:pic>
        <p:nvPicPr>
          <p:cNvPr id="7" name="Picture 6">
            <a:extLst>
              <a:ext uri="{FF2B5EF4-FFF2-40B4-BE49-F238E27FC236}">
                <a16:creationId xmlns:a16="http://schemas.microsoft.com/office/drawing/2014/main" id="{5FEDCDC2-AFD2-4226-BC5C-3B348E400601}"/>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895714" y="4198409"/>
            <a:ext cx="1596773" cy="2118575"/>
          </a:xfrm>
          <a:prstGeom prst="rect">
            <a:avLst/>
          </a:prstGeom>
        </p:spPr>
      </p:pic>
    </p:spTree>
    <p:extLst>
      <p:ext uri="{BB962C8B-B14F-4D97-AF65-F5344CB8AC3E}">
        <p14:creationId xmlns:p14="http://schemas.microsoft.com/office/powerpoint/2010/main" val="43657692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29091" y="5774269"/>
            <a:ext cx="10780776" cy="613283"/>
          </a:xfrm>
          <a:prstGeom prst="rect">
            <a:avLst/>
          </a:prstGeom>
        </p:spPr>
        <p:txBody>
          <a:bodyPr anchor="b">
            <a:normAutofit/>
          </a:bodyPr>
          <a:lstStyle>
            <a:lvl1pPr>
              <a:lnSpc>
                <a:spcPct val="85000"/>
              </a:lnSpc>
              <a:defRPr sz="2800" b="0">
                <a:solidFill>
                  <a:srgbClr val="FFFFFF"/>
                </a:solidFill>
              </a:defRPr>
            </a:lvl1pPr>
          </a:lstStyle>
          <a:p>
            <a:r>
              <a:rPr lang="en-US" dirty="0"/>
              <a:t>Click to edit Master title style</a:t>
            </a:r>
          </a:p>
        </p:txBody>
      </p:sp>
      <p:pic>
        <p:nvPicPr>
          <p:cNvPr id="10" name="Pictur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512300" y="5930900"/>
            <a:ext cx="2120900" cy="456652"/>
          </a:xfrm>
          <a:prstGeom prst="rect">
            <a:avLst/>
          </a:prstGeom>
        </p:spPr>
      </p:pic>
      <p:sp>
        <p:nvSpPr>
          <p:cNvPr id="12" name="Rectangle 11"/>
          <p:cNvSpPr/>
          <p:nvPr userDrawn="1"/>
        </p:nvSpPr>
        <p:spPr>
          <a:xfrm>
            <a:off x="0" y="0"/>
            <a:ext cx="12192000" cy="5334000"/>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dirty="0"/>
          </a:p>
        </p:txBody>
      </p:sp>
      <p:sp>
        <p:nvSpPr>
          <p:cNvPr id="7" name="Footer Placeholder 7">
            <a:extLst>
              <a:ext uri="{FF2B5EF4-FFF2-40B4-BE49-F238E27FC236}">
                <a16:creationId xmlns:a16="http://schemas.microsoft.com/office/drawing/2014/main" id="{8E73C504-399F-4743-9B27-657271A54717}"/>
              </a:ext>
            </a:extLst>
          </p:cNvPr>
          <p:cNvSpPr txBox="1">
            <a:spLocks/>
          </p:cNvSpPr>
          <p:nvPr userDrawn="1"/>
        </p:nvSpPr>
        <p:spPr>
          <a:xfrm>
            <a:off x="3581400" y="6512093"/>
            <a:ext cx="5029200" cy="228600"/>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cap="all" baseline="0">
                <a:solidFill>
                  <a:schemeClr val="tx1">
                    <a:alpha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t>Ready Respectful Safe</a:t>
            </a:r>
          </a:p>
        </p:txBody>
      </p:sp>
    </p:spTree>
    <p:extLst>
      <p:ext uri="{BB962C8B-B14F-4D97-AF65-F5344CB8AC3E}">
        <p14:creationId xmlns:p14="http://schemas.microsoft.com/office/powerpoint/2010/main" val="1144081414"/>
      </p:ext>
    </p:extLst>
  </p:cSld>
  <p:clrMapOvr>
    <a:overrideClrMapping bg1="dk1" tx1="lt1" bg2="dk2" tx2="lt2" accent1="accent1" accent2="accent2" accent3="accent3" accent4="accent4" accent5="accent5" accent6="accent6" hlink="hlink" folHlink="folHlink"/>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43646922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152093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3">
    <p:bg>
      <p:bgPr>
        <a:solidFill>
          <a:schemeClr val="bg1">
            <a:alpha val="97000"/>
          </a:schemeClr>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7E9C8C3-D77B-4A45-B301-1E7F69DD6C4A}"/>
              </a:ext>
            </a:extLst>
          </p:cNvPr>
          <p:cNvPicPr>
            <a:picLocks noChangeAspect="1"/>
          </p:cNvPicPr>
          <p:nvPr userDrawn="1"/>
        </p:nvPicPr>
        <p:blipFill>
          <a:blip r:embed="rId2">
            <a:extLst>
              <a:ext uri="{28A0092B-C50C-407E-A947-70E740481C1C}">
                <a14:useLocalDpi xmlns:a14="http://schemas.microsoft.com/office/drawing/2010/main" val="0"/>
              </a:ext>
            </a:extLst>
          </a:blip>
          <a:srcRect t="7812" b="7812"/>
          <a:stretch/>
        </p:blipFill>
        <p:spPr>
          <a:xfrm>
            <a:off x="0" y="0"/>
            <a:ext cx="12192000" cy="6858000"/>
          </a:xfrm>
          <a:prstGeom prst="rect">
            <a:avLst/>
          </a:prstGeom>
        </p:spPr>
      </p:pic>
      <p:sp>
        <p:nvSpPr>
          <p:cNvPr id="9" name="Title 1">
            <a:extLst>
              <a:ext uri="{FF2B5EF4-FFF2-40B4-BE49-F238E27FC236}">
                <a16:creationId xmlns:a16="http://schemas.microsoft.com/office/drawing/2014/main" id="{2BF99775-F5EA-5845-ACD1-9BD83E928D73}"/>
              </a:ext>
            </a:extLst>
          </p:cNvPr>
          <p:cNvSpPr>
            <a:spLocks noGrp="1"/>
          </p:cNvSpPr>
          <p:nvPr>
            <p:ph type="ctrTitle" hasCustomPrompt="1"/>
          </p:nvPr>
        </p:nvSpPr>
        <p:spPr>
          <a:xfrm>
            <a:off x="296866" y="5775443"/>
            <a:ext cx="6709575" cy="787496"/>
          </a:xfrm>
          <a:solidFill>
            <a:srgbClr val="00AEEF"/>
          </a:solidFill>
        </p:spPr>
        <p:txBody>
          <a:bodyPr wrap="square" lIns="180000" tIns="180000" rIns="180000" bIns="36000" anchor="ctr" anchorCtr="0">
            <a:spAutoFit/>
          </a:bodyPr>
          <a:lstStyle>
            <a:lvl1pPr>
              <a:defRPr sz="4000" b="1" i="0" cap="none" spc="0" baseline="0">
                <a:solidFill>
                  <a:schemeClr val="bg1"/>
                </a:solidFill>
                <a:latin typeface="Univers LT Pro 85 XBlack" panose="020B0804030502020204" pitchFamily="34" charset="77"/>
              </a:defRPr>
            </a:lvl1pPr>
          </a:lstStyle>
          <a:p>
            <a:r>
              <a:rPr lang="en-US" dirty="0"/>
              <a:t>ARTICLE OF THE WEEK</a:t>
            </a:r>
            <a:endParaRPr lang="en-GB" dirty="0"/>
          </a:p>
        </p:txBody>
      </p:sp>
      <p:sp>
        <p:nvSpPr>
          <p:cNvPr id="4" name="TextBox 3">
            <a:extLst>
              <a:ext uri="{FF2B5EF4-FFF2-40B4-BE49-F238E27FC236}">
                <a16:creationId xmlns:a16="http://schemas.microsoft.com/office/drawing/2014/main" id="{63675C4D-3156-5CB9-8EAA-691BA42DFB3C}"/>
              </a:ext>
            </a:extLst>
          </p:cNvPr>
          <p:cNvSpPr txBox="1"/>
          <p:nvPr userDrawn="1"/>
        </p:nvSpPr>
        <p:spPr>
          <a:xfrm rot="5400000">
            <a:off x="11531242" y="512868"/>
            <a:ext cx="1106071" cy="215444"/>
          </a:xfrm>
          <a:prstGeom prst="rect">
            <a:avLst/>
          </a:prstGeom>
          <a:noFill/>
        </p:spPr>
        <p:txBody>
          <a:bodyPr wrap="square">
            <a:spAutoFit/>
          </a:bodyPr>
          <a:lstStyle/>
          <a:p>
            <a:pPr algn="l"/>
            <a:r>
              <a:rPr lang="en-GB" sz="800" b="0" i="0" dirty="0">
                <a:solidFill>
                  <a:schemeClr val="tx1"/>
                </a:solidFill>
                <a:effectLst/>
                <a:latin typeface="Arial" panose="020B0604020202020204" pitchFamily="34" charset="0"/>
                <a:cs typeface="Arial" panose="020B0604020202020204" pitchFamily="34" charset="0"/>
              </a:rPr>
              <a:t>© UNICEFF/Unruh</a:t>
            </a:r>
            <a:endParaRPr lang="en-US" sz="800" b="0" i="0" dirty="0">
              <a:solidFill>
                <a:schemeClr val="tx1"/>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A14E13DC-33B5-D70F-658A-30842B3D97D1}"/>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6" y="5138189"/>
            <a:ext cx="1728039" cy="1424750"/>
          </a:xfrm>
          <a:prstGeom prst="rect">
            <a:avLst/>
          </a:prstGeom>
        </p:spPr>
      </p:pic>
    </p:spTree>
    <p:extLst>
      <p:ext uri="{BB962C8B-B14F-4D97-AF65-F5344CB8AC3E}">
        <p14:creationId xmlns:p14="http://schemas.microsoft.com/office/powerpoint/2010/main" val="151831879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1">
    <p:bg>
      <p:bgPr>
        <a:solidFill>
          <a:schemeClr val="bg1">
            <a:alpha val="97000"/>
          </a:schemeClr>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D158540-510A-394B-9D44-2805DC685AA9}"/>
              </a:ext>
            </a:extLst>
          </p:cNvPr>
          <p:cNvPicPr>
            <a:picLocks noChangeAspect="1"/>
          </p:cNvPicPr>
          <p:nvPr userDrawn="1"/>
        </p:nvPicPr>
        <p:blipFill>
          <a:blip r:embed="rId2">
            <a:extLst>
              <a:ext uri="{28A0092B-C50C-407E-A947-70E740481C1C}">
                <a14:useLocalDpi xmlns:a14="http://schemas.microsoft.com/office/drawing/2010/main" val="0"/>
              </a:ext>
            </a:extLst>
          </a:blip>
          <a:srcRect t="7707" b="7707"/>
          <a:stretch/>
        </p:blipFill>
        <p:spPr>
          <a:xfrm>
            <a:off x="0" y="1"/>
            <a:ext cx="12192000" cy="6858000"/>
          </a:xfrm>
          <a:prstGeom prst="rect">
            <a:avLst/>
          </a:prstGeom>
        </p:spPr>
      </p:pic>
      <p:sp>
        <p:nvSpPr>
          <p:cNvPr id="6" name="TextBox 5">
            <a:extLst>
              <a:ext uri="{FF2B5EF4-FFF2-40B4-BE49-F238E27FC236}">
                <a16:creationId xmlns:a16="http://schemas.microsoft.com/office/drawing/2014/main" id="{9AD4D9D1-2B9C-AC49-DDBA-1DAF9AC18FEA}"/>
              </a:ext>
            </a:extLst>
          </p:cNvPr>
          <p:cNvSpPr txBox="1"/>
          <p:nvPr userDrawn="1"/>
        </p:nvSpPr>
        <p:spPr>
          <a:xfrm rot="5400000">
            <a:off x="11423520" y="524980"/>
            <a:ext cx="1106071" cy="215444"/>
          </a:xfrm>
          <a:prstGeom prst="rect">
            <a:avLst/>
          </a:prstGeom>
          <a:noFill/>
        </p:spPr>
        <p:txBody>
          <a:bodyPr wrap="square">
            <a:spAutoFit/>
          </a:bodyPr>
          <a:lstStyle/>
          <a:p>
            <a:pPr algn="l"/>
            <a:r>
              <a:rPr lang="en-GB" sz="800" b="0" i="0" dirty="0">
                <a:solidFill>
                  <a:schemeClr val="bg1"/>
                </a:solidFill>
                <a:effectLst/>
                <a:latin typeface="Univers LT Pro 45 Light" panose="020B0403020202020204" pitchFamily="34" charset="77"/>
              </a:rPr>
              <a:t>© UNICEF/Dawe</a:t>
            </a:r>
            <a:endParaRPr lang="en-US" sz="800" b="0" i="0" dirty="0">
              <a:solidFill>
                <a:schemeClr val="bg1"/>
              </a:solidFill>
              <a:latin typeface="Univers LT Pro 45 Light" panose="020B0403020202020204" pitchFamily="34" charset="77"/>
            </a:endParaRPr>
          </a:p>
        </p:txBody>
      </p:sp>
      <p:pic>
        <p:nvPicPr>
          <p:cNvPr id="3" name="Picture 2">
            <a:extLst>
              <a:ext uri="{FF2B5EF4-FFF2-40B4-BE49-F238E27FC236}">
                <a16:creationId xmlns:a16="http://schemas.microsoft.com/office/drawing/2014/main" id="{775F2EA9-C95F-AB8D-24F6-99DAF9FE367B}"/>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
        <p:nvSpPr>
          <p:cNvPr id="4" name="Title 1">
            <a:extLst>
              <a:ext uri="{FF2B5EF4-FFF2-40B4-BE49-F238E27FC236}">
                <a16:creationId xmlns:a16="http://schemas.microsoft.com/office/drawing/2014/main" id="{E34CD91C-42CA-8B00-1DB9-BC7C6B88FFBB}"/>
              </a:ext>
            </a:extLst>
          </p:cNvPr>
          <p:cNvSpPr>
            <a:spLocks noGrp="1"/>
          </p:cNvSpPr>
          <p:nvPr>
            <p:ph type="ctrTitle" hasCustomPrompt="1"/>
          </p:nvPr>
        </p:nvSpPr>
        <p:spPr>
          <a:xfrm>
            <a:off x="296866" y="5775443"/>
            <a:ext cx="6709575" cy="787496"/>
          </a:xfrm>
          <a:solidFill>
            <a:srgbClr val="00AEEF"/>
          </a:solidFill>
        </p:spPr>
        <p:txBody>
          <a:bodyPr wrap="square" lIns="180000" tIns="180000" rIns="180000" bIns="36000" anchor="ctr" anchorCtr="0">
            <a:spAutoFit/>
          </a:bodyPr>
          <a:lstStyle>
            <a:lvl1pPr>
              <a:defRPr sz="4000" b="1" i="0" cap="none" spc="0" baseline="0">
                <a:solidFill>
                  <a:schemeClr val="bg1"/>
                </a:solidFill>
                <a:latin typeface="Univers LT Pro 85 XBlack" panose="020B0804030502020204" pitchFamily="34" charset="77"/>
              </a:defRPr>
            </a:lvl1pPr>
          </a:lstStyle>
          <a:p>
            <a:r>
              <a:rPr lang="en-US" dirty="0"/>
              <a:t>ARTICLE OF THE WEEK</a:t>
            </a:r>
            <a:endParaRPr lang="en-GB" dirty="0"/>
          </a:p>
        </p:txBody>
      </p:sp>
    </p:spTree>
    <p:extLst>
      <p:ext uri="{BB962C8B-B14F-4D97-AF65-F5344CB8AC3E}">
        <p14:creationId xmlns:p14="http://schemas.microsoft.com/office/powerpoint/2010/main" val="301235232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_Title 1">
    <p:bg>
      <p:bgPr>
        <a:solidFill>
          <a:schemeClr val="bg1">
            <a:alpha val="97000"/>
          </a:schemeClr>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D158540-510A-394B-9D44-2805DC685AA9}"/>
              </a:ext>
            </a:extLst>
          </p:cNvPr>
          <p:cNvPicPr>
            <a:picLocks noChangeAspect="1"/>
          </p:cNvPicPr>
          <p:nvPr userDrawn="1"/>
        </p:nvPicPr>
        <p:blipFill>
          <a:blip r:embed="rId2">
            <a:extLst>
              <a:ext uri="{28A0092B-C50C-407E-A947-70E740481C1C}">
                <a14:useLocalDpi xmlns:a14="http://schemas.microsoft.com/office/drawing/2010/main" val="0"/>
              </a:ext>
            </a:extLst>
          </a:blip>
          <a:srcRect t="7707" b="7707"/>
          <a:stretch/>
        </p:blipFill>
        <p:spPr>
          <a:xfrm>
            <a:off x="0" y="1"/>
            <a:ext cx="12192000" cy="6858000"/>
          </a:xfrm>
          <a:prstGeom prst="rect">
            <a:avLst/>
          </a:prstGeom>
        </p:spPr>
      </p:pic>
      <p:sp>
        <p:nvSpPr>
          <p:cNvPr id="3" name="TextBox 2">
            <a:extLst>
              <a:ext uri="{FF2B5EF4-FFF2-40B4-BE49-F238E27FC236}">
                <a16:creationId xmlns:a16="http://schemas.microsoft.com/office/drawing/2014/main" id="{60FB937E-E3C0-1B43-A23E-E479019F8118}"/>
              </a:ext>
            </a:extLst>
          </p:cNvPr>
          <p:cNvSpPr txBox="1"/>
          <p:nvPr userDrawn="1"/>
        </p:nvSpPr>
        <p:spPr>
          <a:xfrm rot="5400000">
            <a:off x="11423520" y="524980"/>
            <a:ext cx="1106071" cy="215444"/>
          </a:xfrm>
          <a:prstGeom prst="rect">
            <a:avLst/>
          </a:prstGeom>
          <a:noFill/>
        </p:spPr>
        <p:txBody>
          <a:bodyPr wrap="square">
            <a:spAutoFit/>
          </a:bodyPr>
          <a:lstStyle/>
          <a:p>
            <a:pPr algn="l"/>
            <a:r>
              <a:rPr lang="en-GB" sz="800" b="0" i="0" dirty="0">
                <a:solidFill>
                  <a:schemeClr val="tx1"/>
                </a:solidFill>
                <a:effectLst/>
                <a:latin typeface="Univers LT Pro 45 Light" panose="020B0403020202020204" pitchFamily="34" charset="77"/>
              </a:rPr>
              <a:t>© UNICEF/Dawe</a:t>
            </a:r>
            <a:endParaRPr lang="en-US" sz="800" b="0" i="0" dirty="0">
              <a:solidFill>
                <a:schemeClr val="tx1"/>
              </a:solidFill>
              <a:latin typeface="Univers LT Pro 45 Light" panose="020B0403020202020204" pitchFamily="34" charset="77"/>
            </a:endParaRPr>
          </a:p>
        </p:txBody>
      </p:sp>
      <p:pic>
        <p:nvPicPr>
          <p:cNvPr id="4" name="Picture 3">
            <a:extLst>
              <a:ext uri="{FF2B5EF4-FFF2-40B4-BE49-F238E27FC236}">
                <a16:creationId xmlns:a16="http://schemas.microsoft.com/office/drawing/2014/main" id="{D69FE414-4BFE-F01A-CC0C-CA0236D3CEC5}"/>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
        <p:nvSpPr>
          <p:cNvPr id="5" name="Title 1">
            <a:extLst>
              <a:ext uri="{FF2B5EF4-FFF2-40B4-BE49-F238E27FC236}">
                <a16:creationId xmlns:a16="http://schemas.microsoft.com/office/drawing/2014/main" id="{B42C4ACB-ECDD-5C73-79AB-458D4959F465}"/>
              </a:ext>
            </a:extLst>
          </p:cNvPr>
          <p:cNvSpPr>
            <a:spLocks noGrp="1"/>
          </p:cNvSpPr>
          <p:nvPr>
            <p:ph type="ctrTitle" hasCustomPrompt="1"/>
          </p:nvPr>
        </p:nvSpPr>
        <p:spPr>
          <a:xfrm>
            <a:off x="296866" y="5775443"/>
            <a:ext cx="6709575" cy="787496"/>
          </a:xfrm>
          <a:solidFill>
            <a:srgbClr val="00AEEF"/>
          </a:solidFill>
        </p:spPr>
        <p:txBody>
          <a:bodyPr wrap="square" lIns="180000" tIns="180000" rIns="180000" bIns="36000" anchor="ctr" anchorCtr="0">
            <a:spAutoFit/>
          </a:bodyPr>
          <a:lstStyle>
            <a:lvl1pPr>
              <a:defRPr sz="4000" b="1" i="0" cap="none" spc="0" baseline="0">
                <a:solidFill>
                  <a:schemeClr val="bg1"/>
                </a:solidFill>
                <a:latin typeface="Univers LT Pro 85 XBlack" panose="020B0804030502020204" pitchFamily="34" charset="77"/>
              </a:defRPr>
            </a:lvl1pPr>
          </a:lstStyle>
          <a:p>
            <a:r>
              <a:rPr lang="en-US" dirty="0"/>
              <a:t>ARTICLE OF THE WEEK</a:t>
            </a:r>
            <a:endParaRPr lang="en-GB" dirty="0"/>
          </a:p>
        </p:txBody>
      </p:sp>
    </p:spTree>
    <p:extLst>
      <p:ext uri="{BB962C8B-B14F-4D97-AF65-F5344CB8AC3E}">
        <p14:creationId xmlns:p14="http://schemas.microsoft.com/office/powerpoint/2010/main" val="10792743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5_Title 1">
    <p:bg>
      <p:bgPr>
        <a:solidFill>
          <a:schemeClr val="bg1">
            <a:alpha val="97000"/>
          </a:schemeClr>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D158540-510A-394B-9D44-2805DC685AA9}"/>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4726" t="29854" r="14254" b="1615"/>
          <a:stretch/>
        </p:blipFill>
        <p:spPr>
          <a:xfrm>
            <a:off x="0" y="0"/>
            <a:ext cx="12192000" cy="6858000"/>
          </a:xfrm>
          <a:prstGeom prst="rect">
            <a:avLst/>
          </a:prstGeom>
        </p:spPr>
      </p:pic>
      <p:sp>
        <p:nvSpPr>
          <p:cNvPr id="4" name="TextBox 3">
            <a:extLst>
              <a:ext uri="{FF2B5EF4-FFF2-40B4-BE49-F238E27FC236}">
                <a16:creationId xmlns:a16="http://schemas.microsoft.com/office/drawing/2014/main" id="{AE3A876E-1413-13D5-98F0-9D83FBA55911}"/>
              </a:ext>
            </a:extLst>
          </p:cNvPr>
          <p:cNvSpPr txBox="1"/>
          <p:nvPr userDrawn="1"/>
        </p:nvSpPr>
        <p:spPr>
          <a:xfrm rot="5400000">
            <a:off x="11423520" y="524980"/>
            <a:ext cx="1106071" cy="215444"/>
          </a:xfrm>
          <a:prstGeom prst="rect">
            <a:avLst/>
          </a:prstGeom>
          <a:noFill/>
        </p:spPr>
        <p:txBody>
          <a:bodyPr wrap="square">
            <a:spAutoFit/>
          </a:bodyPr>
          <a:lstStyle/>
          <a:p>
            <a:pPr algn="l"/>
            <a:r>
              <a:rPr lang="en-GB" sz="800" b="0" i="0" dirty="0">
                <a:solidFill>
                  <a:schemeClr val="tx1"/>
                </a:solidFill>
                <a:effectLst/>
                <a:latin typeface="Univers LT Pro 45 Light" panose="020B0403020202020204" pitchFamily="34" charset="77"/>
              </a:rPr>
              <a:t>© UNICEF/Dawe</a:t>
            </a:r>
            <a:endParaRPr lang="en-US" sz="800" b="0" i="0" dirty="0">
              <a:solidFill>
                <a:schemeClr val="tx1"/>
              </a:solidFill>
              <a:latin typeface="Univers LT Pro 45 Light" panose="020B0403020202020204" pitchFamily="34" charset="77"/>
            </a:endParaRPr>
          </a:p>
        </p:txBody>
      </p:sp>
      <p:pic>
        <p:nvPicPr>
          <p:cNvPr id="3" name="Picture 2">
            <a:extLst>
              <a:ext uri="{FF2B5EF4-FFF2-40B4-BE49-F238E27FC236}">
                <a16:creationId xmlns:a16="http://schemas.microsoft.com/office/drawing/2014/main" id="{262CD102-EDA9-8771-956B-E6E10FC5E774}"/>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
        <p:nvSpPr>
          <p:cNvPr id="5" name="Title 1">
            <a:extLst>
              <a:ext uri="{FF2B5EF4-FFF2-40B4-BE49-F238E27FC236}">
                <a16:creationId xmlns:a16="http://schemas.microsoft.com/office/drawing/2014/main" id="{1A285FEC-AAB2-ECEE-A637-DB78DEEDD2B5}"/>
              </a:ext>
            </a:extLst>
          </p:cNvPr>
          <p:cNvSpPr>
            <a:spLocks noGrp="1"/>
          </p:cNvSpPr>
          <p:nvPr>
            <p:ph type="ctrTitle" hasCustomPrompt="1"/>
          </p:nvPr>
        </p:nvSpPr>
        <p:spPr>
          <a:xfrm>
            <a:off x="296866" y="5775443"/>
            <a:ext cx="6709575" cy="787496"/>
          </a:xfrm>
          <a:solidFill>
            <a:srgbClr val="00AEEF"/>
          </a:solidFill>
        </p:spPr>
        <p:txBody>
          <a:bodyPr wrap="square" lIns="180000" tIns="180000" rIns="180000" bIns="36000" anchor="ctr" anchorCtr="0">
            <a:spAutoFit/>
          </a:bodyPr>
          <a:lstStyle>
            <a:lvl1pPr>
              <a:defRPr sz="4000" b="1" i="0" cap="none" spc="0" baseline="0">
                <a:solidFill>
                  <a:schemeClr val="bg1"/>
                </a:solidFill>
                <a:latin typeface="Univers LT Pro 85 XBlack" panose="020B0804030502020204" pitchFamily="34" charset="77"/>
              </a:defRPr>
            </a:lvl1pPr>
          </a:lstStyle>
          <a:p>
            <a:r>
              <a:rPr lang="en-US" dirty="0"/>
              <a:t>ARTICLE OF THE WEEK</a:t>
            </a:r>
            <a:endParaRPr lang="en-GB" dirty="0"/>
          </a:p>
        </p:txBody>
      </p:sp>
    </p:spTree>
    <p:extLst>
      <p:ext uri="{BB962C8B-B14F-4D97-AF65-F5344CB8AC3E}">
        <p14:creationId xmlns:p14="http://schemas.microsoft.com/office/powerpoint/2010/main" val="228155343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Content and object 1">
    <p:bg>
      <p:bgPr>
        <a:solidFill>
          <a:srgbClr val="00AEEF"/>
        </a:solidFill>
        <a:effectLst/>
      </p:bgPr>
    </p:bg>
    <p:spTree>
      <p:nvGrpSpPr>
        <p:cNvPr id="1" name=""/>
        <p:cNvGrpSpPr/>
        <p:nvPr/>
      </p:nvGrpSpPr>
      <p:grpSpPr>
        <a:xfrm>
          <a:off x="0" y="0"/>
          <a:ext cx="0" cy="0"/>
          <a:chOff x="0" y="0"/>
          <a:chExt cx="0" cy="0"/>
        </a:xfrm>
      </p:grpSpPr>
      <p:sp>
        <p:nvSpPr>
          <p:cNvPr id="23" name="Text Placeholder 7">
            <a:extLst>
              <a:ext uri="{FF2B5EF4-FFF2-40B4-BE49-F238E27FC236}">
                <a16:creationId xmlns:a16="http://schemas.microsoft.com/office/drawing/2014/main" id="{F13E6965-0B9A-224F-B64D-FB7942606BDC}"/>
              </a:ext>
            </a:extLst>
          </p:cNvPr>
          <p:cNvSpPr>
            <a:spLocks noGrp="1"/>
          </p:cNvSpPr>
          <p:nvPr>
            <p:ph type="body" sz="quarter" idx="14" hasCustomPrompt="1"/>
          </p:nvPr>
        </p:nvSpPr>
        <p:spPr>
          <a:xfrm>
            <a:off x="528741" y="531140"/>
            <a:ext cx="4648901" cy="714793"/>
          </a:xfrm>
          <a:solidFill>
            <a:schemeClr val="tx1"/>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INSTRUCTIONS</a:t>
            </a:r>
            <a:endParaRPr lang="en-GB" dirty="0"/>
          </a:p>
        </p:txBody>
      </p:sp>
      <p:sp>
        <p:nvSpPr>
          <p:cNvPr id="5" name="Rectangle 4">
            <a:extLst>
              <a:ext uri="{FF2B5EF4-FFF2-40B4-BE49-F238E27FC236}">
                <a16:creationId xmlns:a16="http://schemas.microsoft.com/office/drawing/2014/main" id="{4B7438D2-6C85-3681-FD0E-952127D229CA}"/>
              </a:ext>
            </a:extLst>
          </p:cNvPr>
          <p:cNvSpPr/>
          <p:nvPr userDrawn="1"/>
        </p:nvSpPr>
        <p:spPr>
          <a:xfrm>
            <a:off x="609600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Placeholder 32">
            <a:extLst>
              <a:ext uri="{FF2B5EF4-FFF2-40B4-BE49-F238E27FC236}">
                <a16:creationId xmlns:a16="http://schemas.microsoft.com/office/drawing/2014/main" id="{E76B139B-DF4C-1A4B-9E23-23263EEEDDFE}"/>
              </a:ext>
            </a:extLst>
          </p:cNvPr>
          <p:cNvSpPr>
            <a:spLocks noGrp="1"/>
          </p:cNvSpPr>
          <p:nvPr>
            <p:ph type="body" sz="quarter" idx="21" hasCustomPrompt="1"/>
          </p:nvPr>
        </p:nvSpPr>
        <p:spPr>
          <a:xfrm>
            <a:off x="6357940" y="1624939"/>
            <a:ext cx="5305425" cy="4490853"/>
          </a:xfrm>
        </p:spPr>
        <p:txBody>
          <a:bodyPr lIns="0">
            <a:normAutofit/>
          </a:bodyPr>
          <a:lstStyle>
            <a:lvl1pPr>
              <a:buClr>
                <a:srgbClr val="00AEEF"/>
              </a:buClr>
              <a:defRPr sz="1800" b="1"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bullet list</a:t>
            </a:r>
          </a:p>
        </p:txBody>
      </p:sp>
      <p:sp>
        <p:nvSpPr>
          <p:cNvPr id="4" name="TextBox 3">
            <a:extLst>
              <a:ext uri="{FF2B5EF4-FFF2-40B4-BE49-F238E27FC236}">
                <a16:creationId xmlns:a16="http://schemas.microsoft.com/office/drawing/2014/main" id="{6245FDA7-ADA2-FC50-4D41-544CB2C33AAF}"/>
              </a:ext>
            </a:extLst>
          </p:cNvPr>
          <p:cNvSpPr txBox="1"/>
          <p:nvPr userDrawn="1"/>
        </p:nvSpPr>
        <p:spPr>
          <a:xfrm>
            <a:off x="528635" y="1624939"/>
            <a:ext cx="5305425" cy="4801314"/>
          </a:xfrm>
          <a:prstGeom prst="rect">
            <a:avLst/>
          </a:prstGeom>
          <a:noFill/>
        </p:spPr>
        <p:txBody>
          <a:bodyPr wrap="square">
            <a:spAutoFit/>
          </a:bodyPr>
          <a:lstStyle/>
          <a:p>
            <a:pPr lvl="0"/>
            <a:r>
              <a:rPr lang="en-GB" sz="1700" b="0" i="0" dirty="0">
                <a:solidFill>
                  <a:schemeClr val="bg1"/>
                </a:solidFill>
                <a:latin typeface="Arial" panose="020B0604020202020204" pitchFamily="34" charset="0"/>
                <a:cs typeface="Arial" panose="020B0604020202020204" pitchFamily="34" charset="0"/>
              </a:rPr>
              <a:t>This flexible resource is intended to provide you with some easy to use, appropriate rights-related learning to share with your children, their families and your colleagues. </a:t>
            </a:r>
          </a:p>
          <a:p>
            <a:pPr lvl="0"/>
            <a:endParaRPr lang="en-GB" sz="1700" b="0" i="0" dirty="0">
              <a:solidFill>
                <a:schemeClr val="bg1"/>
              </a:solidFill>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700" b="0" i="0" dirty="0">
                <a:solidFill>
                  <a:schemeClr val="bg1"/>
                </a:solidFill>
                <a:latin typeface="Arial" panose="020B0604020202020204" pitchFamily="34" charset="0"/>
                <a:cs typeface="Arial" panose="020B0604020202020204" pitchFamily="34" charset="0"/>
              </a:rPr>
              <a:t>Please </a:t>
            </a:r>
            <a:r>
              <a:rPr lang="en-GB" sz="1700" b="1" i="0" dirty="0">
                <a:solidFill>
                  <a:srgbClr val="FFFF00"/>
                </a:solidFill>
                <a:latin typeface="Arial" panose="020B0604020202020204" pitchFamily="34" charset="0"/>
                <a:cs typeface="Arial" panose="020B0604020202020204" pitchFamily="34" charset="0"/>
              </a:rPr>
              <a:t>edit out non-relevant slides </a:t>
            </a:r>
            <a:r>
              <a:rPr lang="en-GB" sz="1700" b="0" i="0" dirty="0">
                <a:solidFill>
                  <a:schemeClr val="bg1"/>
                </a:solidFill>
                <a:latin typeface="Arial" panose="020B0604020202020204" pitchFamily="34" charset="0"/>
                <a:cs typeface="Arial" panose="020B0604020202020204" pitchFamily="34" charset="0"/>
              </a:rPr>
              <a:t>or tasks before sharing with students. Please check the content works for your learners and feel free to add any content that would make the material more relevant to your setting. </a:t>
            </a:r>
            <a:r>
              <a:rPr lang="en-GB" sz="1700" dirty="0">
                <a:solidFill>
                  <a:schemeClr val="bg1"/>
                </a:solidFill>
                <a:effectLst/>
                <a:latin typeface="Arial" panose="020B0604020202020204" pitchFamily="34" charset="0"/>
                <a:ea typeface="Calibri" panose="020F0502020204030204" pitchFamily="34" charset="0"/>
                <a:cs typeface="Arial" panose="020B0604020202020204" pitchFamily="34" charset="0"/>
              </a:rPr>
              <a:t>If any of the activities become triggering, please follow your internal mechanisms to provide a safe space and utilise your pastoral/safeguarding support. You can access further support via NSPCC and Childline.</a:t>
            </a:r>
            <a:r>
              <a:rPr lang="en-GB" sz="1700" dirty="0">
                <a:solidFill>
                  <a:schemeClr val="bg1"/>
                </a:solidFill>
                <a:latin typeface="Arial" panose="020B0604020202020204" pitchFamily="34" charset="0"/>
                <a:cs typeface="Arial" panose="020B0604020202020204" pitchFamily="34" charset="0"/>
              </a:rPr>
              <a:t> </a:t>
            </a:r>
            <a:endParaRPr lang="en-GB" sz="1700" b="0" i="0" dirty="0">
              <a:solidFill>
                <a:schemeClr val="bg1"/>
              </a:solidFill>
              <a:latin typeface="Arial" panose="020B0604020202020204" pitchFamily="34" charset="0"/>
              <a:cs typeface="Arial" panose="020B0604020202020204" pitchFamily="34" charset="0"/>
            </a:endParaRPr>
          </a:p>
          <a:p>
            <a:pPr lvl="0"/>
            <a:endParaRPr lang="en-GB" sz="1700" b="0" i="0" dirty="0">
              <a:solidFill>
                <a:schemeClr val="bg1"/>
              </a:solidFill>
              <a:latin typeface="Arial" panose="020B0604020202020204" pitchFamily="34" charset="0"/>
              <a:cs typeface="Arial" panose="020B0604020202020204" pitchFamily="34" charset="0"/>
            </a:endParaRPr>
          </a:p>
          <a:p>
            <a:pPr lvl="0"/>
            <a:r>
              <a:rPr lang="en-GB" sz="1700" b="0" i="0" dirty="0">
                <a:solidFill>
                  <a:schemeClr val="bg1"/>
                </a:solidFill>
                <a:latin typeface="Arial" panose="020B0604020202020204" pitchFamily="34" charset="0"/>
                <a:cs typeface="Arial" panose="020B0604020202020204" pitchFamily="34" charset="0"/>
              </a:rPr>
              <a:t>This pack also provides links to learning resources from third parties and from the UK Committee for UNICEF (UNICEF UK) that you can access for free.</a:t>
            </a:r>
          </a:p>
        </p:txBody>
      </p:sp>
      <p:pic>
        <p:nvPicPr>
          <p:cNvPr id="6" name="Picture 5">
            <a:extLst>
              <a:ext uri="{FF2B5EF4-FFF2-40B4-BE49-F238E27FC236}">
                <a16:creationId xmlns:a16="http://schemas.microsoft.com/office/drawing/2014/main" id="{87B3CECD-7C84-120C-E609-3483F65EEBC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Tree>
    <p:extLst>
      <p:ext uri="{BB962C8B-B14F-4D97-AF65-F5344CB8AC3E}">
        <p14:creationId xmlns:p14="http://schemas.microsoft.com/office/powerpoint/2010/main" val="28367998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dirty="0"/>
          </a:p>
        </p:txBody>
      </p:sp>
      <p:sp>
        <p:nvSpPr>
          <p:cNvPr id="4" name="Date Placeholder 3"/>
          <p:cNvSpPr>
            <a:spLocks noGrp="1"/>
          </p:cNvSpPr>
          <p:nvPr>
            <p:ph type="dt" sz="half" idx="10"/>
          </p:nvPr>
        </p:nvSpPr>
        <p:spPr/>
        <p:txBody>
          <a:bodyPr/>
          <a:lstStyle/>
          <a:p>
            <a:fld id="{AADD2BDF-A374-43FA-A71B-5ACF312D93EF}" type="datetimeFigureOut">
              <a:rPr lang="en-GB" smtClean="0"/>
              <a:t>18/09/2025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38893413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ontent and object 1">
    <p:bg>
      <p:bgPr>
        <a:solidFill>
          <a:schemeClr val="bg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A7DE4915-8F76-AB49-9590-D6122C483402}"/>
              </a:ext>
            </a:extLst>
          </p:cNvPr>
          <p:cNvSpPr>
            <a:spLocks noGrp="1"/>
          </p:cNvSpPr>
          <p:nvPr>
            <p:ph type="body" sz="quarter" idx="14" hasCustomPrompt="1"/>
          </p:nvPr>
        </p:nvSpPr>
        <p:spPr>
          <a:xfrm>
            <a:off x="528741" y="531140"/>
            <a:ext cx="3186731"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HEADLINE</a:t>
            </a:r>
            <a:endParaRPr lang="en-GB" dirty="0"/>
          </a:p>
        </p:txBody>
      </p:sp>
      <p:sp>
        <p:nvSpPr>
          <p:cNvPr id="2" name="Rectangle 1">
            <a:extLst>
              <a:ext uri="{FF2B5EF4-FFF2-40B4-BE49-F238E27FC236}">
                <a16:creationId xmlns:a16="http://schemas.microsoft.com/office/drawing/2014/main" id="{08ABAA83-EA49-59C5-F1C6-74286C2B285F}"/>
              </a:ext>
            </a:extLst>
          </p:cNvPr>
          <p:cNvSpPr/>
          <p:nvPr userDrawn="1"/>
        </p:nvSpPr>
        <p:spPr>
          <a:xfrm>
            <a:off x="6096000" y="0"/>
            <a:ext cx="6096000" cy="685800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35E4A1A1-0D48-7706-9CE0-C5B58F46F9C3}"/>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
        <p:nvSpPr>
          <p:cNvPr id="35" name="Text Placeholder 6">
            <a:extLst>
              <a:ext uri="{FF2B5EF4-FFF2-40B4-BE49-F238E27FC236}">
                <a16:creationId xmlns:a16="http://schemas.microsoft.com/office/drawing/2014/main" id="{7C993EE9-E58A-7E4B-B4EB-2294621E94E9}"/>
              </a:ext>
            </a:extLst>
          </p:cNvPr>
          <p:cNvSpPr>
            <a:spLocks noGrp="1"/>
          </p:cNvSpPr>
          <p:nvPr>
            <p:ph type="body" sz="quarter" idx="23" hasCustomPrompt="1"/>
          </p:nvPr>
        </p:nvSpPr>
        <p:spPr>
          <a:xfrm>
            <a:off x="6586401" y="2071688"/>
            <a:ext cx="5305425" cy="3090862"/>
          </a:xfrm>
        </p:spPr>
        <p:txBody>
          <a:bodyPr lIns="0">
            <a:normAutofit/>
          </a:bodyPr>
          <a:lstStyle>
            <a:lvl1pPr marL="0" indent="0">
              <a:buFontTx/>
              <a:buNone/>
              <a:defRPr sz="1800" b="0" i="0">
                <a:solidFill>
                  <a:schemeClr val="bg1"/>
                </a:solidFill>
                <a:latin typeface="Univers LT Pro 45 Light" panose="020B0403020202020204" pitchFamily="34" charset="77"/>
              </a:defRPr>
            </a:lvl1pPr>
            <a:lvl5pPr marL="1828800" indent="0">
              <a:buNone/>
              <a:defRPr/>
            </a:lvl5pPr>
          </a:lstStyle>
          <a:p>
            <a:pPr lvl="0"/>
            <a:r>
              <a:rPr lang="en-GB" dirty="0"/>
              <a:t>Click to edit body copy.</a:t>
            </a:r>
            <a:endParaRPr lang="en-US" dirty="0"/>
          </a:p>
        </p:txBody>
      </p:sp>
      <p:sp>
        <p:nvSpPr>
          <p:cNvPr id="25" name="Text Placeholder 24">
            <a:extLst>
              <a:ext uri="{FF2B5EF4-FFF2-40B4-BE49-F238E27FC236}">
                <a16:creationId xmlns:a16="http://schemas.microsoft.com/office/drawing/2014/main" id="{0099BF44-277F-CD47-80F6-ADBE4478B29B}"/>
              </a:ext>
            </a:extLst>
          </p:cNvPr>
          <p:cNvSpPr>
            <a:spLocks noGrp="1"/>
          </p:cNvSpPr>
          <p:nvPr>
            <p:ph type="body" sz="quarter" idx="17" hasCustomPrompt="1"/>
          </p:nvPr>
        </p:nvSpPr>
        <p:spPr>
          <a:xfrm>
            <a:off x="6586401" y="1468553"/>
            <a:ext cx="5305425" cy="259486"/>
          </a:xfrm>
        </p:spPr>
        <p:txBody>
          <a:bodyPr lIns="0" rIns="90000">
            <a:noAutofit/>
          </a:bodyPr>
          <a:lstStyle>
            <a:lvl1pPr marL="0" indent="0">
              <a:buNone/>
              <a:defRPr sz="2000" b="1" i="0">
                <a:solidFill>
                  <a:schemeClr val="tx1"/>
                </a:solidFill>
                <a:latin typeface="Univers LT Pro 45 Light" panose="020B0403020202020204" pitchFamily="34" charset="77"/>
              </a:defRPr>
            </a:lvl1pPr>
          </a:lstStyle>
          <a:p>
            <a:pPr lvl="0"/>
            <a:r>
              <a:rPr lang="en-GB" dirty="0"/>
              <a:t>Click to edit sub-heading</a:t>
            </a:r>
            <a:endParaRPr lang="en-US" dirty="0"/>
          </a:p>
        </p:txBody>
      </p:sp>
      <p:sp>
        <p:nvSpPr>
          <p:cNvPr id="4" name="Text Placeholder 24">
            <a:extLst>
              <a:ext uri="{FF2B5EF4-FFF2-40B4-BE49-F238E27FC236}">
                <a16:creationId xmlns:a16="http://schemas.microsoft.com/office/drawing/2014/main" id="{DF19E799-652C-FA37-7A63-035B8B3219C7}"/>
              </a:ext>
            </a:extLst>
          </p:cNvPr>
          <p:cNvSpPr>
            <a:spLocks noGrp="1"/>
          </p:cNvSpPr>
          <p:nvPr>
            <p:ph type="body" sz="quarter" idx="24" hasCustomPrompt="1"/>
          </p:nvPr>
        </p:nvSpPr>
        <p:spPr>
          <a:xfrm>
            <a:off x="551757" y="1597203"/>
            <a:ext cx="5305425" cy="259486"/>
          </a:xfrm>
        </p:spPr>
        <p:txBody>
          <a:bodyPr lIns="0" rIns="90000">
            <a:noAutofit/>
          </a:bodyPr>
          <a:lstStyle>
            <a:lvl1pPr marL="0" indent="0">
              <a:buNone/>
              <a:defRPr sz="2000" b="1" i="0">
                <a:solidFill>
                  <a:schemeClr val="tx1"/>
                </a:solidFill>
                <a:latin typeface="Univers LT Pro 45 Light" panose="020B0403020202020204" pitchFamily="34" charset="77"/>
              </a:defRPr>
            </a:lvl1pPr>
          </a:lstStyle>
          <a:p>
            <a:pPr lvl="0"/>
            <a:r>
              <a:rPr lang="en-GB" dirty="0"/>
              <a:t>Click to edit sub-heading</a:t>
            </a:r>
            <a:endParaRPr lang="en-US" dirty="0"/>
          </a:p>
        </p:txBody>
      </p:sp>
      <p:pic>
        <p:nvPicPr>
          <p:cNvPr id="5" name="Picture 4">
            <a:extLst>
              <a:ext uri="{FF2B5EF4-FFF2-40B4-BE49-F238E27FC236}">
                <a16:creationId xmlns:a16="http://schemas.microsoft.com/office/drawing/2014/main" id="{7A5C89A7-5221-DDDB-423F-26E8274D59F0}"/>
              </a:ext>
            </a:extLst>
          </p:cNvPr>
          <p:cNvPicPr>
            <a:picLocks noChangeAspect="1"/>
          </p:cNvPicPr>
          <p:nvPr userDrawn="1"/>
        </p:nvPicPr>
        <p:blipFill>
          <a:blip r:embed="rId3"/>
          <a:stretch>
            <a:fillRect/>
          </a:stretch>
        </p:blipFill>
        <p:spPr>
          <a:xfrm>
            <a:off x="677478" y="2326112"/>
            <a:ext cx="4512040" cy="4531888"/>
          </a:xfrm>
          <a:prstGeom prst="rect">
            <a:avLst/>
          </a:prstGeom>
        </p:spPr>
      </p:pic>
    </p:spTree>
    <p:extLst>
      <p:ext uri="{BB962C8B-B14F-4D97-AF65-F5344CB8AC3E}">
        <p14:creationId xmlns:p14="http://schemas.microsoft.com/office/powerpoint/2010/main" val="204727078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 and object 1">
    <p:bg>
      <p:bgPr>
        <a:solidFill>
          <a:srgbClr val="00AEEF"/>
        </a:solidFill>
        <a:effectLst/>
      </p:bgPr>
    </p:bg>
    <p:spTree>
      <p:nvGrpSpPr>
        <p:cNvPr id="1" name=""/>
        <p:cNvGrpSpPr/>
        <p:nvPr/>
      </p:nvGrpSpPr>
      <p:grpSpPr>
        <a:xfrm>
          <a:off x="0" y="0"/>
          <a:ext cx="0" cy="0"/>
          <a:chOff x="0" y="0"/>
          <a:chExt cx="0" cy="0"/>
        </a:xfrm>
      </p:grpSpPr>
      <p:sp>
        <p:nvSpPr>
          <p:cNvPr id="19" name="Content Placeholder 2">
            <a:extLst>
              <a:ext uri="{FF2B5EF4-FFF2-40B4-BE49-F238E27FC236}">
                <a16:creationId xmlns:a16="http://schemas.microsoft.com/office/drawing/2014/main" id="{66B79801-24AD-D045-91A4-8CAA77B45F82}"/>
              </a:ext>
            </a:extLst>
          </p:cNvPr>
          <p:cNvSpPr>
            <a:spLocks noGrp="1"/>
          </p:cNvSpPr>
          <p:nvPr>
            <p:ph idx="13" hasCustomPrompt="1"/>
          </p:nvPr>
        </p:nvSpPr>
        <p:spPr>
          <a:xfrm>
            <a:off x="6096000" y="0"/>
            <a:ext cx="6095999" cy="6857999"/>
          </a:xfrm>
        </p:spPr>
        <p:txBody>
          <a:bodyPr anchor="ctr" anchorCtr="1">
            <a:normAutofit/>
          </a:bodyPr>
          <a:lstStyle>
            <a:lvl1pPr marL="0" indent="0">
              <a:buNone/>
              <a:defRPr sz="2000" b="1" i="0">
                <a:latin typeface="Univers LT Pro 45 Light" panose="020B0403020202020204" pitchFamily="34" charset="77"/>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dirty="0"/>
              <a:t>CLICK ICON TO ADD IMAGE/OBJECT</a:t>
            </a:r>
          </a:p>
        </p:txBody>
      </p:sp>
      <p:sp>
        <p:nvSpPr>
          <p:cNvPr id="25" name="Text Placeholder 24">
            <a:extLst>
              <a:ext uri="{FF2B5EF4-FFF2-40B4-BE49-F238E27FC236}">
                <a16:creationId xmlns:a16="http://schemas.microsoft.com/office/drawing/2014/main" id="{644F7200-DCFE-9945-9273-44E67D6992D8}"/>
              </a:ext>
            </a:extLst>
          </p:cNvPr>
          <p:cNvSpPr>
            <a:spLocks noGrp="1"/>
          </p:cNvSpPr>
          <p:nvPr>
            <p:ph type="body" sz="quarter" idx="17" hasCustomPrompt="1"/>
          </p:nvPr>
        </p:nvSpPr>
        <p:spPr>
          <a:xfrm>
            <a:off x="528638" y="3611564"/>
            <a:ext cx="5305425" cy="259486"/>
          </a:xfrm>
        </p:spPr>
        <p:txBody>
          <a:bodyPr lIns="0" rIns="90000">
            <a:noAutofit/>
          </a:bodyPr>
          <a:lstStyle>
            <a:lvl1pPr marL="0" indent="0">
              <a:buNone/>
              <a:defRPr sz="2000" b="1" i="0">
                <a:solidFill>
                  <a:schemeClr val="tx1"/>
                </a:solidFill>
                <a:latin typeface="Univers LT Pro 45 Light" panose="020B0403020202020204" pitchFamily="34" charset="77"/>
              </a:defRPr>
            </a:lvl1pPr>
          </a:lstStyle>
          <a:p>
            <a:pPr lvl="0"/>
            <a:r>
              <a:rPr lang="en-GB" dirty="0"/>
              <a:t>Click to edit subheading</a:t>
            </a:r>
            <a:endParaRPr lang="en-US" dirty="0"/>
          </a:p>
        </p:txBody>
      </p:sp>
      <p:sp>
        <p:nvSpPr>
          <p:cNvPr id="26" name="Text Placeholder 30">
            <a:extLst>
              <a:ext uri="{FF2B5EF4-FFF2-40B4-BE49-F238E27FC236}">
                <a16:creationId xmlns:a16="http://schemas.microsoft.com/office/drawing/2014/main" id="{C5D0C60B-E163-B04A-AB8E-6DA0597ACBE1}"/>
              </a:ext>
            </a:extLst>
          </p:cNvPr>
          <p:cNvSpPr>
            <a:spLocks noGrp="1"/>
          </p:cNvSpPr>
          <p:nvPr>
            <p:ph type="body" sz="quarter" idx="20" hasCustomPrompt="1"/>
          </p:nvPr>
        </p:nvSpPr>
        <p:spPr>
          <a:xfrm>
            <a:off x="528637" y="1481684"/>
            <a:ext cx="5467049" cy="448808"/>
          </a:xfrm>
        </p:spPr>
        <p:txBody>
          <a:bodyPr lIns="0" rIns="90000"/>
          <a:lstStyle>
            <a:lvl1pPr marL="0" indent="0">
              <a:buNone/>
              <a:defRPr b="1" i="0">
                <a:solidFill>
                  <a:schemeClr val="tx1"/>
                </a:solidFill>
                <a:latin typeface="Univers LT Pro 85 XBlack" panose="020B0804030502020204" pitchFamily="34" charset="77"/>
              </a:defRPr>
            </a:lvl1pPr>
          </a:lstStyle>
          <a:p>
            <a:pPr lvl="0"/>
            <a:r>
              <a:rPr lang="en-GB" dirty="0"/>
              <a:t>CLICK TO EDIT</a:t>
            </a:r>
          </a:p>
        </p:txBody>
      </p:sp>
      <p:sp>
        <p:nvSpPr>
          <p:cNvPr id="27" name="Text Placeholder 32">
            <a:extLst>
              <a:ext uri="{FF2B5EF4-FFF2-40B4-BE49-F238E27FC236}">
                <a16:creationId xmlns:a16="http://schemas.microsoft.com/office/drawing/2014/main" id="{E76B139B-DF4C-1A4B-9E23-23263EEEDDFE}"/>
              </a:ext>
            </a:extLst>
          </p:cNvPr>
          <p:cNvSpPr>
            <a:spLocks noGrp="1"/>
          </p:cNvSpPr>
          <p:nvPr>
            <p:ph type="body" sz="quarter" idx="21" hasCustomPrompt="1"/>
          </p:nvPr>
        </p:nvSpPr>
        <p:spPr>
          <a:xfrm>
            <a:off x="528638" y="4035425"/>
            <a:ext cx="5305425" cy="1127125"/>
          </a:xfrm>
        </p:spPr>
        <p:txBody>
          <a:bodyPr lIns="0">
            <a:normAutofit/>
          </a:bodyPr>
          <a:lstStyle>
            <a:lvl1pPr>
              <a:buClr>
                <a:srgbClr val="FFFF00"/>
              </a:buClr>
              <a:defRPr sz="1800" b="0" i="0">
                <a:solidFill>
                  <a:schemeClr val="bg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bullet list</a:t>
            </a:r>
          </a:p>
        </p:txBody>
      </p:sp>
      <p:sp>
        <p:nvSpPr>
          <p:cNvPr id="28" name="Text Placeholder 32">
            <a:extLst>
              <a:ext uri="{FF2B5EF4-FFF2-40B4-BE49-F238E27FC236}">
                <a16:creationId xmlns:a16="http://schemas.microsoft.com/office/drawing/2014/main" id="{BD7000FD-8C77-2A4A-AAB0-4E86F9D62B39}"/>
              </a:ext>
            </a:extLst>
          </p:cNvPr>
          <p:cNvSpPr>
            <a:spLocks noGrp="1"/>
          </p:cNvSpPr>
          <p:nvPr>
            <p:ph type="body" sz="quarter" idx="22" hasCustomPrompt="1"/>
          </p:nvPr>
        </p:nvSpPr>
        <p:spPr>
          <a:xfrm>
            <a:off x="528636" y="5326925"/>
            <a:ext cx="5305425" cy="1127125"/>
          </a:xfrm>
        </p:spPr>
        <p:txBody>
          <a:bodyPr lIns="0">
            <a:normAutofit/>
          </a:bodyPr>
          <a:lstStyle>
            <a:lvl1pPr marL="342900" indent="-342900">
              <a:buClr>
                <a:srgbClr val="FFFF00"/>
              </a:buClr>
              <a:buFont typeface="+mj-lt"/>
              <a:buAutoNum type="arabicPeriod"/>
              <a:defRPr sz="1800" b="0" i="0">
                <a:solidFill>
                  <a:schemeClr val="bg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number list</a:t>
            </a:r>
          </a:p>
        </p:txBody>
      </p:sp>
      <p:sp>
        <p:nvSpPr>
          <p:cNvPr id="7" name="Text Placeholder 6">
            <a:extLst>
              <a:ext uri="{FF2B5EF4-FFF2-40B4-BE49-F238E27FC236}">
                <a16:creationId xmlns:a16="http://schemas.microsoft.com/office/drawing/2014/main" id="{1764CCF1-48CB-AE46-BCEA-D8996EA06D47}"/>
              </a:ext>
            </a:extLst>
          </p:cNvPr>
          <p:cNvSpPr>
            <a:spLocks noGrp="1"/>
          </p:cNvSpPr>
          <p:nvPr>
            <p:ph type="body" sz="quarter" idx="23" hasCustomPrompt="1"/>
          </p:nvPr>
        </p:nvSpPr>
        <p:spPr>
          <a:xfrm>
            <a:off x="528638" y="2071688"/>
            <a:ext cx="5305425" cy="1357312"/>
          </a:xfrm>
        </p:spPr>
        <p:txBody>
          <a:bodyPr lIns="0">
            <a:normAutofit/>
          </a:bodyPr>
          <a:lstStyle>
            <a:lvl1pPr marL="0" indent="0">
              <a:buFontTx/>
              <a:buNone/>
              <a:defRPr sz="1800" b="0" i="0">
                <a:solidFill>
                  <a:schemeClr val="bg1"/>
                </a:solidFill>
                <a:latin typeface="Univers LT Pro 45 Light" panose="020B0403020202020204" pitchFamily="34" charset="77"/>
              </a:defRPr>
            </a:lvl1pPr>
            <a:lvl5pPr marL="1828800" indent="0">
              <a:buNone/>
              <a:defRPr/>
            </a:lvl5pPr>
          </a:lstStyle>
          <a:p>
            <a:pPr lvl="0"/>
            <a:r>
              <a:rPr lang="en-GB" dirty="0"/>
              <a:t>Click to edit body copy.</a:t>
            </a:r>
            <a:endParaRPr lang="en-US" dirty="0"/>
          </a:p>
        </p:txBody>
      </p:sp>
      <p:sp>
        <p:nvSpPr>
          <p:cNvPr id="4" name="Text Placeholder 7">
            <a:extLst>
              <a:ext uri="{FF2B5EF4-FFF2-40B4-BE49-F238E27FC236}">
                <a16:creationId xmlns:a16="http://schemas.microsoft.com/office/drawing/2014/main" id="{09FAF7C1-0CA9-E90C-964C-A069F3890133}"/>
              </a:ext>
            </a:extLst>
          </p:cNvPr>
          <p:cNvSpPr>
            <a:spLocks noGrp="1"/>
          </p:cNvSpPr>
          <p:nvPr>
            <p:ph type="body" sz="quarter" idx="14" hasCustomPrompt="1"/>
          </p:nvPr>
        </p:nvSpPr>
        <p:spPr>
          <a:xfrm>
            <a:off x="528741" y="531140"/>
            <a:ext cx="2641971" cy="714793"/>
          </a:xfrm>
          <a:solidFill>
            <a:schemeClr val="tx1"/>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HEADER</a:t>
            </a:r>
            <a:endParaRPr lang="en-GB" dirty="0"/>
          </a:p>
        </p:txBody>
      </p:sp>
      <p:pic>
        <p:nvPicPr>
          <p:cNvPr id="5" name="Picture 4">
            <a:extLst>
              <a:ext uri="{FF2B5EF4-FFF2-40B4-BE49-F238E27FC236}">
                <a16:creationId xmlns:a16="http://schemas.microsoft.com/office/drawing/2014/main" id="{9FC541B7-871A-357C-23E6-5617B6B91D2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Tree>
    <p:extLst>
      <p:ext uri="{BB962C8B-B14F-4D97-AF65-F5344CB8AC3E}">
        <p14:creationId xmlns:p14="http://schemas.microsoft.com/office/powerpoint/2010/main" val="239365086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ransparent box 1">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36267AA-06DB-7249-97B0-AC604B4097ED}"/>
              </a:ext>
            </a:extLst>
          </p:cNvPr>
          <p:cNvPicPr>
            <a:picLocks noChangeAspect="1"/>
          </p:cNvPicPr>
          <p:nvPr userDrawn="1"/>
        </p:nvPicPr>
        <p:blipFill>
          <a:blip r:embed="rId2">
            <a:extLst>
              <a:ext uri="{28A0092B-C50C-407E-A947-70E740481C1C}">
                <a14:useLocalDpi xmlns:a14="http://schemas.microsoft.com/office/drawing/2010/main" val="0"/>
              </a:ext>
            </a:extLst>
          </a:blip>
          <a:srcRect l="20344" r="20344"/>
          <a:stretch/>
        </p:blipFill>
        <p:spPr>
          <a:xfrm>
            <a:off x="-5355" y="1"/>
            <a:ext cx="6101355" cy="6857999"/>
          </a:xfrm>
          <a:prstGeom prst="rect">
            <a:avLst/>
          </a:prstGeom>
        </p:spPr>
      </p:pic>
      <p:sp>
        <p:nvSpPr>
          <p:cNvPr id="6" name="TextBox 5">
            <a:extLst>
              <a:ext uri="{FF2B5EF4-FFF2-40B4-BE49-F238E27FC236}">
                <a16:creationId xmlns:a16="http://schemas.microsoft.com/office/drawing/2014/main" id="{73870DF2-4455-3149-A14A-9AA96CF762C8}"/>
              </a:ext>
            </a:extLst>
          </p:cNvPr>
          <p:cNvSpPr txBox="1"/>
          <p:nvPr userDrawn="1"/>
        </p:nvSpPr>
        <p:spPr>
          <a:xfrm rot="16200000">
            <a:off x="-524290" y="6166825"/>
            <a:ext cx="1264025" cy="215444"/>
          </a:xfrm>
          <a:prstGeom prst="rect">
            <a:avLst/>
          </a:prstGeom>
          <a:noFill/>
        </p:spPr>
        <p:txBody>
          <a:bodyPr wrap="square">
            <a:spAutoFit/>
          </a:bodyPr>
          <a:lstStyle/>
          <a:p>
            <a:pPr algn="l"/>
            <a:r>
              <a:rPr lang="en-GB" sz="800" b="0" i="0" dirty="0">
                <a:solidFill>
                  <a:schemeClr val="tx1"/>
                </a:solidFill>
                <a:effectLst/>
                <a:latin typeface="Univers LT Pro 45 Light" panose="020B0403020202020204" pitchFamily="34" charset="77"/>
              </a:rPr>
              <a:t>© UNICEF/Dawe</a:t>
            </a:r>
            <a:endParaRPr lang="en-US" sz="800" b="0" i="0" dirty="0">
              <a:solidFill>
                <a:schemeClr val="tx1"/>
              </a:solidFill>
              <a:latin typeface="Univers LT Pro 45 Light" panose="020B0403020202020204" pitchFamily="34" charset="77"/>
            </a:endParaRPr>
          </a:p>
        </p:txBody>
      </p:sp>
      <p:sp>
        <p:nvSpPr>
          <p:cNvPr id="17" name="Text Placeholder 7">
            <a:extLst>
              <a:ext uri="{FF2B5EF4-FFF2-40B4-BE49-F238E27FC236}">
                <a16:creationId xmlns:a16="http://schemas.microsoft.com/office/drawing/2014/main" id="{3ADCB709-ED65-0741-B289-5B4E347811A1}"/>
              </a:ext>
            </a:extLst>
          </p:cNvPr>
          <p:cNvSpPr>
            <a:spLocks noGrp="1"/>
          </p:cNvSpPr>
          <p:nvPr>
            <p:ph type="body" sz="quarter" idx="14" hasCustomPrompt="1"/>
          </p:nvPr>
        </p:nvSpPr>
        <p:spPr>
          <a:xfrm>
            <a:off x="6536002" y="600588"/>
            <a:ext cx="3186731"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HEADLINE</a:t>
            </a:r>
            <a:endParaRPr lang="en-GB" dirty="0"/>
          </a:p>
        </p:txBody>
      </p:sp>
      <p:sp>
        <p:nvSpPr>
          <p:cNvPr id="18" name="Text Placeholder 24">
            <a:extLst>
              <a:ext uri="{FF2B5EF4-FFF2-40B4-BE49-F238E27FC236}">
                <a16:creationId xmlns:a16="http://schemas.microsoft.com/office/drawing/2014/main" id="{1CABC8AD-7222-F34B-9DC8-93443F8D4804}"/>
              </a:ext>
            </a:extLst>
          </p:cNvPr>
          <p:cNvSpPr>
            <a:spLocks noGrp="1"/>
          </p:cNvSpPr>
          <p:nvPr>
            <p:ph type="body" sz="quarter" idx="17" hasCustomPrompt="1"/>
          </p:nvPr>
        </p:nvSpPr>
        <p:spPr>
          <a:xfrm>
            <a:off x="6535899" y="3681012"/>
            <a:ext cx="5305425" cy="259486"/>
          </a:xfrm>
        </p:spPr>
        <p:txBody>
          <a:bodyPr lIns="0" rIns="90000">
            <a:noAutofit/>
          </a:bodyPr>
          <a:lstStyle>
            <a:lvl1pPr marL="0" indent="0">
              <a:buNone/>
              <a:defRPr sz="2000" b="1" i="0">
                <a:solidFill>
                  <a:srgbClr val="00AEEF"/>
                </a:solidFill>
                <a:latin typeface="Univers LT Pro 45 Light" panose="020B0403020202020204" pitchFamily="34" charset="77"/>
              </a:defRPr>
            </a:lvl1pPr>
          </a:lstStyle>
          <a:p>
            <a:pPr lvl="0"/>
            <a:r>
              <a:rPr lang="en-GB" dirty="0"/>
              <a:t>Click to edit sub-heading</a:t>
            </a:r>
            <a:endParaRPr lang="en-US" dirty="0"/>
          </a:p>
        </p:txBody>
      </p:sp>
      <p:sp>
        <p:nvSpPr>
          <p:cNvPr id="19" name="Text Placeholder 30">
            <a:extLst>
              <a:ext uri="{FF2B5EF4-FFF2-40B4-BE49-F238E27FC236}">
                <a16:creationId xmlns:a16="http://schemas.microsoft.com/office/drawing/2014/main" id="{3F15152C-B9F1-1C47-8AA6-A4AEDF174D0B}"/>
              </a:ext>
            </a:extLst>
          </p:cNvPr>
          <p:cNvSpPr>
            <a:spLocks noGrp="1"/>
          </p:cNvSpPr>
          <p:nvPr>
            <p:ph type="body" sz="quarter" idx="20" hasCustomPrompt="1"/>
          </p:nvPr>
        </p:nvSpPr>
        <p:spPr>
          <a:xfrm>
            <a:off x="6535898" y="1551132"/>
            <a:ext cx="5305425" cy="448808"/>
          </a:xfrm>
        </p:spPr>
        <p:txBody>
          <a:bodyPr lIns="0" rIns="90000"/>
          <a:lstStyle>
            <a:lvl1pPr marL="0" indent="0">
              <a:buNone/>
              <a:defRPr b="1" i="0">
                <a:latin typeface="Univers LT Pro 85 XBlack" panose="020B0804030502020204" pitchFamily="34" charset="77"/>
              </a:defRPr>
            </a:lvl1pPr>
          </a:lstStyle>
          <a:p>
            <a:pPr lvl="0"/>
            <a:r>
              <a:rPr lang="en-GB" dirty="0"/>
              <a:t>CLICK TO EDIT</a:t>
            </a:r>
          </a:p>
        </p:txBody>
      </p:sp>
      <p:sp>
        <p:nvSpPr>
          <p:cNvPr id="22" name="Text Placeholder 6">
            <a:extLst>
              <a:ext uri="{FF2B5EF4-FFF2-40B4-BE49-F238E27FC236}">
                <a16:creationId xmlns:a16="http://schemas.microsoft.com/office/drawing/2014/main" id="{C5ACB111-88C0-7C49-ACB4-E11D22B29D64}"/>
              </a:ext>
            </a:extLst>
          </p:cNvPr>
          <p:cNvSpPr>
            <a:spLocks noGrp="1"/>
          </p:cNvSpPr>
          <p:nvPr>
            <p:ph type="body" sz="quarter" idx="23" hasCustomPrompt="1"/>
          </p:nvPr>
        </p:nvSpPr>
        <p:spPr>
          <a:xfrm>
            <a:off x="6535899" y="2141136"/>
            <a:ext cx="5305425" cy="1357312"/>
          </a:xfrm>
        </p:spPr>
        <p:txBody>
          <a:bodyPr lIns="0">
            <a:normAutofit/>
          </a:bodyPr>
          <a:lstStyle>
            <a:lvl1pPr marL="0" indent="0">
              <a:buFontTx/>
              <a:buNone/>
              <a:defRPr sz="1800" b="0" i="0">
                <a:solidFill>
                  <a:schemeClr val="tx1"/>
                </a:solidFill>
                <a:latin typeface="Univers LT Pro 45 Light" panose="020B0403020202020204" pitchFamily="34" charset="77"/>
              </a:defRPr>
            </a:lvl1pPr>
            <a:lvl5pPr marL="1828800" indent="0">
              <a:buNone/>
              <a:defRPr/>
            </a:lvl5pPr>
          </a:lstStyle>
          <a:p>
            <a:pPr lvl="0"/>
            <a:r>
              <a:rPr lang="en-GB" dirty="0"/>
              <a:t>Click to edit body copy.</a:t>
            </a:r>
            <a:endParaRPr lang="en-US" dirty="0"/>
          </a:p>
        </p:txBody>
      </p:sp>
      <p:sp>
        <p:nvSpPr>
          <p:cNvPr id="23" name="Text Placeholder 32">
            <a:extLst>
              <a:ext uri="{FF2B5EF4-FFF2-40B4-BE49-F238E27FC236}">
                <a16:creationId xmlns:a16="http://schemas.microsoft.com/office/drawing/2014/main" id="{60A7AC5E-963B-0D4E-8617-70DC4C02B753}"/>
              </a:ext>
            </a:extLst>
          </p:cNvPr>
          <p:cNvSpPr>
            <a:spLocks noGrp="1"/>
          </p:cNvSpPr>
          <p:nvPr>
            <p:ph type="body" sz="quarter" idx="21" hasCustomPrompt="1"/>
          </p:nvPr>
        </p:nvSpPr>
        <p:spPr>
          <a:xfrm>
            <a:off x="6535898" y="4179743"/>
            <a:ext cx="3534377" cy="1127125"/>
          </a:xfrm>
        </p:spPr>
        <p:txBody>
          <a:bodyPr lIns="0">
            <a:normAutofit/>
          </a:bodyPr>
          <a:lstStyle>
            <a:lvl1pPr>
              <a:buClr>
                <a:srgbClr val="FF6937"/>
              </a:buClr>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bullet list</a:t>
            </a:r>
          </a:p>
        </p:txBody>
      </p:sp>
      <p:sp>
        <p:nvSpPr>
          <p:cNvPr id="24" name="Text Placeholder 32">
            <a:extLst>
              <a:ext uri="{FF2B5EF4-FFF2-40B4-BE49-F238E27FC236}">
                <a16:creationId xmlns:a16="http://schemas.microsoft.com/office/drawing/2014/main" id="{3C7D2DC5-51AB-754B-B99C-2DC72F97B410}"/>
              </a:ext>
            </a:extLst>
          </p:cNvPr>
          <p:cNvSpPr>
            <a:spLocks noGrp="1"/>
          </p:cNvSpPr>
          <p:nvPr>
            <p:ph type="body" sz="quarter" idx="22" hasCustomPrompt="1"/>
          </p:nvPr>
        </p:nvSpPr>
        <p:spPr>
          <a:xfrm>
            <a:off x="6535896" y="5471243"/>
            <a:ext cx="3534379" cy="1127125"/>
          </a:xfrm>
        </p:spPr>
        <p:txBody>
          <a:bodyPr lIns="0">
            <a:normAutofit/>
          </a:bodyPr>
          <a:lstStyle>
            <a:lvl1pPr marL="342900" indent="-342900">
              <a:buClr>
                <a:srgbClr val="FF6937"/>
              </a:buClr>
              <a:buFont typeface="+mj-lt"/>
              <a:buAutoNum type="arabicPeriod"/>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number list</a:t>
            </a:r>
          </a:p>
        </p:txBody>
      </p:sp>
      <p:pic>
        <p:nvPicPr>
          <p:cNvPr id="3" name="Picture 2">
            <a:extLst>
              <a:ext uri="{FF2B5EF4-FFF2-40B4-BE49-F238E27FC236}">
                <a16:creationId xmlns:a16="http://schemas.microsoft.com/office/drawing/2014/main" id="{82603934-A46A-7495-82B1-0BF49C5D8D64}"/>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Tree>
    <p:extLst>
      <p:ext uri="{BB962C8B-B14F-4D97-AF65-F5344CB8AC3E}">
        <p14:creationId xmlns:p14="http://schemas.microsoft.com/office/powerpoint/2010/main" val="323574914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Transparent box 1">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11B3C1F-DE48-BE44-84E4-4DA05CF781BE}"/>
              </a:ext>
            </a:extLst>
          </p:cNvPr>
          <p:cNvPicPr>
            <a:picLocks noChangeAspect="1"/>
          </p:cNvPicPr>
          <p:nvPr userDrawn="1"/>
        </p:nvPicPr>
        <p:blipFill>
          <a:blip r:embed="rId2">
            <a:extLst>
              <a:ext uri="{28A0092B-C50C-407E-A947-70E740481C1C}">
                <a14:useLocalDpi xmlns:a14="http://schemas.microsoft.com/office/drawing/2010/main" val="0"/>
              </a:ext>
            </a:extLst>
          </a:blip>
          <a:srcRect l="20370" r="20370"/>
          <a:stretch/>
        </p:blipFill>
        <p:spPr>
          <a:xfrm>
            <a:off x="6096000" y="0"/>
            <a:ext cx="6096000" cy="6858000"/>
          </a:xfrm>
          <a:prstGeom prst="rect">
            <a:avLst/>
          </a:prstGeom>
        </p:spPr>
      </p:pic>
      <p:sp>
        <p:nvSpPr>
          <p:cNvPr id="12" name="TextBox 11">
            <a:extLst>
              <a:ext uri="{FF2B5EF4-FFF2-40B4-BE49-F238E27FC236}">
                <a16:creationId xmlns:a16="http://schemas.microsoft.com/office/drawing/2014/main" id="{7AF3A560-1280-9B48-A5E5-0D34FA4E1F21}"/>
              </a:ext>
            </a:extLst>
          </p:cNvPr>
          <p:cNvSpPr txBox="1"/>
          <p:nvPr userDrawn="1"/>
        </p:nvSpPr>
        <p:spPr>
          <a:xfrm>
            <a:off x="6096000" y="6642556"/>
            <a:ext cx="1264025" cy="215444"/>
          </a:xfrm>
          <a:prstGeom prst="rect">
            <a:avLst/>
          </a:prstGeom>
          <a:noFill/>
        </p:spPr>
        <p:txBody>
          <a:bodyPr wrap="square">
            <a:spAutoFit/>
          </a:bodyPr>
          <a:lstStyle/>
          <a:p>
            <a:pPr algn="l"/>
            <a:r>
              <a:rPr lang="en-GB" sz="800" b="0" i="0" dirty="0">
                <a:solidFill>
                  <a:schemeClr val="tx1"/>
                </a:solidFill>
                <a:effectLst/>
                <a:latin typeface="Univers LT Pro 45 Light" panose="020B0403020202020204" pitchFamily="34" charset="77"/>
              </a:rPr>
              <a:t>© UNICEF/Dawe</a:t>
            </a:r>
            <a:endParaRPr lang="en-US" sz="800" b="0" i="0" dirty="0">
              <a:solidFill>
                <a:schemeClr val="tx1"/>
              </a:solidFill>
              <a:latin typeface="Univers LT Pro 45 Light" panose="020B0403020202020204" pitchFamily="34" charset="77"/>
            </a:endParaRPr>
          </a:p>
        </p:txBody>
      </p:sp>
      <p:sp>
        <p:nvSpPr>
          <p:cNvPr id="17" name="Text Placeholder 7">
            <a:extLst>
              <a:ext uri="{FF2B5EF4-FFF2-40B4-BE49-F238E27FC236}">
                <a16:creationId xmlns:a16="http://schemas.microsoft.com/office/drawing/2014/main" id="{911F93A4-C228-F843-9F26-8B47B8F1C0E6}"/>
              </a:ext>
            </a:extLst>
          </p:cNvPr>
          <p:cNvSpPr>
            <a:spLocks noGrp="1"/>
          </p:cNvSpPr>
          <p:nvPr>
            <p:ph type="body" sz="quarter" idx="14" hasCustomPrompt="1"/>
          </p:nvPr>
        </p:nvSpPr>
        <p:spPr>
          <a:xfrm>
            <a:off x="528741" y="531140"/>
            <a:ext cx="3186731"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HEADLINE</a:t>
            </a:r>
            <a:endParaRPr lang="en-GB" dirty="0"/>
          </a:p>
        </p:txBody>
      </p:sp>
      <p:sp>
        <p:nvSpPr>
          <p:cNvPr id="18" name="Text Placeholder 24">
            <a:extLst>
              <a:ext uri="{FF2B5EF4-FFF2-40B4-BE49-F238E27FC236}">
                <a16:creationId xmlns:a16="http://schemas.microsoft.com/office/drawing/2014/main" id="{9AD6D71F-36D3-9241-AF54-11F7648E9923}"/>
              </a:ext>
            </a:extLst>
          </p:cNvPr>
          <p:cNvSpPr>
            <a:spLocks noGrp="1"/>
          </p:cNvSpPr>
          <p:nvPr>
            <p:ph type="body" sz="quarter" idx="17" hasCustomPrompt="1"/>
          </p:nvPr>
        </p:nvSpPr>
        <p:spPr>
          <a:xfrm>
            <a:off x="528638" y="3611564"/>
            <a:ext cx="5305425" cy="259486"/>
          </a:xfrm>
        </p:spPr>
        <p:txBody>
          <a:bodyPr lIns="0" rIns="90000">
            <a:noAutofit/>
          </a:bodyPr>
          <a:lstStyle>
            <a:lvl1pPr marL="0" indent="0">
              <a:buNone/>
              <a:defRPr sz="2000" b="1" i="0">
                <a:solidFill>
                  <a:srgbClr val="00AEEF"/>
                </a:solidFill>
                <a:latin typeface="Univers LT Pro 45 Light" panose="020B0403020202020204" pitchFamily="34" charset="77"/>
              </a:defRPr>
            </a:lvl1pPr>
          </a:lstStyle>
          <a:p>
            <a:pPr lvl="0"/>
            <a:r>
              <a:rPr lang="en-GB" dirty="0"/>
              <a:t>Click to edit sub-heading</a:t>
            </a:r>
            <a:endParaRPr lang="en-US" dirty="0"/>
          </a:p>
        </p:txBody>
      </p:sp>
      <p:sp>
        <p:nvSpPr>
          <p:cNvPr id="19" name="Text Placeholder 30">
            <a:extLst>
              <a:ext uri="{FF2B5EF4-FFF2-40B4-BE49-F238E27FC236}">
                <a16:creationId xmlns:a16="http://schemas.microsoft.com/office/drawing/2014/main" id="{F4C04A3D-CB22-0A49-97D0-5BA4C5664ED8}"/>
              </a:ext>
            </a:extLst>
          </p:cNvPr>
          <p:cNvSpPr>
            <a:spLocks noGrp="1"/>
          </p:cNvSpPr>
          <p:nvPr>
            <p:ph type="body" sz="quarter" idx="20" hasCustomPrompt="1"/>
          </p:nvPr>
        </p:nvSpPr>
        <p:spPr>
          <a:xfrm>
            <a:off x="528637" y="1481684"/>
            <a:ext cx="5305425" cy="448808"/>
          </a:xfrm>
        </p:spPr>
        <p:txBody>
          <a:bodyPr lIns="0" rIns="90000"/>
          <a:lstStyle>
            <a:lvl1pPr marL="0" indent="0">
              <a:buNone/>
              <a:defRPr b="1" i="0">
                <a:latin typeface="Univers LT Pro 85 XBlack" panose="020B0804030502020204" pitchFamily="34" charset="77"/>
              </a:defRPr>
            </a:lvl1pPr>
          </a:lstStyle>
          <a:p>
            <a:pPr lvl="0"/>
            <a:r>
              <a:rPr lang="en-GB" dirty="0"/>
              <a:t>CLICK TO EDIT</a:t>
            </a:r>
          </a:p>
        </p:txBody>
      </p:sp>
      <p:sp>
        <p:nvSpPr>
          <p:cNvPr id="22" name="Text Placeholder 6">
            <a:extLst>
              <a:ext uri="{FF2B5EF4-FFF2-40B4-BE49-F238E27FC236}">
                <a16:creationId xmlns:a16="http://schemas.microsoft.com/office/drawing/2014/main" id="{FA9C82D4-3C10-E142-9889-00D4EF3D257D}"/>
              </a:ext>
            </a:extLst>
          </p:cNvPr>
          <p:cNvSpPr>
            <a:spLocks noGrp="1"/>
          </p:cNvSpPr>
          <p:nvPr>
            <p:ph type="body" sz="quarter" idx="23" hasCustomPrompt="1"/>
          </p:nvPr>
        </p:nvSpPr>
        <p:spPr>
          <a:xfrm>
            <a:off x="528638" y="2071688"/>
            <a:ext cx="5305425" cy="1357312"/>
          </a:xfrm>
        </p:spPr>
        <p:txBody>
          <a:bodyPr lIns="0">
            <a:normAutofit/>
          </a:bodyPr>
          <a:lstStyle>
            <a:lvl1pPr marL="0" indent="0">
              <a:buFontTx/>
              <a:buNone/>
              <a:defRPr sz="1800" b="0" i="0">
                <a:solidFill>
                  <a:schemeClr val="tx1"/>
                </a:solidFill>
                <a:latin typeface="Univers LT Pro 45 Light" panose="020B0403020202020204" pitchFamily="34" charset="77"/>
              </a:defRPr>
            </a:lvl1pPr>
            <a:lvl5pPr marL="1828800" indent="0">
              <a:buNone/>
              <a:defRPr/>
            </a:lvl5pPr>
          </a:lstStyle>
          <a:p>
            <a:pPr lvl="0"/>
            <a:r>
              <a:rPr lang="en-GB" dirty="0"/>
              <a:t>Click to edit body copy.</a:t>
            </a:r>
            <a:endParaRPr lang="en-US" dirty="0"/>
          </a:p>
        </p:txBody>
      </p:sp>
      <p:sp>
        <p:nvSpPr>
          <p:cNvPr id="23" name="Text Placeholder 32">
            <a:extLst>
              <a:ext uri="{FF2B5EF4-FFF2-40B4-BE49-F238E27FC236}">
                <a16:creationId xmlns:a16="http://schemas.microsoft.com/office/drawing/2014/main" id="{108794B6-B7F9-6A46-BACB-E949B4648B59}"/>
              </a:ext>
            </a:extLst>
          </p:cNvPr>
          <p:cNvSpPr>
            <a:spLocks noGrp="1"/>
          </p:cNvSpPr>
          <p:nvPr>
            <p:ph type="body" sz="quarter" idx="21" hasCustomPrompt="1"/>
          </p:nvPr>
        </p:nvSpPr>
        <p:spPr>
          <a:xfrm>
            <a:off x="528638" y="4035425"/>
            <a:ext cx="5305425" cy="1127125"/>
          </a:xfrm>
        </p:spPr>
        <p:txBody>
          <a:bodyPr lIns="0">
            <a:normAutofit/>
          </a:bodyPr>
          <a:lstStyle>
            <a:lvl1pPr>
              <a:buClr>
                <a:srgbClr val="FF6937"/>
              </a:buClr>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bullet list</a:t>
            </a:r>
          </a:p>
        </p:txBody>
      </p:sp>
      <p:sp>
        <p:nvSpPr>
          <p:cNvPr id="24" name="Text Placeholder 32">
            <a:extLst>
              <a:ext uri="{FF2B5EF4-FFF2-40B4-BE49-F238E27FC236}">
                <a16:creationId xmlns:a16="http://schemas.microsoft.com/office/drawing/2014/main" id="{39C3253F-B0B0-DB41-B8CE-F01AA9C25704}"/>
              </a:ext>
            </a:extLst>
          </p:cNvPr>
          <p:cNvSpPr>
            <a:spLocks noGrp="1"/>
          </p:cNvSpPr>
          <p:nvPr>
            <p:ph type="body" sz="quarter" idx="22" hasCustomPrompt="1"/>
          </p:nvPr>
        </p:nvSpPr>
        <p:spPr>
          <a:xfrm>
            <a:off x="528636" y="5326925"/>
            <a:ext cx="5305425" cy="1127125"/>
          </a:xfrm>
        </p:spPr>
        <p:txBody>
          <a:bodyPr lIns="0">
            <a:normAutofit/>
          </a:bodyPr>
          <a:lstStyle>
            <a:lvl1pPr marL="342900" indent="-342900">
              <a:buClr>
                <a:srgbClr val="FF6937"/>
              </a:buClr>
              <a:buFont typeface="+mj-lt"/>
              <a:buAutoNum type="arabicPeriod"/>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number list</a:t>
            </a:r>
          </a:p>
        </p:txBody>
      </p:sp>
      <p:pic>
        <p:nvPicPr>
          <p:cNvPr id="2" name="Picture 1">
            <a:extLst>
              <a:ext uri="{FF2B5EF4-FFF2-40B4-BE49-F238E27FC236}">
                <a16:creationId xmlns:a16="http://schemas.microsoft.com/office/drawing/2014/main" id="{38677344-1482-515F-838F-853FB0B35BBD}"/>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Tree>
    <p:extLst>
      <p:ext uri="{BB962C8B-B14F-4D97-AF65-F5344CB8AC3E}">
        <p14:creationId xmlns:p14="http://schemas.microsoft.com/office/powerpoint/2010/main" val="71074321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ransparent box 3">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13465E4-4110-A240-96F3-76D8EE5C46AC}"/>
              </a:ext>
            </a:extLst>
          </p:cNvPr>
          <p:cNvPicPr>
            <a:picLocks noChangeAspect="1"/>
          </p:cNvPicPr>
          <p:nvPr userDrawn="1"/>
        </p:nvPicPr>
        <p:blipFill>
          <a:blip r:embed="rId2">
            <a:extLst>
              <a:ext uri="{28A0092B-C50C-407E-A947-70E740481C1C}">
                <a14:useLocalDpi xmlns:a14="http://schemas.microsoft.com/office/drawing/2010/main" val="0"/>
              </a:ext>
            </a:extLst>
          </a:blip>
          <a:srcRect l="20370" r="20370"/>
          <a:stretch/>
        </p:blipFill>
        <p:spPr>
          <a:xfrm>
            <a:off x="1" y="0"/>
            <a:ext cx="6096000" cy="6857999"/>
          </a:xfrm>
          <a:prstGeom prst="rect">
            <a:avLst/>
          </a:prstGeom>
        </p:spPr>
      </p:pic>
      <p:sp>
        <p:nvSpPr>
          <p:cNvPr id="19" name="Text Placeholder 7">
            <a:extLst>
              <a:ext uri="{FF2B5EF4-FFF2-40B4-BE49-F238E27FC236}">
                <a16:creationId xmlns:a16="http://schemas.microsoft.com/office/drawing/2014/main" id="{50971B6A-3C27-4844-8231-F1BBFFEE3C4F}"/>
              </a:ext>
            </a:extLst>
          </p:cNvPr>
          <p:cNvSpPr>
            <a:spLocks noGrp="1"/>
          </p:cNvSpPr>
          <p:nvPr>
            <p:ph type="body" sz="quarter" idx="14" hasCustomPrompt="1"/>
          </p:nvPr>
        </p:nvSpPr>
        <p:spPr>
          <a:xfrm>
            <a:off x="6536002" y="600588"/>
            <a:ext cx="3186731"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HEADLINE</a:t>
            </a:r>
            <a:endParaRPr lang="en-GB" dirty="0"/>
          </a:p>
        </p:txBody>
      </p:sp>
      <p:sp>
        <p:nvSpPr>
          <p:cNvPr id="20" name="Text Placeholder 24">
            <a:extLst>
              <a:ext uri="{FF2B5EF4-FFF2-40B4-BE49-F238E27FC236}">
                <a16:creationId xmlns:a16="http://schemas.microsoft.com/office/drawing/2014/main" id="{0568E147-7B99-AB4E-87BD-2A6E5E4C1FEA}"/>
              </a:ext>
            </a:extLst>
          </p:cNvPr>
          <p:cNvSpPr>
            <a:spLocks noGrp="1"/>
          </p:cNvSpPr>
          <p:nvPr>
            <p:ph type="body" sz="quarter" idx="17" hasCustomPrompt="1"/>
          </p:nvPr>
        </p:nvSpPr>
        <p:spPr>
          <a:xfrm>
            <a:off x="6535899" y="3681012"/>
            <a:ext cx="5305425" cy="259486"/>
          </a:xfrm>
        </p:spPr>
        <p:txBody>
          <a:bodyPr lIns="0" rIns="90000">
            <a:noAutofit/>
          </a:bodyPr>
          <a:lstStyle>
            <a:lvl1pPr marL="0" indent="0">
              <a:buNone/>
              <a:defRPr sz="2000" b="1" i="0">
                <a:solidFill>
                  <a:srgbClr val="00AEEF"/>
                </a:solidFill>
                <a:latin typeface="Univers LT Pro 45 Light" panose="020B0403020202020204" pitchFamily="34" charset="77"/>
              </a:defRPr>
            </a:lvl1pPr>
          </a:lstStyle>
          <a:p>
            <a:pPr lvl="0"/>
            <a:r>
              <a:rPr lang="en-GB" dirty="0"/>
              <a:t>Click to edit sub-heading</a:t>
            </a:r>
            <a:endParaRPr lang="en-US" dirty="0"/>
          </a:p>
        </p:txBody>
      </p:sp>
      <p:sp>
        <p:nvSpPr>
          <p:cNvPr id="21" name="Text Placeholder 30">
            <a:extLst>
              <a:ext uri="{FF2B5EF4-FFF2-40B4-BE49-F238E27FC236}">
                <a16:creationId xmlns:a16="http://schemas.microsoft.com/office/drawing/2014/main" id="{9B82D579-7705-DA4E-8F72-031AA3ACA39B}"/>
              </a:ext>
            </a:extLst>
          </p:cNvPr>
          <p:cNvSpPr>
            <a:spLocks noGrp="1"/>
          </p:cNvSpPr>
          <p:nvPr>
            <p:ph type="body" sz="quarter" idx="20" hasCustomPrompt="1"/>
          </p:nvPr>
        </p:nvSpPr>
        <p:spPr>
          <a:xfrm>
            <a:off x="6535898" y="1551132"/>
            <a:ext cx="5305425" cy="448808"/>
          </a:xfrm>
        </p:spPr>
        <p:txBody>
          <a:bodyPr lIns="0" rIns="90000"/>
          <a:lstStyle>
            <a:lvl1pPr marL="0" indent="0">
              <a:buNone/>
              <a:defRPr b="1" i="0">
                <a:latin typeface="Univers LT Pro 85 XBlack" panose="020B0804030502020204" pitchFamily="34" charset="77"/>
              </a:defRPr>
            </a:lvl1pPr>
          </a:lstStyle>
          <a:p>
            <a:pPr lvl="0"/>
            <a:r>
              <a:rPr lang="en-GB" dirty="0"/>
              <a:t>CLICK TO EDIT</a:t>
            </a:r>
          </a:p>
        </p:txBody>
      </p:sp>
      <p:sp>
        <p:nvSpPr>
          <p:cNvPr id="24" name="Text Placeholder 6">
            <a:extLst>
              <a:ext uri="{FF2B5EF4-FFF2-40B4-BE49-F238E27FC236}">
                <a16:creationId xmlns:a16="http://schemas.microsoft.com/office/drawing/2014/main" id="{F9A46698-EC9E-B948-AAB6-297953D1AF4F}"/>
              </a:ext>
            </a:extLst>
          </p:cNvPr>
          <p:cNvSpPr>
            <a:spLocks noGrp="1"/>
          </p:cNvSpPr>
          <p:nvPr>
            <p:ph type="body" sz="quarter" idx="23" hasCustomPrompt="1"/>
          </p:nvPr>
        </p:nvSpPr>
        <p:spPr>
          <a:xfrm>
            <a:off x="6535899" y="2141136"/>
            <a:ext cx="5305425" cy="1357312"/>
          </a:xfrm>
        </p:spPr>
        <p:txBody>
          <a:bodyPr lIns="0">
            <a:normAutofit/>
          </a:bodyPr>
          <a:lstStyle>
            <a:lvl1pPr marL="0" indent="0">
              <a:buFontTx/>
              <a:buNone/>
              <a:defRPr sz="1800" b="0" i="0">
                <a:solidFill>
                  <a:schemeClr val="tx1"/>
                </a:solidFill>
                <a:latin typeface="Univers LT Pro 45 Light" panose="020B0403020202020204" pitchFamily="34" charset="77"/>
              </a:defRPr>
            </a:lvl1pPr>
            <a:lvl5pPr marL="1828800" indent="0">
              <a:buNone/>
              <a:defRPr/>
            </a:lvl5pPr>
          </a:lstStyle>
          <a:p>
            <a:pPr lvl="0"/>
            <a:r>
              <a:rPr lang="en-GB" dirty="0"/>
              <a:t>Click to edit body copy.</a:t>
            </a:r>
            <a:endParaRPr lang="en-US" dirty="0"/>
          </a:p>
        </p:txBody>
      </p:sp>
      <p:sp>
        <p:nvSpPr>
          <p:cNvPr id="25" name="Text Placeholder 32">
            <a:extLst>
              <a:ext uri="{FF2B5EF4-FFF2-40B4-BE49-F238E27FC236}">
                <a16:creationId xmlns:a16="http://schemas.microsoft.com/office/drawing/2014/main" id="{6F95AD97-5A5B-4E4E-BB5F-514681B19D93}"/>
              </a:ext>
            </a:extLst>
          </p:cNvPr>
          <p:cNvSpPr>
            <a:spLocks noGrp="1"/>
          </p:cNvSpPr>
          <p:nvPr>
            <p:ph type="body" sz="quarter" idx="21" hasCustomPrompt="1"/>
          </p:nvPr>
        </p:nvSpPr>
        <p:spPr>
          <a:xfrm>
            <a:off x="6535898" y="4179743"/>
            <a:ext cx="3498751" cy="1127125"/>
          </a:xfrm>
        </p:spPr>
        <p:txBody>
          <a:bodyPr lIns="0">
            <a:normAutofit/>
          </a:bodyPr>
          <a:lstStyle>
            <a:lvl1pPr>
              <a:buClr>
                <a:srgbClr val="FF6937"/>
              </a:buClr>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bullet list</a:t>
            </a:r>
          </a:p>
        </p:txBody>
      </p:sp>
      <p:sp>
        <p:nvSpPr>
          <p:cNvPr id="26" name="Text Placeholder 32">
            <a:extLst>
              <a:ext uri="{FF2B5EF4-FFF2-40B4-BE49-F238E27FC236}">
                <a16:creationId xmlns:a16="http://schemas.microsoft.com/office/drawing/2014/main" id="{C4A51ABF-E0D2-BE43-A416-1F6A52F0A81E}"/>
              </a:ext>
            </a:extLst>
          </p:cNvPr>
          <p:cNvSpPr>
            <a:spLocks noGrp="1"/>
          </p:cNvSpPr>
          <p:nvPr>
            <p:ph type="body" sz="quarter" idx="22" hasCustomPrompt="1"/>
          </p:nvPr>
        </p:nvSpPr>
        <p:spPr>
          <a:xfrm>
            <a:off x="6535896" y="5471243"/>
            <a:ext cx="3498751" cy="1127125"/>
          </a:xfrm>
        </p:spPr>
        <p:txBody>
          <a:bodyPr lIns="0">
            <a:normAutofit/>
          </a:bodyPr>
          <a:lstStyle>
            <a:lvl1pPr marL="342900" indent="-342900">
              <a:buClr>
                <a:srgbClr val="FF6937"/>
              </a:buClr>
              <a:buFont typeface="+mj-lt"/>
              <a:buAutoNum type="arabicPeriod"/>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number list</a:t>
            </a:r>
          </a:p>
        </p:txBody>
      </p:sp>
      <p:sp>
        <p:nvSpPr>
          <p:cNvPr id="2" name="TextBox 1">
            <a:extLst>
              <a:ext uri="{FF2B5EF4-FFF2-40B4-BE49-F238E27FC236}">
                <a16:creationId xmlns:a16="http://schemas.microsoft.com/office/drawing/2014/main" id="{EF4C4F8C-71BC-F3D4-6E06-81DC9705AD7D}"/>
              </a:ext>
            </a:extLst>
          </p:cNvPr>
          <p:cNvSpPr txBox="1"/>
          <p:nvPr userDrawn="1"/>
        </p:nvSpPr>
        <p:spPr>
          <a:xfrm rot="16200000">
            <a:off x="-524290" y="6166825"/>
            <a:ext cx="1264025" cy="215444"/>
          </a:xfrm>
          <a:prstGeom prst="rect">
            <a:avLst/>
          </a:prstGeom>
          <a:noFill/>
        </p:spPr>
        <p:txBody>
          <a:bodyPr wrap="square">
            <a:spAutoFit/>
          </a:bodyPr>
          <a:lstStyle/>
          <a:p>
            <a:pPr algn="l"/>
            <a:r>
              <a:rPr lang="en-GB" sz="800" b="0" i="0" dirty="0">
                <a:solidFill>
                  <a:schemeClr val="tx1"/>
                </a:solidFill>
                <a:effectLst/>
                <a:latin typeface="Univers LT Pro 45 Light" panose="020B0403020202020204" pitchFamily="34" charset="77"/>
              </a:rPr>
              <a:t>© UNICEF/Dawe</a:t>
            </a:r>
            <a:endParaRPr lang="en-US" sz="800" b="0" i="0" dirty="0">
              <a:solidFill>
                <a:schemeClr val="tx1"/>
              </a:solidFill>
              <a:latin typeface="Univers LT Pro 45 Light" panose="020B0403020202020204" pitchFamily="34" charset="77"/>
            </a:endParaRPr>
          </a:p>
        </p:txBody>
      </p:sp>
      <p:pic>
        <p:nvPicPr>
          <p:cNvPr id="3" name="Picture 2">
            <a:extLst>
              <a:ext uri="{FF2B5EF4-FFF2-40B4-BE49-F238E27FC236}">
                <a16:creationId xmlns:a16="http://schemas.microsoft.com/office/drawing/2014/main" id="{541CD321-0CC8-7111-00D7-2571011F1A64}"/>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Tree>
    <p:extLst>
      <p:ext uri="{BB962C8B-B14F-4D97-AF65-F5344CB8AC3E}">
        <p14:creationId xmlns:p14="http://schemas.microsoft.com/office/powerpoint/2010/main" val="23947866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_Transparent box 1">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11B3C1F-DE48-BE44-84E4-4DA05CF781BE}"/>
              </a:ext>
            </a:extLst>
          </p:cNvPr>
          <p:cNvPicPr>
            <a:picLocks noChangeAspect="1"/>
          </p:cNvPicPr>
          <p:nvPr userDrawn="1"/>
        </p:nvPicPr>
        <p:blipFill>
          <a:blip r:embed="rId2">
            <a:extLst>
              <a:ext uri="{28A0092B-C50C-407E-A947-70E740481C1C}">
                <a14:useLocalDpi xmlns:a14="http://schemas.microsoft.com/office/drawing/2010/main" val="0"/>
              </a:ext>
            </a:extLst>
          </a:blip>
          <a:srcRect l="20370" r="20370"/>
          <a:stretch/>
        </p:blipFill>
        <p:spPr>
          <a:xfrm>
            <a:off x="6096000" y="0"/>
            <a:ext cx="6096000" cy="6858000"/>
          </a:xfrm>
          <a:prstGeom prst="rect">
            <a:avLst/>
          </a:prstGeom>
        </p:spPr>
      </p:pic>
      <p:sp>
        <p:nvSpPr>
          <p:cNvPr id="12" name="TextBox 11">
            <a:extLst>
              <a:ext uri="{FF2B5EF4-FFF2-40B4-BE49-F238E27FC236}">
                <a16:creationId xmlns:a16="http://schemas.microsoft.com/office/drawing/2014/main" id="{7AF3A560-1280-9B48-A5E5-0D34FA4E1F21}"/>
              </a:ext>
            </a:extLst>
          </p:cNvPr>
          <p:cNvSpPr txBox="1"/>
          <p:nvPr userDrawn="1"/>
        </p:nvSpPr>
        <p:spPr>
          <a:xfrm rot="5400000">
            <a:off x="11452265" y="524290"/>
            <a:ext cx="1264025" cy="215444"/>
          </a:xfrm>
          <a:prstGeom prst="rect">
            <a:avLst/>
          </a:prstGeom>
          <a:noFill/>
        </p:spPr>
        <p:txBody>
          <a:bodyPr wrap="square">
            <a:spAutoFit/>
          </a:bodyPr>
          <a:lstStyle/>
          <a:p>
            <a:pPr algn="l"/>
            <a:r>
              <a:rPr lang="en-GB" sz="800" b="0" i="0" dirty="0">
                <a:solidFill>
                  <a:schemeClr val="tx1"/>
                </a:solidFill>
                <a:effectLst/>
                <a:latin typeface="Univers LT Pro 45 Light" panose="020B0403020202020204" pitchFamily="34" charset="77"/>
              </a:rPr>
              <a:t>© UNICEF/Dawe</a:t>
            </a:r>
            <a:endParaRPr lang="en-US" sz="800" b="0" i="0" dirty="0">
              <a:solidFill>
                <a:schemeClr val="tx1"/>
              </a:solidFill>
              <a:latin typeface="Univers LT Pro 45 Light" panose="020B0403020202020204" pitchFamily="34" charset="77"/>
            </a:endParaRPr>
          </a:p>
        </p:txBody>
      </p:sp>
      <p:sp>
        <p:nvSpPr>
          <p:cNvPr id="17" name="Text Placeholder 7">
            <a:extLst>
              <a:ext uri="{FF2B5EF4-FFF2-40B4-BE49-F238E27FC236}">
                <a16:creationId xmlns:a16="http://schemas.microsoft.com/office/drawing/2014/main" id="{911F93A4-C228-F843-9F26-8B47B8F1C0E6}"/>
              </a:ext>
            </a:extLst>
          </p:cNvPr>
          <p:cNvSpPr>
            <a:spLocks noGrp="1"/>
          </p:cNvSpPr>
          <p:nvPr>
            <p:ph type="body" sz="quarter" idx="14" hasCustomPrompt="1"/>
          </p:nvPr>
        </p:nvSpPr>
        <p:spPr>
          <a:xfrm>
            <a:off x="528741" y="531140"/>
            <a:ext cx="3186731"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HEADLINE</a:t>
            </a:r>
            <a:endParaRPr lang="en-GB" dirty="0"/>
          </a:p>
        </p:txBody>
      </p:sp>
      <p:sp>
        <p:nvSpPr>
          <p:cNvPr id="18" name="Text Placeholder 24">
            <a:extLst>
              <a:ext uri="{FF2B5EF4-FFF2-40B4-BE49-F238E27FC236}">
                <a16:creationId xmlns:a16="http://schemas.microsoft.com/office/drawing/2014/main" id="{9AD6D71F-36D3-9241-AF54-11F7648E9923}"/>
              </a:ext>
            </a:extLst>
          </p:cNvPr>
          <p:cNvSpPr>
            <a:spLocks noGrp="1"/>
          </p:cNvSpPr>
          <p:nvPr>
            <p:ph type="body" sz="quarter" idx="17" hasCustomPrompt="1"/>
          </p:nvPr>
        </p:nvSpPr>
        <p:spPr>
          <a:xfrm>
            <a:off x="528638" y="3611564"/>
            <a:ext cx="5305425" cy="259486"/>
          </a:xfrm>
        </p:spPr>
        <p:txBody>
          <a:bodyPr lIns="0" rIns="90000">
            <a:noAutofit/>
          </a:bodyPr>
          <a:lstStyle>
            <a:lvl1pPr marL="0" indent="0">
              <a:buNone/>
              <a:defRPr sz="2000" b="1" i="0">
                <a:solidFill>
                  <a:srgbClr val="00AEEF"/>
                </a:solidFill>
                <a:latin typeface="Univers LT Pro 45 Light" panose="020B0403020202020204" pitchFamily="34" charset="77"/>
              </a:defRPr>
            </a:lvl1pPr>
          </a:lstStyle>
          <a:p>
            <a:pPr lvl="0"/>
            <a:r>
              <a:rPr lang="en-GB" dirty="0"/>
              <a:t>Click to edit sub-heading</a:t>
            </a:r>
            <a:endParaRPr lang="en-US" dirty="0"/>
          </a:p>
        </p:txBody>
      </p:sp>
      <p:sp>
        <p:nvSpPr>
          <p:cNvPr id="19" name="Text Placeholder 30">
            <a:extLst>
              <a:ext uri="{FF2B5EF4-FFF2-40B4-BE49-F238E27FC236}">
                <a16:creationId xmlns:a16="http://schemas.microsoft.com/office/drawing/2014/main" id="{F4C04A3D-CB22-0A49-97D0-5BA4C5664ED8}"/>
              </a:ext>
            </a:extLst>
          </p:cNvPr>
          <p:cNvSpPr>
            <a:spLocks noGrp="1"/>
          </p:cNvSpPr>
          <p:nvPr>
            <p:ph type="body" sz="quarter" idx="20" hasCustomPrompt="1"/>
          </p:nvPr>
        </p:nvSpPr>
        <p:spPr>
          <a:xfrm>
            <a:off x="528637" y="1481684"/>
            <a:ext cx="5305425" cy="448808"/>
          </a:xfrm>
        </p:spPr>
        <p:txBody>
          <a:bodyPr lIns="0" rIns="90000"/>
          <a:lstStyle>
            <a:lvl1pPr marL="0" indent="0">
              <a:buNone/>
              <a:defRPr b="1" i="0">
                <a:latin typeface="Univers LT Pro 85 XBlack" panose="020B0804030502020204" pitchFamily="34" charset="77"/>
              </a:defRPr>
            </a:lvl1pPr>
          </a:lstStyle>
          <a:p>
            <a:pPr lvl="0"/>
            <a:r>
              <a:rPr lang="en-GB" dirty="0"/>
              <a:t>CLICK TO EDIT</a:t>
            </a:r>
          </a:p>
        </p:txBody>
      </p:sp>
      <p:sp>
        <p:nvSpPr>
          <p:cNvPr id="22" name="Text Placeholder 6">
            <a:extLst>
              <a:ext uri="{FF2B5EF4-FFF2-40B4-BE49-F238E27FC236}">
                <a16:creationId xmlns:a16="http://schemas.microsoft.com/office/drawing/2014/main" id="{FA9C82D4-3C10-E142-9889-00D4EF3D257D}"/>
              </a:ext>
            </a:extLst>
          </p:cNvPr>
          <p:cNvSpPr>
            <a:spLocks noGrp="1"/>
          </p:cNvSpPr>
          <p:nvPr>
            <p:ph type="body" sz="quarter" idx="23" hasCustomPrompt="1"/>
          </p:nvPr>
        </p:nvSpPr>
        <p:spPr>
          <a:xfrm>
            <a:off x="528638" y="2071688"/>
            <a:ext cx="5305425" cy="1357312"/>
          </a:xfrm>
        </p:spPr>
        <p:txBody>
          <a:bodyPr lIns="0">
            <a:normAutofit/>
          </a:bodyPr>
          <a:lstStyle>
            <a:lvl1pPr marL="0" indent="0">
              <a:buFontTx/>
              <a:buNone/>
              <a:defRPr sz="1800" b="0" i="0">
                <a:solidFill>
                  <a:schemeClr val="tx1"/>
                </a:solidFill>
                <a:latin typeface="Univers LT Pro 45 Light" panose="020B0403020202020204" pitchFamily="34" charset="77"/>
              </a:defRPr>
            </a:lvl1pPr>
            <a:lvl5pPr marL="1828800" indent="0">
              <a:buNone/>
              <a:defRPr/>
            </a:lvl5pPr>
          </a:lstStyle>
          <a:p>
            <a:pPr lvl="0"/>
            <a:r>
              <a:rPr lang="en-GB" dirty="0"/>
              <a:t>Click to edit body copy.</a:t>
            </a:r>
            <a:endParaRPr lang="en-US" dirty="0"/>
          </a:p>
        </p:txBody>
      </p:sp>
      <p:sp>
        <p:nvSpPr>
          <p:cNvPr id="23" name="Text Placeholder 32">
            <a:extLst>
              <a:ext uri="{FF2B5EF4-FFF2-40B4-BE49-F238E27FC236}">
                <a16:creationId xmlns:a16="http://schemas.microsoft.com/office/drawing/2014/main" id="{108794B6-B7F9-6A46-BACB-E949B4648B59}"/>
              </a:ext>
            </a:extLst>
          </p:cNvPr>
          <p:cNvSpPr>
            <a:spLocks noGrp="1"/>
          </p:cNvSpPr>
          <p:nvPr>
            <p:ph type="body" sz="quarter" idx="21" hasCustomPrompt="1"/>
          </p:nvPr>
        </p:nvSpPr>
        <p:spPr>
          <a:xfrm>
            <a:off x="528638" y="4035425"/>
            <a:ext cx="5305425" cy="1127125"/>
          </a:xfrm>
        </p:spPr>
        <p:txBody>
          <a:bodyPr lIns="0">
            <a:normAutofit/>
          </a:bodyPr>
          <a:lstStyle>
            <a:lvl1pPr>
              <a:buClr>
                <a:srgbClr val="FF6937"/>
              </a:buClr>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bullet list</a:t>
            </a:r>
          </a:p>
        </p:txBody>
      </p:sp>
      <p:sp>
        <p:nvSpPr>
          <p:cNvPr id="24" name="Text Placeholder 32">
            <a:extLst>
              <a:ext uri="{FF2B5EF4-FFF2-40B4-BE49-F238E27FC236}">
                <a16:creationId xmlns:a16="http://schemas.microsoft.com/office/drawing/2014/main" id="{39C3253F-B0B0-DB41-B8CE-F01AA9C25704}"/>
              </a:ext>
            </a:extLst>
          </p:cNvPr>
          <p:cNvSpPr>
            <a:spLocks noGrp="1"/>
          </p:cNvSpPr>
          <p:nvPr>
            <p:ph type="body" sz="quarter" idx="22" hasCustomPrompt="1"/>
          </p:nvPr>
        </p:nvSpPr>
        <p:spPr>
          <a:xfrm>
            <a:off x="528636" y="5326925"/>
            <a:ext cx="5305425" cy="1127125"/>
          </a:xfrm>
        </p:spPr>
        <p:txBody>
          <a:bodyPr lIns="0">
            <a:normAutofit/>
          </a:bodyPr>
          <a:lstStyle>
            <a:lvl1pPr marL="342900" indent="-342900">
              <a:buClr>
                <a:srgbClr val="FF6937"/>
              </a:buClr>
              <a:buFont typeface="+mj-lt"/>
              <a:buAutoNum type="arabicPeriod"/>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number list</a:t>
            </a:r>
          </a:p>
        </p:txBody>
      </p:sp>
      <p:pic>
        <p:nvPicPr>
          <p:cNvPr id="2" name="Picture 1">
            <a:extLst>
              <a:ext uri="{FF2B5EF4-FFF2-40B4-BE49-F238E27FC236}">
                <a16:creationId xmlns:a16="http://schemas.microsoft.com/office/drawing/2014/main" id="{00FB72C7-3C60-6225-7C09-061437778961}"/>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Tree>
    <p:extLst>
      <p:ext uri="{BB962C8B-B14F-4D97-AF65-F5344CB8AC3E}">
        <p14:creationId xmlns:p14="http://schemas.microsoft.com/office/powerpoint/2010/main" val="270605496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7_Content and object 1">
    <p:bg>
      <p:bgPr>
        <a:solidFill>
          <a:schemeClr val="bg1"/>
        </a:solidFill>
        <a:effectLst/>
      </p:bgPr>
    </p:bg>
    <p:spTree>
      <p:nvGrpSpPr>
        <p:cNvPr id="1" name=""/>
        <p:cNvGrpSpPr/>
        <p:nvPr/>
      </p:nvGrpSpPr>
      <p:grpSpPr>
        <a:xfrm>
          <a:off x="0" y="0"/>
          <a:ext cx="0" cy="0"/>
          <a:chOff x="0" y="0"/>
          <a:chExt cx="0" cy="0"/>
        </a:xfrm>
      </p:grpSpPr>
      <p:sp>
        <p:nvSpPr>
          <p:cNvPr id="23" name="Text Placeholder 7">
            <a:extLst>
              <a:ext uri="{FF2B5EF4-FFF2-40B4-BE49-F238E27FC236}">
                <a16:creationId xmlns:a16="http://schemas.microsoft.com/office/drawing/2014/main" id="{F13E6965-0B9A-224F-B64D-FB7942606BDC}"/>
              </a:ext>
            </a:extLst>
          </p:cNvPr>
          <p:cNvSpPr>
            <a:spLocks noGrp="1"/>
          </p:cNvSpPr>
          <p:nvPr>
            <p:ph type="body" sz="quarter" idx="14" hasCustomPrompt="1"/>
          </p:nvPr>
        </p:nvSpPr>
        <p:spPr>
          <a:xfrm>
            <a:off x="528741" y="531140"/>
            <a:ext cx="3186731"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HEADLINE</a:t>
            </a:r>
            <a:endParaRPr lang="en-GB" dirty="0"/>
          </a:p>
        </p:txBody>
      </p:sp>
      <p:sp>
        <p:nvSpPr>
          <p:cNvPr id="25" name="Text Placeholder 24">
            <a:extLst>
              <a:ext uri="{FF2B5EF4-FFF2-40B4-BE49-F238E27FC236}">
                <a16:creationId xmlns:a16="http://schemas.microsoft.com/office/drawing/2014/main" id="{644F7200-DCFE-9945-9273-44E67D6992D8}"/>
              </a:ext>
            </a:extLst>
          </p:cNvPr>
          <p:cNvSpPr>
            <a:spLocks noGrp="1"/>
          </p:cNvSpPr>
          <p:nvPr>
            <p:ph type="body" sz="quarter" idx="17" hasCustomPrompt="1"/>
          </p:nvPr>
        </p:nvSpPr>
        <p:spPr>
          <a:xfrm>
            <a:off x="528638" y="3611564"/>
            <a:ext cx="10781619" cy="259486"/>
          </a:xfrm>
        </p:spPr>
        <p:txBody>
          <a:bodyPr lIns="0" rIns="90000">
            <a:noAutofit/>
          </a:bodyPr>
          <a:lstStyle>
            <a:lvl1pPr marL="0" indent="0">
              <a:buNone/>
              <a:defRPr sz="2000" b="1" i="0">
                <a:solidFill>
                  <a:srgbClr val="00AEEF"/>
                </a:solidFill>
                <a:latin typeface="Univers LT Pro 45 Light" panose="020B0403020202020204" pitchFamily="34" charset="77"/>
              </a:defRPr>
            </a:lvl1pPr>
          </a:lstStyle>
          <a:p>
            <a:pPr lvl="0"/>
            <a:r>
              <a:rPr lang="en-GB" dirty="0"/>
              <a:t>Click to edit subheading</a:t>
            </a:r>
            <a:endParaRPr lang="en-US" dirty="0"/>
          </a:p>
        </p:txBody>
      </p:sp>
      <p:sp>
        <p:nvSpPr>
          <p:cNvPr id="26" name="Text Placeholder 30">
            <a:extLst>
              <a:ext uri="{FF2B5EF4-FFF2-40B4-BE49-F238E27FC236}">
                <a16:creationId xmlns:a16="http://schemas.microsoft.com/office/drawing/2014/main" id="{C5D0C60B-E163-B04A-AB8E-6DA0597ACBE1}"/>
              </a:ext>
            </a:extLst>
          </p:cNvPr>
          <p:cNvSpPr>
            <a:spLocks noGrp="1"/>
          </p:cNvSpPr>
          <p:nvPr>
            <p:ph type="body" sz="quarter" idx="20" hasCustomPrompt="1"/>
          </p:nvPr>
        </p:nvSpPr>
        <p:spPr>
          <a:xfrm>
            <a:off x="528637" y="1481684"/>
            <a:ext cx="10781620" cy="448808"/>
          </a:xfrm>
        </p:spPr>
        <p:txBody>
          <a:bodyPr lIns="0" rIns="90000"/>
          <a:lstStyle>
            <a:lvl1pPr marL="0" indent="0">
              <a:buNone/>
              <a:defRPr b="1" i="0">
                <a:solidFill>
                  <a:schemeClr val="tx1"/>
                </a:solidFill>
                <a:latin typeface="Univers LT Pro 85 XBlack" panose="020B0804030502020204" pitchFamily="34" charset="77"/>
              </a:defRPr>
            </a:lvl1pPr>
          </a:lstStyle>
          <a:p>
            <a:pPr lvl="0"/>
            <a:r>
              <a:rPr lang="en-GB" dirty="0"/>
              <a:t>CLICK TO EDIT</a:t>
            </a:r>
          </a:p>
        </p:txBody>
      </p:sp>
      <p:sp>
        <p:nvSpPr>
          <p:cNvPr id="27" name="Text Placeholder 32">
            <a:extLst>
              <a:ext uri="{FF2B5EF4-FFF2-40B4-BE49-F238E27FC236}">
                <a16:creationId xmlns:a16="http://schemas.microsoft.com/office/drawing/2014/main" id="{E76B139B-DF4C-1A4B-9E23-23263EEEDDFE}"/>
              </a:ext>
            </a:extLst>
          </p:cNvPr>
          <p:cNvSpPr>
            <a:spLocks noGrp="1"/>
          </p:cNvSpPr>
          <p:nvPr>
            <p:ph type="body" sz="quarter" idx="21" hasCustomPrompt="1"/>
          </p:nvPr>
        </p:nvSpPr>
        <p:spPr>
          <a:xfrm>
            <a:off x="528638" y="4035425"/>
            <a:ext cx="10781619" cy="1127125"/>
          </a:xfrm>
        </p:spPr>
        <p:txBody>
          <a:bodyPr lIns="0">
            <a:normAutofit/>
          </a:bodyPr>
          <a:lstStyle>
            <a:lvl1pPr>
              <a:buClr>
                <a:srgbClr val="FF6937"/>
              </a:buClr>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bullet list</a:t>
            </a:r>
          </a:p>
        </p:txBody>
      </p:sp>
      <p:sp>
        <p:nvSpPr>
          <p:cNvPr id="28" name="Text Placeholder 32">
            <a:extLst>
              <a:ext uri="{FF2B5EF4-FFF2-40B4-BE49-F238E27FC236}">
                <a16:creationId xmlns:a16="http://schemas.microsoft.com/office/drawing/2014/main" id="{BD7000FD-8C77-2A4A-AAB0-4E86F9D62B39}"/>
              </a:ext>
            </a:extLst>
          </p:cNvPr>
          <p:cNvSpPr>
            <a:spLocks noGrp="1"/>
          </p:cNvSpPr>
          <p:nvPr>
            <p:ph type="body" sz="quarter" idx="22" hasCustomPrompt="1"/>
          </p:nvPr>
        </p:nvSpPr>
        <p:spPr>
          <a:xfrm>
            <a:off x="528636" y="5326925"/>
            <a:ext cx="10781619" cy="1127125"/>
          </a:xfrm>
        </p:spPr>
        <p:txBody>
          <a:bodyPr lIns="0">
            <a:normAutofit/>
          </a:bodyPr>
          <a:lstStyle>
            <a:lvl1pPr marL="342900" indent="-342900">
              <a:buClr>
                <a:srgbClr val="FF6937"/>
              </a:buClr>
              <a:buFont typeface="+mj-lt"/>
              <a:buAutoNum type="arabicPeriod"/>
              <a:defRPr sz="1800" b="0" i="0">
                <a:solidFill>
                  <a:schemeClr val="tx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number list</a:t>
            </a:r>
          </a:p>
        </p:txBody>
      </p:sp>
      <p:sp>
        <p:nvSpPr>
          <p:cNvPr id="7" name="Text Placeholder 6">
            <a:extLst>
              <a:ext uri="{FF2B5EF4-FFF2-40B4-BE49-F238E27FC236}">
                <a16:creationId xmlns:a16="http://schemas.microsoft.com/office/drawing/2014/main" id="{1764CCF1-48CB-AE46-BCEA-D8996EA06D47}"/>
              </a:ext>
            </a:extLst>
          </p:cNvPr>
          <p:cNvSpPr>
            <a:spLocks noGrp="1"/>
          </p:cNvSpPr>
          <p:nvPr>
            <p:ph type="body" sz="quarter" idx="23" hasCustomPrompt="1"/>
          </p:nvPr>
        </p:nvSpPr>
        <p:spPr>
          <a:xfrm>
            <a:off x="528638" y="2071688"/>
            <a:ext cx="10781619" cy="1357312"/>
          </a:xfrm>
        </p:spPr>
        <p:txBody>
          <a:bodyPr lIns="0">
            <a:normAutofit/>
          </a:bodyPr>
          <a:lstStyle>
            <a:lvl1pPr marL="0" indent="0">
              <a:buFontTx/>
              <a:buNone/>
              <a:defRPr sz="1800" b="0" i="0">
                <a:solidFill>
                  <a:schemeClr val="tx1"/>
                </a:solidFill>
                <a:latin typeface="Univers LT Pro 45 Light" panose="020B0403020202020204" pitchFamily="34" charset="77"/>
              </a:defRPr>
            </a:lvl1pPr>
            <a:lvl5pPr marL="1828800" indent="0">
              <a:buNone/>
              <a:defRPr/>
            </a:lvl5pPr>
          </a:lstStyle>
          <a:p>
            <a:pPr lvl="0"/>
            <a:r>
              <a:rPr lang="en-GB" dirty="0"/>
              <a:t>Click to edit body copy.</a:t>
            </a:r>
            <a:endParaRPr lang="en-US" dirty="0"/>
          </a:p>
        </p:txBody>
      </p:sp>
      <p:pic>
        <p:nvPicPr>
          <p:cNvPr id="2" name="Picture 1">
            <a:extLst>
              <a:ext uri="{FF2B5EF4-FFF2-40B4-BE49-F238E27FC236}">
                <a16:creationId xmlns:a16="http://schemas.microsoft.com/office/drawing/2014/main" id="{ADBC8ABD-FF41-7E2C-391C-DB27D8AD3466}"/>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Tree>
    <p:extLst>
      <p:ext uri="{BB962C8B-B14F-4D97-AF65-F5344CB8AC3E}">
        <p14:creationId xmlns:p14="http://schemas.microsoft.com/office/powerpoint/2010/main" val="30306141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6_Content and object 1">
    <p:bg>
      <p:bgPr>
        <a:solidFill>
          <a:srgbClr val="00AEEF"/>
        </a:solidFill>
        <a:effectLst/>
      </p:bgPr>
    </p:bg>
    <p:spTree>
      <p:nvGrpSpPr>
        <p:cNvPr id="1" name=""/>
        <p:cNvGrpSpPr/>
        <p:nvPr/>
      </p:nvGrpSpPr>
      <p:grpSpPr>
        <a:xfrm>
          <a:off x="0" y="0"/>
          <a:ext cx="0" cy="0"/>
          <a:chOff x="0" y="0"/>
          <a:chExt cx="0" cy="0"/>
        </a:xfrm>
      </p:grpSpPr>
      <p:sp>
        <p:nvSpPr>
          <p:cNvPr id="23" name="Text Placeholder 7">
            <a:extLst>
              <a:ext uri="{FF2B5EF4-FFF2-40B4-BE49-F238E27FC236}">
                <a16:creationId xmlns:a16="http://schemas.microsoft.com/office/drawing/2014/main" id="{F13E6965-0B9A-224F-B64D-FB7942606BDC}"/>
              </a:ext>
            </a:extLst>
          </p:cNvPr>
          <p:cNvSpPr>
            <a:spLocks noGrp="1"/>
          </p:cNvSpPr>
          <p:nvPr>
            <p:ph type="body" sz="quarter" idx="14" hasCustomPrompt="1"/>
          </p:nvPr>
        </p:nvSpPr>
        <p:spPr>
          <a:xfrm>
            <a:off x="528741" y="531140"/>
            <a:ext cx="3186731" cy="714793"/>
          </a:xfrm>
          <a:solidFill>
            <a:schemeClr val="bg1"/>
          </a:solidFill>
        </p:spPr>
        <p:txBody>
          <a:bodyPr wrap="square" lIns="144000" tIns="144000" rIns="108000" bIns="0" anchor="ctr" anchorCtr="0">
            <a:spAutoFit/>
          </a:bodyPr>
          <a:lstStyle>
            <a:lvl1pPr marL="0" indent="0">
              <a:buNone/>
              <a:defRPr sz="4000" b="1" i="0" spc="100" baseline="0">
                <a:solidFill>
                  <a:schemeClr val="tx1"/>
                </a:solidFill>
                <a:latin typeface="Univers LT Pro 85 XBlack" panose="020B0804030502020204" pitchFamily="34" charset="77"/>
              </a:defRPr>
            </a:lvl1pPr>
            <a:lvl5pPr marL="1828800" indent="0">
              <a:buNone/>
              <a:defRPr/>
            </a:lvl5pPr>
          </a:lstStyle>
          <a:p>
            <a:r>
              <a:rPr lang="en-US" dirty="0"/>
              <a:t>HEADLINE</a:t>
            </a:r>
            <a:endParaRPr lang="en-GB" dirty="0"/>
          </a:p>
        </p:txBody>
      </p:sp>
      <p:sp>
        <p:nvSpPr>
          <p:cNvPr id="25" name="Text Placeholder 24">
            <a:extLst>
              <a:ext uri="{FF2B5EF4-FFF2-40B4-BE49-F238E27FC236}">
                <a16:creationId xmlns:a16="http://schemas.microsoft.com/office/drawing/2014/main" id="{644F7200-DCFE-9945-9273-44E67D6992D8}"/>
              </a:ext>
            </a:extLst>
          </p:cNvPr>
          <p:cNvSpPr>
            <a:spLocks noGrp="1"/>
          </p:cNvSpPr>
          <p:nvPr>
            <p:ph type="body" sz="quarter" idx="17" hasCustomPrompt="1"/>
          </p:nvPr>
        </p:nvSpPr>
        <p:spPr>
          <a:xfrm>
            <a:off x="528638" y="3611564"/>
            <a:ext cx="10901362" cy="339950"/>
          </a:xfrm>
        </p:spPr>
        <p:txBody>
          <a:bodyPr lIns="0" rIns="90000">
            <a:noAutofit/>
          </a:bodyPr>
          <a:lstStyle>
            <a:lvl1pPr marL="0" indent="0">
              <a:buNone/>
              <a:defRPr sz="2000" b="1" i="0">
                <a:solidFill>
                  <a:srgbClr val="00AEEF"/>
                </a:solidFill>
                <a:latin typeface="Univers LT Pro 45 Light" panose="020B0403020202020204" pitchFamily="34" charset="77"/>
              </a:defRPr>
            </a:lvl1pPr>
          </a:lstStyle>
          <a:p>
            <a:pPr lvl="0"/>
            <a:r>
              <a:rPr lang="en-GB" dirty="0"/>
              <a:t>Click to edit sub-heading</a:t>
            </a:r>
            <a:endParaRPr lang="en-US" dirty="0"/>
          </a:p>
        </p:txBody>
      </p:sp>
      <p:sp>
        <p:nvSpPr>
          <p:cNvPr id="26" name="Text Placeholder 30">
            <a:extLst>
              <a:ext uri="{FF2B5EF4-FFF2-40B4-BE49-F238E27FC236}">
                <a16:creationId xmlns:a16="http://schemas.microsoft.com/office/drawing/2014/main" id="{C5D0C60B-E163-B04A-AB8E-6DA0597ACBE1}"/>
              </a:ext>
            </a:extLst>
          </p:cNvPr>
          <p:cNvSpPr>
            <a:spLocks noGrp="1"/>
          </p:cNvSpPr>
          <p:nvPr>
            <p:ph type="body" sz="quarter" idx="20" hasCustomPrompt="1"/>
          </p:nvPr>
        </p:nvSpPr>
        <p:spPr>
          <a:xfrm>
            <a:off x="528637" y="1481684"/>
            <a:ext cx="10901363" cy="448808"/>
          </a:xfrm>
        </p:spPr>
        <p:txBody>
          <a:bodyPr lIns="0" rIns="90000"/>
          <a:lstStyle>
            <a:lvl1pPr marL="0" indent="0">
              <a:buNone/>
              <a:defRPr b="1" i="0">
                <a:solidFill>
                  <a:schemeClr val="bg1"/>
                </a:solidFill>
                <a:latin typeface="Univers LT Pro 85 XBlack" panose="020B0804030502020204" pitchFamily="34" charset="77"/>
              </a:defRPr>
            </a:lvl1pPr>
          </a:lstStyle>
          <a:p>
            <a:pPr lvl="0"/>
            <a:r>
              <a:rPr lang="en-GB" dirty="0"/>
              <a:t>CLICK TO EDIT</a:t>
            </a:r>
          </a:p>
        </p:txBody>
      </p:sp>
      <p:sp>
        <p:nvSpPr>
          <p:cNvPr id="27" name="Text Placeholder 32">
            <a:extLst>
              <a:ext uri="{FF2B5EF4-FFF2-40B4-BE49-F238E27FC236}">
                <a16:creationId xmlns:a16="http://schemas.microsoft.com/office/drawing/2014/main" id="{E76B139B-DF4C-1A4B-9E23-23263EEEDDFE}"/>
              </a:ext>
            </a:extLst>
          </p:cNvPr>
          <p:cNvSpPr>
            <a:spLocks noGrp="1"/>
          </p:cNvSpPr>
          <p:nvPr>
            <p:ph type="body" sz="quarter" idx="21" hasCustomPrompt="1"/>
          </p:nvPr>
        </p:nvSpPr>
        <p:spPr>
          <a:xfrm>
            <a:off x="528638" y="4035425"/>
            <a:ext cx="10901362" cy="1127125"/>
          </a:xfrm>
        </p:spPr>
        <p:txBody>
          <a:bodyPr lIns="0">
            <a:normAutofit/>
          </a:bodyPr>
          <a:lstStyle>
            <a:lvl1pPr>
              <a:buClr>
                <a:srgbClr val="FFFF00"/>
              </a:buClr>
              <a:defRPr sz="1800" b="0" i="0">
                <a:solidFill>
                  <a:schemeClr val="bg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bullet list</a:t>
            </a:r>
          </a:p>
        </p:txBody>
      </p:sp>
      <p:sp>
        <p:nvSpPr>
          <p:cNvPr id="28" name="Text Placeholder 32">
            <a:extLst>
              <a:ext uri="{FF2B5EF4-FFF2-40B4-BE49-F238E27FC236}">
                <a16:creationId xmlns:a16="http://schemas.microsoft.com/office/drawing/2014/main" id="{BD7000FD-8C77-2A4A-AAB0-4E86F9D62B39}"/>
              </a:ext>
            </a:extLst>
          </p:cNvPr>
          <p:cNvSpPr>
            <a:spLocks noGrp="1"/>
          </p:cNvSpPr>
          <p:nvPr>
            <p:ph type="body" sz="quarter" idx="22" hasCustomPrompt="1"/>
          </p:nvPr>
        </p:nvSpPr>
        <p:spPr>
          <a:xfrm>
            <a:off x="528636" y="5326925"/>
            <a:ext cx="9464450" cy="1127125"/>
          </a:xfrm>
        </p:spPr>
        <p:txBody>
          <a:bodyPr lIns="0">
            <a:normAutofit/>
          </a:bodyPr>
          <a:lstStyle>
            <a:lvl1pPr marL="342900" indent="-342900">
              <a:buClr>
                <a:srgbClr val="FFFF00"/>
              </a:buClr>
              <a:buFont typeface="+mj-lt"/>
              <a:buAutoNum type="arabicPeriod"/>
              <a:defRPr sz="1800" b="0" i="0">
                <a:solidFill>
                  <a:schemeClr val="bg1"/>
                </a:solidFill>
                <a:latin typeface="Univers LT Pro 45 Light" panose="020B0403020202020204" pitchFamily="34" charset="77"/>
              </a:defRPr>
            </a:lvl1pPr>
            <a:lvl2pPr>
              <a:buClr>
                <a:srgbClr val="00AEEF"/>
              </a:buClr>
              <a:defRPr sz="1800"/>
            </a:lvl2pPr>
            <a:lvl3pPr marL="1257300" indent="-342900">
              <a:buClr>
                <a:srgbClr val="00AEEF"/>
              </a:buClr>
              <a:buFont typeface="Arial" panose="020B0604020202020204" pitchFamily="34" charset="0"/>
              <a:buChar char="•"/>
              <a:defRPr sz="1800"/>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GB" dirty="0"/>
              <a:t>Click to edit number list</a:t>
            </a:r>
          </a:p>
        </p:txBody>
      </p:sp>
      <p:sp>
        <p:nvSpPr>
          <p:cNvPr id="7" name="Text Placeholder 6">
            <a:extLst>
              <a:ext uri="{FF2B5EF4-FFF2-40B4-BE49-F238E27FC236}">
                <a16:creationId xmlns:a16="http://schemas.microsoft.com/office/drawing/2014/main" id="{1764CCF1-48CB-AE46-BCEA-D8996EA06D47}"/>
              </a:ext>
            </a:extLst>
          </p:cNvPr>
          <p:cNvSpPr>
            <a:spLocks noGrp="1"/>
          </p:cNvSpPr>
          <p:nvPr>
            <p:ph type="body" sz="quarter" idx="23" hasCustomPrompt="1"/>
          </p:nvPr>
        </p:nvSpPr>
        <p:spPr>
          <a:xfrm>
            <a:off x="528638" y="2071688"/>
            <a:ext cx="10901362" cy="1357312"/>
          </a:xfrm>
        </p:spPr>
        <p:txBody>
          <a:bodyPr lIns="0">
            <a:normAutofit/>
          </a:bodyPr>
          <a:lstStyle>
            <a:lvl1pPr marL="0" indent="0">
              <a:buFontTx/>
              <a:buNone/>
              <a:defRPr sz="1800" b="0" i="0">
                <a:solidFill>
                  <a:schemeClr val="bg1"/>
                </a:solidFill>
                <a:latin typeface="Univers LT Pro 45 Light" panose="020B0403020202020204" pitchFamily="34" charset="77"/>
              </a:defRPr>
            </a:lvl1pPr>
            <a:lvl5pPr marL="1828800" indent="0">
              <a:buNone/>
              <a:defRPr/>
            </a:lvl5pPr>
          </a:lstStyle>
          <a:p>
            <a:pPr lvl="0"/>
            <a:r>
              <a:rPr lang="en-GB" dirty="0"/>
              <a:t>Click to edit body copy.</a:t>
            </a:r>
            <a:endParaRPr lang="en-US" dirty="0"/>
          </a:p>
        </p:txBody>
      </p:sp>
      <p:pic>
        <p:nvPicPr>
          <p:cNvPr id="2" name="Picture 1">
            <a:extLst>
              <a:ext uri="{FF2B5EF4-FFF2-40B4-BE49-F238E27FC236}">
                <a16:creationId xmlns:a16="http://schemas.microsoft.com/office/drawing/2014/main" id="{98AD53AF-A3FF-E765-48A1-23677D7BED7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48517" y="5129961"/>
            <a:ext cx="1728039" cy="1424750"/>
          </a:xfrm>
          <a:prstGeom prst="rect">
            <a:avLst/>
          </a:prstGeom>
        </p:spPr>
      </p:pic>
    </p:spTree>
    <p:extLst>
      <p:ext uri="{BB962C8B-B14F-4D97-AF65-F5344CB8AC3E}">
        <p14:creationId xmlns:p14="http://schemas.microsoft.com/office/powerpoint/2010/main" val="296112391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8_Content and object 1">
    <p:bg>
      <p:bgPr>
        <a:solidFill>
          <a:schemeClr val="bg1"/>
        </a:solidFill>
        <a:effectLst/>
      </p:bgPr>
    </p:bg>
    <p:spTree>
      <p:nvGrpSpPr>
        <p:cNvPr id="1" name=""/>
        <p:cNvGrpSpPr/>
        <p:nvPr/>
      </p:nvGrpSpPr>
      <p:grpSpPr>
        <a:xfrm>
          <a:off x="0" y="0"/>
          <a:ext cx="0" cy="0"/>
          <a:chOff x="0" y="0"/>
          <a:chExt cx="0" cy="0"/>
        </a:xfrm>
      </p:grpSpPr>
      <p:sp>
        <p:nvSpPr>
          <p:cNvPr id="23" name="Text Placeholder 7">
            <a:extLst>
              <a:ext uri="{FF2B5EF4-FFF2-40B4-BE49-F238E27FC236}">
                <a16:creationId xmlns:a16="http://schemas.microsoft.com/office/drawing/2014/main" id="{F13E6965-0B9A-224F-B64D-FB7942606BDC}"/>
              </a:ext>
            </a:extLst>
          </p:cNvPr>
          <p:cNvSpPr>
            <a:spLocks noGrp="1"/>
          </p:cNvSpPr>
          <p:nvPr>
            <p:ph type="body" sz="quarter" idx="14" hasCustomPrompt="1"/>
          </p:nvPr>
        </p:nvSpPr>
        <p:spPr>
          <a:xfrm>
            <a:off x="528742" y="531140"/>
            <a:ext cx="6536088"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PRIMARY ACTIVITIES</a:t>
            </a:r>
            <a:endParaRPr lang="en-GB" dirty="0"/>
          </a:p>
        </p:txBody>
      </p:sp>
      <p:pic>
        <p:nvPicPr>
          <p:cNvPr id="3" name="Picture 2">
            <a:extLst>
              <a:ext uri="{FF2B5EF4-FFF2-40B4-BE49-F238E27FC236}">
                <a16:creationId xmlns:a16="http://schemas.microsoft.com/office/drawing/2014/main" id="{7662A945-C8E3-30FD-0CBD-CC70E13ED816}"/>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04974" y="285818"/>
            <a:ext cx="1728039" cy="1424750"/>
          </a:xfrm>
          <a:prstGeom prst="rect">
            <a:avLst/>
          </a:prstGeom>
        </p:spPr>
      </p:pic>
      <p:sp>
        <p:nvSpPr>
          <p:cNvPr id="4" name="Text Placeholder 6">
            <a:extLst>
              <a:ext uri="{FF2B5EF4-FFF2-40B4-BE49-F238E27FC236}">
                <a16:creationId xmlns:a16="http://schemas.microsoft.com/office/drawing/2014/main" id="{333433F5-63DC-A438-C03F-9D02A0B4A9CF}"/>
              </a:ext>
            </a:extLst>
          </p:cNvPr>
          <p:cNvSpPr>
            <a:spLocks noGrp="1"/>
          </p:cNvSpPr>
          <p:nvPr>
            <p:ph type="body" sz="quarter" idx="23" hasCustomPrompt="1"/>
          </p:nvPr>
        </p:nvSpPr>
        <p:spPr>
          <a:xfrm>
            <a:off x="528741" y="1422679"/>
            <a:ext cx="5676116" cy="569407"/>
          </a:xfrm>
        </p:spPr>
        <p:txBody>
          <a:bodyPr lIns="0">
            <a:normAutofit/>
          </a:bodyPr>
          <a:lstStyle>
            <a:lvl1pPr marL="0" indent="0">
              <a:buFontTx/>
              <a:buNone/>
              <a:defRPr sz="1800" b="0" i="0">
                <a:solidFill>
                  <a:schemeClr val="tx1"/>
                </a:solidFill>
                <a:latin typeface="Univers LT Pro 45 Light" panose="020B0403020202020204" pitchFamily="34" charset="77"/>
              </a:defRPr>
            </a:lvl1pPr>
            <a:lvl5pPr marL="1828800" indent="0">
              <a:buNone/>
              <a:defRPr/>
            </a:lvl5pPr>
          </a:lstStyle>
          <a:p>
            <a:pPr lvl="0"/>
            <a:r>
              <a:rPr lang="en-GB" dirty="0"/>
              <a:t>You do not need to complete every activity but if you have time you can try to complete more than one. </a:t>
            </a:r>
          </a:p>
          <a:p>
            <a:pPr lvl="0"/>
            <a:endParaRPr lang="en-GB" dirty="0"/>
          </a:p>
        </p:txBody>
      </p:sp>
    </p:spTree>
    <p:extLst>
      <p:ext uri="{BB962C8B-B14F-4D97-AF65-F5344CB8AC3E}">
        <p14:creationId xmlns:p14="http://schemas.microsoft.com/office/powerpoint/2010/main" val="1246105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9_Content and object 1">
    <p:bg>
      <p:bgPr>
        <a:solidFill>
          <a:schemeClr val="bg1"/>
        </a:solidFill>
        <a:effectLst/>
      </p:bgPr>
    </p:bg>
    <p:spTree>
      <p:nvGrpSpPr>
        <p:cNvPr id="1" name=""/>
        <p:cNvGrpSpPr/>
        <p:nvPr/>
      </p:nvGrpSpPr>
      <p:grpSpPr>
        <a:xfrm>
          <a:off x="0" y="0"/>
          <a:ext cx="0" cy="0"/>
          <a:chOff x="0" y="0"/>
          <a:chExt cx="0" cy="0"/>
        </a:xfrm>
      </p:grpSpPr>
      <p:sp>
        <p:nvSpPr>
          <p:cNvPr id="23" name="Text Placeholder 7">
            <a:extLst>
              <a:ext uri="{FF2B5EF4-FFF2-40B4-BE49-F238E27FC236}">
                <a16:creationId xmlns:a16="http://schemas.microsoft.com/office/drawing/2014/main" id="{F13E6965-0B9A-224F-B64D-FB7942606BDC}"/>
              </a:ext>
            </a:extLst>
          </p:cNvPr>
          <p:cNvSpPr>
            <a:spLocks noGrp="1"/>
          </p:cNvSpPr>
          <p:nvPr>
            <p:ph type="body" sz="quarter" idx="14" hasCustomPrompt="1"/>
          </p:nvPr>
        </p:nvSpPr>
        <p:spPr>
          <a:xfrm>
            <a:off x="528741" y="531140"/>
            <a:ext cx="7113029"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PRIMARY ACTIVITIES 2</a:t>
            </a:r>
            <a:endParaRPr lang="en-GB" dirty="0"/>
          </a:p>
        </p:txBody>
      </p:sp>
      <p:pic>
        <p:nvPicPr>
          <p:cNvPr id="3" name="Picture 2">
            <a:extLst>
              <a:ext uri="{FF2B5EF4-FFF2-40B4-BE49-F238E27FC236}">
                <a16:creationId xmlns:a16="http://schemas.microsoft.com/office/drawing/2014/main" id="{7662A945-C8E3-30FD-0CBD-CC70E13ED816}"/>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04974" y="285818"/>
            <a:ext cx="1728039" cy="1424750"/>
          </a:xfrm>
          <a:prstGeom prst="rect">
            <a:avLst/>
          </a:prstGeom>
        </p:spPr>
      </p:pic>
      <p:sp>
        <p:nvSpPr>
          <p:cNvPr id="4" name="Text Placeholder 6">
            <a:extLst>
              <a:ext uri="{FF2B5EF4-FFF2-40B4-BE49-F238E27FC236}">
                <a16:creationId xmlns:a16="http://schemas.microsoft.com/office/drawing/2014/main" id="{333433F5-63DC-A438-C03F-9D02A0B4A9CF}"/>
              </a:ext>
            </a:extLst>
          </p:cNvPr>
          <p:cNvSpPr>
            <a:spLocks noGrp="1"/>
          </p:cNvSpPr>
          <p:nvPr>
            <p:ph type="body" sz="quarter" idx="23" hasCustomPrompt="1"/>
          </p:nvPr>
        </p:nvSpPr>
        <p:spPr>
          <a:xfrm>
            <a:off x="528741" y="1422679"/>
            <a:ext cx="5676116" cy="569407"/>
          </a:xfrm>
        </p:spPr>
        <p:txBody>
          <a:bodyPr lIns="0">
            <a:normAutofit/>
          </a:bodyPr>
          <a:lstStyle>
            <a:lvl1pPr marL="0" indent="0">
              <a:buFontTx/>
              <a:buNone/>
              <a:defRPr sz="1800" b="0" i="0">
                <a:solidFill>
                  <a:schemeClr val="tx1"/>
                </a:solidFill>
                <a:latin typeface="Univers LT Pro 45 Light" panose="020B0403020202020204" pitchFamily="34" charset="77"/>
              </a:defRPr>
            </a:lvl1pPr>
            <a:lvl5pPr marL="1828800" indent="0">
              <a:buNone/>
              <a:defRPr/>
            </a:lvl5pPr>
          </a:lstStyle>
          <a:p>
            <a:pPr lvl="0"/>
            <a:r>
              <a:rPr lang="en-GB" dirty="0"/>
              <a:t>You do not need to complete every activity but if you have time you can try to complete more than one. </a:t>
            </a:r>
          </a:p>
          <a:p>
            <a:pPr lvl="0"/>
            <a:endParaRPr lang="en-GB" dirty="0"/>
          </a:p>
        </p:txBody>
      </p:sp>
    </p:spTree>
    <p:extLst>
      <p:ext uri="{BB962C8B-B14F-4D97-AF65-F5344CB8AC3E}">
        <p14:creationId xmlns:p14="http://schemas.microsoft.com/office/powerpoint/2010/main" val="10480904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55990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0_Content and object 1">
    <p:bg>
      <p:bgPr>
        <a:solidFill>
          <a:schemeClr val="bg1"/>
        </a:solidFill>
        <a:effectLst/>
      </p:bgPr>
    </p:bg>
    <p:spTree>
      <p:nvGrpSpPr>
        <p:cNvPr id="1" name=""/>
        <p:cNvGrpSpPr/>
        <p:nvPr/>
      </p:nvGrpSpPr>
      <p:grpSpPr>
        <a:xfrm>
          <a:off x="0" y="0"/>
          <a:ext cx="0" cy="0"/>
          <a:chOff x="0" y="0"/>
          <a:chExt cx="0" cy="0"/>
        </a:xfrm>
      </p:grpSpPr>
      <p:sp>
        <p:nvSpPr>
          <p:cNvPr id="23" name="Text Placeholder 7">
            <a:extLst>
              <a:ext uri="{FF2B5EF4-FFF2-40B4-BE49-F238E27FC236}">
                <a16:creationId xmlns:a16="http://schemas.microsoft.com/office/drawing/2014/main" id="{F13E6965-0B9A-224F-B64D-FB7942606BDC}"/>
              </a:ext>
            </a:extLst>
          </p:cNvPr>
          <p:cNvSpPr>
            <a:spLocks noGrp="1"/>
          </p:cNvSpPr>
          <p:nvPr>
            <p:ph type="body" sz="quarter" idx="14" hasCustomPrompt="1"/>
          </p:nvPr>
        </p:nvSpPr>
        <p:spPr>
          <a:xfrm>
            <a:off x="528741" y="531140"/>
            <a:ext cx="7396059"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SECONDARY ACTIVITIES</a:t>
            </a:r>
            <a:endParaRPr lang="en-GB" dirty="0"/>
          </a:p>
        </p:txBody>
      </p:sp>
      <p:pic>
        <p:nvPicPr>
          <p:cNvPr id="3" name="Picture 2">
            <a:extLst>
              <a:ext uri="{FF2B5EF4-FFF2-40B4-BE49-F238E27FC236}">
                <a16:creationId xmlns:a16="http://schemas.microsoft.com/office/drawing/2014/main" id="{7662A945-C8E3-30FD-0CBD-CC70E13ED816}"/>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04974" y="285818"/>
            <a:ext cx="1728039" cy="1424750"/>
          </a:xfrm>
          <a:prstGeom prst="rect">
            <a:avLst/>
          </a:prstGeom>
        </p:spPr>
      </p:pic>
      <p:sp>
        <p:nvSpPr>
          <p:cNvPr id="4" name="Text Placeholder 6">
            <a:extLst>
              <a:ext uri="{FF2B5EF4-FFF2-40B4-BE49-F238E27FC236}">
                <a16:creationId xmlns:a16="http://schemas.microsoft.com/office/drawing/2014/main" id="{333433F5-63DC-A438-C03F-9D02A0B4A9CF}"/>
              </a:ext>
            </a:extLst>
          </p:cNvPr>
          <p:cNvSpPr>
            <a:spLocks noGrp="1"/>
          </p:cNvSpPr>
          <p:nvPr>
            <p:ph type="body" sz="quarter" idx="23" hasCustomPrompt="1"/>
          </p:nvPr>
        </p:nvSpPr>
        <p:spPr>
          <a:xfrm>
            <a:off x="528741" y="1422679"/>
            <a:ext cx="5676116" cy="569407"/>
          </a:xfrm>
        </p:spPr>
        <p:txBody>
          <a:bodyPr lIns="0">
            <a:normAutofit/>
          </a:bodyPr>
          <a:lstStyle>
            <a:lvl1pPr marL="0" indent="0">
              <a:buFontTx/>
              <a:buNone/>
              <a:defRPr sz="1800" b="0" i="0">
                <a:solidFill>
                  <a:schemeClr val="tx1"/>
                </a:solidFill>
                <a:latin typeface="Univers LT Pro 45 Light" panose="020B0403020202020204" pitchFamily="34" charset="77"/>
              </a:defRPr>
            </a:lvl1pPr>
            <a:lvl5pPr marL="1828800" indent="0">
              <a:buNone/>
              <a:defRPr/>
            </a:lvl5pPr>
          </a:lstStyle>
          <a:p>
            <a:pPr lvl="0"/>
            <a:r>
              <a:rPr lang="en-GB" dirty="0"/>
              <a:t>You do not need to complete every activity but if you have time you can try to complete more than one. </a:t>
            </a:r>
          </a:p>
          <a:p>
            <a:pPr lvl="0"/>
            <a:endParaRPr lang="en-GB" dirty="0"/>
          </a:p>
        </p:txBody>
      </p:sp>
    </p:spTree>
    <p:extLst>
      <p:ext uri="{BB962C8B-B14F-4D97-AF65-F5344CB8AC3E}">
        <p14:creationId xmlns:p14="http://schemas.microsoft.com/office/powerpoint/2010/main" val="16278961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1_Content and object 1">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662A945-C8E3-30FD-0CBD-CC70E13ED816}"/>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04974" y="285818"/>
            <a:ext cx="1728039" cy="1424750"/>
          </a:xfrm>
          <a:prstGeom prst="rect">
            <a:avLst/>
          </a:prstGeom>
        </p:spPr>
      </p:pic>
      <p:sp>
        <p:nvSpPr>
          <p:cNvPr id="4" name="Text Placeholder 6">
            <a:extLst>
              <a:ext uri="{FF2B5EF4-FFF2-40B4-BE49-F238E27FC236}">
                <a16:creationId xmlns:a16="http://schemas.microsoft.com/office/drawing/2014/main" id="{333433F5-63DC-A438-C03F-9D02A0B4A9CF}"/>
              </a:ext>
            </a:extLst>
          </p:cNvPr>
          <p:cNvSpPr>
            <a:spLocks noGrp="1"/>
          </p:cNvSpPr>
          <p:nvPr>
            <p:ph type="body" sz="quarter" idx="23" hasCustomPrompt="1"/>
          </p:nvPr>
        </p:nvSpPr>
        <p:spPr>
          <a:xfrm>
            <a:off x="528741" y="1422679"/>
            <a:ext cx="5676116" cy="569407"/>
          </a:xfrm>
        </p:spPr>
        <p:txBody>
          <a:bodyPr lIns="0">
            <a:normAutofit/>
          </a:bodyPr>
          <a:lstStyle>
            <a:lvl1pPr marL="0" indent="0">
              <a:buFontTx/>
              <a:buNone/>
              <a:defRPr sz="1800" b="0" i="0">
                <a:solidFill>
                  <a:schemeClr val="tx1"/>
                </a:solidFill>
                <a:latin typeface="Univers LT Pro 45 Light" panose="020B0403020202020204" pitchFamily="34" charset="77"/>
              </a:defRPr>
            </a:lvl1pPr>
            <a:lvl5pPr marL="1828800" indent="0">
              <a:buNone/>
              <a:defRPr/>
            </a:lvl5pPr>
          </a:lstStyle>
          <a:p>
            <a:pPr lvl="0"/>
            <a:r>
              <a:rPr lang="en-GB" dirty="0"/>
              <a:t>You do not need to complete every activity but if you have time you can try to complete more than one. </a:t>
            </a:r>
          </a:p>
          <a:p>
            <a:pPr lvl="0"/>
            <a:endParaRPr lang="en-GB" dirty="0"/>
          </a:p>
        </p:txBody>
      </p:sp>
      <p:sp>
        <p:nvSpPr>
          <p:cNvPr id="2" name="Text Placeholder 7">
            <a:extLst>
              <a:ext uri="{FF2B5EF4-FFF2-40B4-BE49-F238E27FC236}">
                <a16:creationId xmlns:a16="http://schemas.microsoft.com/office/drawing/2014/main" id="{9A9F81EF-7F77-3B1F-73E2-57BF6571838B}"/>
              </a:ext>
            </a:extLst>
          </p:cNvPr>
          <p:cNvSpPr>
            <a:spLocks noGrp="1"/>
          </p:cNvSpPr>
          <p:nvPr>
            <p:ph type="body" sz="quarter" idx="14" hasCustomPrompt="1"/>
          </p:nvPr>
        </p:nvSpPr>
        <p:spPr>
          <a:xfrm>
            <a:off x="528741" y="531140"/>
            <a:ext cx="7962116" cy="714793"/>
          </a:xfrm>
          <a:solidFill>
            <a:srgbClr val="00AEEF"/>
          </a:solidFill>
        </p:spPr>
        <p:txBody>
          <a:bodyPr wrap="square" lIns="144000" tIns="144000" rIns="108000" bIns="0" anchor="ctr" anchorCtr="0">
            <a:spAutoFit/>
          </a:bodyPr>
          <a:lstStyle>
            <a:lvl1pPr marL="0" indent="0">
              <a:buNone/>
              <a:defRPr sz="4000" b="1" i="0" spc="100" baseline="0">
                <a:solidFill>
                  <a:schemeClr val="bg1"/>
                </a:solidFill>
                <a:latin typeface="Univers LT Pro 85 XBlack" panose="020B0804030502020204" pitchFamily="34" charset="77"/>
              </a:defRPr>
            </a:lvl1pPr>
            <a:lvl5pPr marL="1828800" indent="0">
              <a:buNone/>
              <a:defRPr/>
            </a:lvl5pPr>
          </a:lstStyle>
          <a:p>
            <a:r>
              <a:rPr lang="en-US" dirty="0"/>
              <a:t>SECONDARY ACTIVITIES 2</a:t>
            </a:r>
            <a:endParaRPr lang="en-GB" dirty="0"/>
          </a:p>
        </p:txBody>
      </p:sp>
    </p:spTree>
    <p:extLst>
      <p:ext uri="{BB962C8B-B14F-4D97-AF65-F5344CB8AC3E}">
        <p14:creationId xmlns:p14="http://schemas.microsoft.com/office/powerpoint/2010/main" val="410439860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Blank for image 1">
    <p:spTree>
      <p:nvGrpSpPr>
        <p:cNvPr id="1" name=""/>
        <p:cNvGrpSpPr/>
        <p:nvPr/>
      </p:nvGrpSpPr>
      <p:grpSpPr>
        <a:xfrm>
          <a:off x="0" y="0"/>
          <a:ext cx="0" cy="0"/>
          <a:chOff x="0" y="0"/>
          <a:chExt cx="0" cy="0"/>
        </a:xfrm>
      </p:grpSpPr>
      <p:sp>
        <p:nvSpPr>
          <p:cNvPr id="7" name="Picture Placeholder 2"/>
          <p:cNvSpPr>
            <a:spLocks noGrp="1"/>
          </p:cNvSpPr>
          <p:nvPr>
            <p:ph type="pic" idx="13" hasCustomPrompt="1"/>
          </p:nvPr>
        </p:nvSpPr>
        <p:spPr>
          <a:xfrm>
            <a:off x="12996" y="-1"/>
            <a:ext cx="12179003" cy="6864737"/>
          </a:xfrm>
        </p:spPr>
        <p:txBody>
          <a:bodyPr anchor="ctr" anchorCtr="1"/>
          <a:lstStyle>
            <a:lvl1pPr marL="0" indent="0">
              <a:buNone/>
              <a:defRPr sz="3200" b="1" i="0">
                <a:latin typeface="Univers LT Pro 45 Light" panose="020B0403020202020204" pitchFamily="34" charset="77"/>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dirty="0"/>
              <a:t>CLICK ICON TO ADD PICTURE</a:t>
            </a:r>
          </a:p>
        </p:txBody>
      </p:sp>
    </p:spTree>
    <p:extLst>
      <p:ext uri="{BB962C8B-B14F-4D97-AF65-F5344CB8AC3E}">
        <p14:creationId xmlns:p14="http://schemas.microsoft.com/office/powerpoint/2010/main" val="8971363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Blank for image 1">
    <p:spTree>
      <p:nvGrpSpPr>
        <p:cNvPr id="1" name=""/>
        <p:cNvGrpSpPr/>
        <p:nvPr/>
      </p:nvGrpSpPr>
      <p:grpSpPr>
        <a:xfrm>
          <a:off x="0" y="0"/>
          <a:ext cx="0" cy="0"/>
          <a:chOff x="0" y="0"/>
          <a:chExt cx="0" cy="0"/>
        </a:xfrm>
      </p:grpSpPr>
      <p:sp>
        <p:nvSpPr>
          <p:cNvPr id="7" name="Picture Placeholder 2"/>
          <p:cNvSpPr>
            <a:spLocks noGrp="1"/>
          </p:cNvSpPr>
          <p:nvPr>
            <p:ph type="pic" idx="13" hasCustomPrompt="1"/>
          </p:nvPr>
        </p:nvSpPr>
        <p:spPr>
          <a:xfrm>
            <a:off x="12996" y="-1"/>
            <a:ext cx="12179003" cy="6864737"/>
          </a:xfrm>
        </p:spPr>
        <p:txBody>
          <a:bodyPr anchor="ctr" anchorCtr="1"/>
          <a:lstStyle>
            <a:lvl1pPr marL="0" indent="0">
              <a:buNone/>
              <a:defRPr sz="3200" b="1" i="0">
                <a:latin typeface="Univers LT Pro 45 Light" panose="020B0403020202020204" pitchFamily="34" charset="77"/>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dirty="0"/>
              <a:t>CLICK ICON TO ADD PICTURE</a:t>
            </a:r>
          </a:p>
        </p:txBody>
      </p:sp>
      <p:pic>
        <p:nvPicPr>
          <p:cNvPr id="2" name="Picture 1">
            <a:extLst>
              <a:ext uri="{FF2B5EF4-FFF2-40B4-BE49-F238E27FC236}">
                <a16:creationId xmlns:a16="http://schemas.microsoft.com/office/drawing/2014/main" id="{FE15D024-C41D-B762-417D-5D4BB0F0DFA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0248516" y="221899"/>
            <a:ext cx="1728039" cy="1424750"/>
          </a:xfrm>
          <a:prstGeom prst="rect">
            <a:avLst/>
          </a:prstGeom>
        </p:spPr>
      </p:pic>
    </p:spTree>
    <p:extLst>
      <p:ext uri="{BB962C8B-B14F-4D97-AF65-F5344CB8AC3E}">
        <p14:creationId xmlns:p14="http://schemas.microsoft.com/office/powerpoint/2010/main" val="20526599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Any questions">
    <p:bg>
      <p:bgPr>
        <a:solidFill>
          <a:schemeClr val="bg1">
            <a:alpha val="97000"/>
          </a:schemeClr>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DBEF1F-C7C5-A642-AA3C-6FE58155CEAC}"/>
              </a:ext>
            </a:extLst>
          </p:cNvPr>
          <p:cNvPicPr>
            <a:picLocks noChangeAspect="1"/>
          </p:cNvPicPr>
          <p:nvPr userDrawn="1"/>
        </p:nvPicPr>
        <p:blipFill>
          <a:blip r:embed="rId2">
            <a:extLst>
              <a:ext uri="{28A0092B-C50C-407E-A947-70E740481C1C}">
                <a14:useLocalDpi xmlns:a14="http://schemas.microsoft.com/office/drawing/2010/main" val="0"/>
              </a:ext>
            </a:extLst>
          </a:blip>
          <a:srcRect t="7812" b="7812"/>
          <a:stretch/>
        </p:blipFill>
        <p:spPr>
          <a:xfrm>
            <a:off x="0" y="-1"/>
            <a:ext cx="12192000" cy="6858001"/>
          </a:xfrm>
          <a:prstGeom prst="rect">
            <a:avLst/>
          </a:prstGeom>
        </p:spPr>
      </p:pic>
      <p:sp>
        <p:nvSpPr>
          <p:cNvPr id="9" name="TextBox 8">
            <a:extLst>
              <a:ext uri="{FF2B5EF4-FFF2-40B4-BE49-F238E27FC236}">
                <a16:creationId xmlns:a16="http://schemas.microsoft.com/office/drawing/2014/main" id="{363BC055-63D2-7B4C-AA38-1B4DCD1B627F}"/>
              </a:ext>
            </a:extLst>
          </p:cNvPr>
          <p:cNvSpPr txBox="1"/>
          <p:nvPr userDrawn="1"/>
        </p:nvSpPr>
        <p:spPr>
          <a:xfrm rot="5400000">
            <a:off x="11452265" y="6118266"/>
            <a:ext cx="1264025" cy="215444"/>
          </a:xfrm>
          <a:prstGeom prst="rect">
            <a:avLst/>
          </a:prstGeom>
          <a:noFill/>
        </p:spPr>
        <p:txBody>
          <a:bodyPr wrap="square">
            <a:spAutoFit/>
          </a:bodyPr>
          <a:lstStyle/>
          <a:p>
            <a:pPr algn="r"/>
            <a:r>
              <a:rPr lang="en-GB" sz="800" b="0" i="0" dirty="0">
                <a:solidFill>
                  <a:schemeClr val="bg1"/>
                </a:solidFill>
                <a:effectLst/>
                <a:latin typeface="Open Sans" panose="020B0606030504020204" pitchFamily="34" charset="0"/>
              </a:rPr>
              <a:t>© UNICEF/Dawe</a:t>
            </a:r>
            <a:endParaRPr lang="en-US" sz="800" dirty="0">
              <a:solidFill>
                <a:schemeClr val="bg1"/>
              </a:solidFill>
            </a:endParaRPr>
          </a:p>
        </p:txBody>
      </p:sp>
      <p:sp>
        <p:nvSpPr>
          <p:cNvPr id="10" name="Title 1">
            <a:extLst>
              <a:ext uri="{FF2B5EF4-FFF2-40B4-BE49-F238E27FC236}">
                <a16:creationId xmlns:a16="http://schemas.microsoft.com/office/drawing/2014/main" id="{A2E32C0A-6D4C-3E4E-8CDC-D872D60D9DA8}"/>
              </a:ext>
            </a:extLst>
          </p:cNvPr>
          <p:cNvSpPr>
            <a:spLocks noGrp="1"/>
          </p:cNvSpPr>
          <p:nvPr>
            <p:ph type="ctrTitle" hasCustomPrompt="1"/>
          </p:nvPr>
        </p:nvSpPr>
        <p:spPr>
          <a:xfrm>
            <a:off x="296867" y="5775443"/>
            <a:ext cx="3696909" cy="787496"/>
          </a:xfrm>
          <a:solidFill>
            <a:srgbClr val="00AEEF"/>
          </a:solidFill>
        </p:spPr>
        <p:txBody>
          <a:bodyPr wrap="square" lIns="180000" tIns="180000" rIns="180000" bIns="36000" anchor="ctr" anchorCtr="0">
            <a:spAutoFit/>
          </a:bodyPr>
          <a:lstStyle>
            <a:lvl1pPr>
              <a:defRPr sz="4000" b="1" i="0" cap="none" spc="0" baseline="0">
                <a:solidFill>
                  <a:schemeClr val="bg1"/>
                </a:solidFill>
                <a:latin typeface="Univers LT Pro 85 XBlack" panose="020B0804030502020204" pitchFamily="34" charset="77"/>
              </a:defRPr>
            </a:lvl1pPr>
          </a:lstStyle>
          <a:p>
            <a:r>
              <a:rPr lang="en-GB" dirty="0"/>
              <a:t>THANK YOU</a:t>
            </a:r>
          </a:p>
        </p:txBody>
      </p:sp>
      <p:pic>
        <p:nvPicPr>
          <p:cNvPr id="3" name="Picture 2">
            <a:extLst>
              <a:ext uri="{FF2B5EF4-FFF2-40B4-BE49-F238E27FC236}">
                <a16:creationId xmlns:a16="http://schemas.microsoft.com/office/drawing/2014/main" id="{D58130B9-1C61-63D0-95E6-64BFB4628ED8}"/>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6" y="221899"/>
            <a:ext cx="1728039" cy="1424750"/>
          </a:xfrm>
          <a:prstGeom prst="rect">
            <a:avLst/>
          </a:prstGeom>
        </p:spPr>
      </p:pic>
    </p:spTree>
    <p:extLst>
      <p:ext uri="{BB962C8B-B14F-4D97-AF65-F5344CB8AC3E}">
        <p14:creationId xmlns:p14="http://schemas.microsoft.com/office/powerpoint/2010/main" val="206359824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Any questions">
    <p:bg>
      <p:bgPr>
        <a:solidFill>
          <a:schemeClr val="bg1">
            <a:alpha val="97000"/>
          </a:schemeClr>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2B298E2-0F22-BC40-A2EA-513B720D7304}"/>
              </a:ext>
            </a:extLst>
          </p:cNvPr>
          <p:cNvPicPr>
            <a:picLocks noChangeAspect="1"/>
          </p:cNvPicPr>
          <p:nvPr userDrawn="1"/>
        </p:nvPicPr>
        <p:blipFill>
          <a:blip r:embed="rId2">
            <a:extLst>
              <a:ext uri="{28A0092B-C50C-407E-A947-70E740481C1C}">
                <a14:useLocalDpi xmlns:a14="http://schemas.microsoft.com/office/drawing/2010/main" val="0"/>
              </a:ext>
            </a:extLst>
          </a:blip>
          <a:srcRect t="7812" b="7812"/>
          <a:stretch/>
        </p:blipFill>
        <p:spPr>
          <a:xfrm>
            <a:off x="0" y="0"/>
            <a:ext cx="12192000" cy="6858000"/>
          </a:xfrm>
          <a:prstGeom prst="rect">
            <a:avLst/>
          </a:prstGeom>
        </p:spPr>
      </p:pic>
      <p:sp>
        <p:nvSpPr>
          <p:cNvPr id="10" name="Title 1">
            <a:extLst>
              <a:ext uri="{FF2B5EF4-FFF2-40B4-BE49-F238E27FC236}">
                <a16:creationId xmlns:a16="http://schemas.microsoft.com/office/drawing/2014/main" id="{302640B2-5C62-5346-B320-A8ACB9465292}"/>
              </a:ext>
            </a:extLst>
          </p:cNvPr>
          <p:cNvSpPr>
            <a:spLocks noGrp="1"/>
          </p:cNvSpPr>
          <p:nvPr>
            <p:ph type="ctrTitle" hasCustomPrompt="1"/>
          </p:nvPr>
        </p:nvSpPr>
        <p:spPr>
          <a:xfrm>
            <a:off x="296868" y="5775443"/>
            <a:ext cx="3750698" cy="787496"/>
          </a:xfrm>
          <a:solidFill>
            <a:srgbClr val="00AEEF"/>
          </a:solidFill>
        </p:spPr>
        <p:txBody>
          <a:bodyPr wrap="square" lIns="180000" tIns="180000" rIns="180000" bIns="36000" anchor="ctr" anchorCtr="0">
            <a:spAutoFit/>
          </a:bodyPr>
          <a:lstStyle>
            <a:lvl1pPr>
              <a:defRPr sz="4000" b="1" i="0" cap="none" spc="0" baseline="0">
                <a:solidFill>
                  <a:schemeClr val="bg1"/>
                </a:solidFill>
                <a:latin typeface="Univers LT Pro 85 XBlack" panose="020B0804030502020204" pitchFamily="34" charset="77"/>
              </a:defRPr>
            </a:lvl1pPr>
          </a:lstStyle>
          <a:p>
            <a:r>
              <a:rPr lang="en-GB" dirty="0"/>
              <a:t>THANK YOU</a:t>
            </a:r>
          </a:p>
        </p:txBody>
      </p:sp>
      <p:pic>
        <p:nvPicPr>
          <p:cNvPr id="3" name="Picture 2">
            <a:extLst>
              <a:ext uri="{FF2B5EF4-FFF2-40B4-BE49-F238E27FC236}">
                <a16:creationId xmlns:a16="http://schemas.microsoft.com/office/drawing/2014/main" id="{01F5D4E2-2139-70F7-952D-5144759F4D4B}"/>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0248516" y="221899"/>
            <a:ext cx="1728039" cy="1424750"/>
          </a:xfrm>
          <a:prstGeom prst="rect">
            <a:avLst/>
          </a:prstGeom>
        </p:spPr>
      </p:pic>
      <p:sp>
        <p:nvSpPr>
          <p:cNvPr id="4" name="TextBox 3">
            <a:extLst>
              <a:ext uri="{FF2B5EF4-FFF2-40B4-BE49-F238E27FC236}">
                <a16:creationId xmlns:a16="http://schemas.microsoft.com/office/drawing/2014/main" id="{5AB51BA1-C2BB-DCDE-F966-63A72A44D1B0}"/>
              </a:ext>
            </a:extLst>
          </p:cNvPr>
          <p:cNvSpPr txBox="1"/>
          <p:nvPr userDrawn="1"/>
        </p:nvSpPr>
        <p:spPr>
          <a:xfrm rot="5400000">
            <a:off x="11452265" y="6118266"/>
            <a:ext cx="1264025" cy="215444"/>
          </a:xfrm>
          <a:prstGeom prst="rect">
            <a:avLst/>
          </a:prstGeom>
          <a:noFill/>
        </p:spPr>
        <p:txBody>
          <a:bodyPr wrap="square">
            <a:spAutoFit/>
          </a:bodyPr>
          <a:lstStyle/>
          <a:p>
            <a:pPr algn="r"/>
            <a:r>
              <a:rPr lang="en-GB" sz="800" b="0" i="0" dirty="0">
                <a:solidFill>
                  <a:schemeClr val="bg1"/>
                </a:solidFill>
                <a:effectLst/>
                <a:latin typeface="Open Sans" panose="020B0606030504020204" pitchFamily="34" charset="0"/>
              </a:rPr>
              <a:t>© UNICEF/Dawe</a:t>
            </a:r>
            <a:endParaRPr lang="en-US" sz="800" dirty="0">
              <a:solidFill>
                <a:schemeClr val="bg1"/>
              </a:solidFill>
            </a:endParaRPr>
          </a:p>
        </p:txBody>
      </p:sp>
    </p:spTree>
    <p:extLst>
      <p:ext uri="{BB962C8B-B14F-4D97-AF65-F5344CB8AC3E}">
        <p14:creationId xmlns:p14="http://schemas.microsoft.com/office/powerpoint/2010/main" val="36780024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19007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dirty="0"/>
          </a:p>
        </p:txBody>
      </p:sp>
      <p:sp>
        <p:nvSpPr>
          <p:cNvPr id="4" name="Date Placeholder 3"/>
          <p:cNvSpPr>
            <a:spLocks noGrp="1"/>
          </p:cNvSpPr>
          <p:nvPr>
            <p:ph type="dt" sz="half" idx="10"/>
          </p:nvPr>
        </p:nvSpPr>
        <p:spPr/>
        <p:txBody>
          <a:bodyPr/>
          <a:lstStyle/>
          <a:p>
            <a:fld id="{AADD2BDF-A374-43FA-A71B-5ACF312D93EF}" type="datetimeFigureOut">
              <a:rPr lang="en-GB" smtClean="0"/>
              <a:t>18/09/2025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5455207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dirty="0"/>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Date Placeholder 3"/>
          <p:cNvSpPr>
            <a:spLocks noGrp="1"/>
          </p:cNvSpPr>
          <p:nvPr>
            <p:ph type="dt" sz="half" idx="10"/>
          </p:nvPr>
        </p:nvSpPr>
        <p:spPr/>
        <p:txBody>
          <a:bodyPr/>
          <a:lstStyle/>
          <a:p>
            <a:fld id="{AADD2BDF-A374-43FA-A71B-5ACF312D93EF}" type="datetimeFigureOut">
              <a:rPr lang="en-GB" smtClean="0"/>
              <a:t>18/09/2025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9644973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GB"/>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fld id="{AADD2BDF-A374-43FA-A71B-5ACF312D93EF}" type="datetimeFigureOut">
              <a:rPr lang="en-GB" smtClean="0"/>
              <a:t>18/09/2025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41844290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5" name="Date Placeholder 4"/>
          <p:cNvSpPr>
            <a:spLocks noGrp="1"/>
          </p:cNvSpPr>
          <p:nvPr>
            <p:ph type="dt" sz="half" idx="10"/>
          </p:nvPr>
        </p:nvSpPr>
        <p:spPr/>
        <p:txBody>
          <a:bodyPr/>
          <a:lstStyle/>
          <a:p>
            <a:fld id="{AADD2BDF-A374-43FA-A71B-5ACF312D93EF}" type="datetimeFigureOut">
              <a:rPr lang="en-GB" smtClean="0"/>
              <a:t>18/09/2025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3E61D189-DE6B-4FAA-A4B9-EA0023AC2EC7}" type="slidenum">
              <a:rPr lang="en-GB" smtClean="0"/>
              <a:t>‹#›</a:t>
            </a:fld>
            <a:endParaRPr lang="en-GB"/>
          </a:p>
        </p:txBody>
      </p:sp>
    </p:spTree>
    <p:extLst>
      <p:ext uri="{BB962C8B-B14F-4D97-AF65-F5344CB8AC3E}">
        <p14:creationId xmlns:p14="http://schemas.microsoft.com/office/powerpoint/2010/main" val="28045917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3.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emf"/></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3.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theme" Target="../theme/theme3.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image" Target="../media/image3.png"/><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image" Target="../media/image2.png"/><Relationship Id="rId5" Type="http://schemas.openxmlformats.org/officeDocument/2006/relationships/slideLayout" Target="../slideLayouts/slideLayout21.xml"/><Relationship Id="rId10" Type="http://schemas.openxmlformats.org/officeDocument/2006/relationships/image" Target="../media/image1.emf"/><Relationship Id="rId4" Type="http://schemas.openxmlformats.org/officeDocument/2006/relationships/slideLayout" Target="../slideLayouts/slideLayout20.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45D49FD-9C78-4D4D-88C2-537BC010E45E}"/>
              </a:ext>
            </a:extLst>
          </p:cNvPr>
          <p:cNvPicPr>
            <a:picLocks noChangeAspect="1"/>
          </p:cNvPicPr>
          <p:nvPr userDrawn="1"/>
        </p:nvPicPr>
        <p:blipFill>
          <a:blip r:embed="rId5">
            <a:alphaModFix/>
          </a:blip>
          <a:stretch>
            <a:fillRect/>
          </a:stretch>
        </p:blipFill>
        <p:spPr>
          <a:xfrm rot="2664475">
            <a:off x="-582541" y="5963430"/>
            <a:ext cx="1646724" cy="1402254"/>
          </a:xfrm>
          <a:prstGeom prst="rect">
            <a:avLst/>
          </a:prstGeom>
        </p:spPr>
      </p:pic>
      <p:pic>
        <p:nvPicPr>
          <p:cNvPr id="6" name="Picture 5">
            <a:extLst>
              <a:ext uri="{FF2B5EF4-FFF2-40B4-BE49-F238E27FC236}">
                <a16:creationId xmlns:a16="http://schemas.microsoft.com/office/drawing/2014/main" id="{55EEB442-230E-1144-9D49-EF85F5AFF847}"/>
              </a:ext>
            </a:extLst>
          </p:cNvPr>
          <p:cNvPicPr>
            <a:picLocks noChangeAspect="1"/>
          </p:cNvPicPr>
          <p:nvPr userDrawn="1"/>
        </p:nvPicPr>
        <p:blipFill rotWithShape="1">
          <a:blip r:embed="rId6">
            <a:alphaModFix amt="5000"/>
          </a:blip>
          <a:srcRect r="25247"/>
          <a:stretch/>
        </p:blipFill>
        <p:spPr>
          <a:xfrm>
            <a:off x="6661982" y="-1141802"/>
            <a:ext cx="5530020" cy="7806358"/>
          </a:xfrm>
          <a:prstGeom prst="rect">
            <a:avLst/>
          </a:prstGeom>
        </p:spPr>
      </p:pic>
      <p:cxnSp>
        <p:nvCxnSpPr>
          <p:cNvPr id="12" name="Straight Connector 11">
            <a:extLst>
              <a:ext uri="{FF2B5EF4-FFF2-40B4-BE49-F238E27FC236}">
                <a16:creationId xmlns:a16="http://schemas.microsoft.com/office/drawing/2014/main" id="{70C33ADE-13DA-334C-A716-C843A380B2A4}"/>
              </a:ext>
            </a:extLst>
          </p:cNvPr>
          <p:cNvCxnSpPr>
            <a:cxnSpLocks/>
          </p:cNvCxnSpPr>
          <p:nvPr userDrawn="1"/>
        </p:nvCxnSpPr>
        <p:spPr>
          <a:xfrm>
            <a:off x="1404753" y="6232974"/>
            <a:ext cx="10482449" cy="0"/>
          </a:xfrm>
          <a:prstGeom prst="line">
            <a:avLst/>
          </a:prstGeom>
          <a:ln w="15875">
            <a:solidFill>
              <a:srgbClr val="002060"/>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A00D6DF8-6487-A248-8EED-3614A0E05E35}"/>
              </a:ext>
            </a:extLst>
          </p:cNvPr>
          <p:cNvPicPr>
            <a:picLocks noChangeAspect="1"/>
          </p:cNvPicPr>
          <p:nvPr userDrawn="1"/>
        </p:nvPicPr>
        <p:blipFill>
          <a:blip r:embed="rId7"/>
          <a:stretch>
            <a:fillRect/>
          </a:stretch>
        </p:blipFill>
        <p:spPr>
          <a:xfrm>
            <a:off x="7809252" y="6354809"/>
            <a:ext cx="4113781" cy="359203"/>
          </a:xfrm>
          <a:prstGeom prst="rect">
            <a:avLst/>
          </a:prstGeom>
          <a:solidFill>
            <a:schemeClr val="bg1"/>
          </a:solidFill>
        </p:spPr>
      </p:pic>
      <p:sp>
        <p:nvSpPr>
          <p:cNvPr id="8" name="TextBox 7">
            <a:extLst>
              <a:ext uri="{FF2B5EF4-FFF2-40B4-BE49-F238E27FC236}">
                <a16:creationId xmlns:a16="http://schemas.microsoft.com/office/drawing/2014/main" id="{0ACC47C4-0335-4B87-A858-C5D8DF230C48}"/>
              </a:ext>
            </a:extLst>
          </p:cNvPr>
          <p:cNvSpPr txBox="1"/>
          <p:nvPr userDrawn="1"/>
        </p:nvSpPr>
        <p:spPr>
          <a:xfrm>
            <a:off x="2883190" y="6344677"/>
            <a:ext cx="3526049" cy="300082"/>
          </a:xfrm>
          <a:prstGeom prst="rect">
            <a:avLst/>
          </a:prstGeom>
          <a:noFill/>
        </p:spPr>
        <p:txBody>
          <a:bodyPr wrap="square" rtlCol="0">
            <a:spAutoFit/>
          </a:bodyPr>
          <a:lstStyle/>
          <a:p>
            <a:pPr algn="ctr"/>
            <a:r>
              <a:rPr lang="en-GB" sz="1350" b="1" dirty="0"/>
              <a:t>Ready. Respectful. Safe.</a:t>
            </a:r>
          </a:p>
        </p:txBody>
      </p:sp>
    </p:spTree>
    <p:extLst>
      <p:ext uri="{BB962C8B-B14F-4D97-AF65-F5344CB8AC3E}">
        <p14:creationId xmlns:p14="http://schemas.microsoft.com/office/powerpoint/2010/main" val="256869853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710" r:id="rId3"/>
  </p:sldLayoutIdLst>
  <p:txStyles>
    <p:titleStyle>
      <a:lvl1pPr algn="l" defTabSz="755957" rtl="0" eaLnBrk="1" latinLnBrk="0" hangingPunct="1">
        <a:lnSpc>
          <a:spcPct val="90000"/>
        </a:lnSpc>
        <a:spcBef>
          <a:spcPct val="0"/>
        </a:spcBef>
        <a:buNone/>
        <a:defRPr sz="3638" kern="1200">
          <a:solidFill>
            <a:schemeClr val="tx1"/>
          </a:solidFill>
          <a:latin typeface="+mj-lt"/>
          <a:ea typeface="+mj-ea"/>
          <a:cs typeface="+mj-cs"/>
        </a:defRPr>
      </a:lvl1pPr>
    </p:titleStyle>
    <p:bodyStyle>
      <a:lvl1pPr marL="188990" indent="-188990" algn="l" defTabSz="755957" rtl="0" eaLnBrk="1" latinLnBrk="0" hangingPunct="1">
        <a:lnSpc>
          <a:spcPct val="90000"/>
        </a:lnSpc>
        <a:spcBef>
          <a:spcPts val="827"/>
        </a:spcBef>
        <a:buFont typeface="Arial" panose="020B0604020202020204" pitchFamily="34" charset="0"/>
        <a:buChar char="•"/>
        <a:defRPr sz="2315" kern="1200">
          <a:solidFill>
            <a:schemeClr val="tx1"/>
          </a:solidFill>
          <a:latin typeface="+mn-lt"/>
          <a:ea typeface="+mn-ea"/>
          <a:cs typeface="+mn-cs"/>
        </a:defRPr>
      </a:lvl1pPr>
      <a:lvl2pPr marL="566968" indent="-188990" algn="l" defTabSz="755957" rtl="0" eaLnBrk="1" latinLnBrk="0" hangingPunct="1">
        <a:lnSpc>
          <a:spcPct val="90000"/>
        </a:lnSpc>
        <a:spcBef>
          <a:spcPts val="413"/>
        </a:spcBef>
        <a:buFont typeface="Arial" panose="020B0604020202020204" pitchFamily="34" charset="0"/>
        <a:buChar char="•"/>
        <a:defRPr sz="1985" kern="1200">
          <a:solidFill>
            <a:schemeClr val="tx1"/>
          </a:solidFill>
          <a:latin typeface="+mn-lt"/>
          <a:ea typeface="+mn-ea"/>
          <a:cs typeface="+mn-cs"/>
        </a:defRPr>
      </a:lvl2pPr>
      <a:lvl3pPr marL="944947" indent="-188990" algn="l" defTabSz="755957" rtl="0" eaLnBrk="1" latinLnBrk="0" hangingPunct="1">
        <a:lnSpc>
          <a:spcPct val="90000"/>
        </a:lnSpc>
        <a:spcBef>
          <a:spcPts val="413"/>
        </a:spcBef>
        <a:buFont typeface="Arial" panose="020B0604020202020204" pitchFamily="34" charset="0"/>
        <a:buChar char="•"/>
        <a:defRPr sz="1654" kern="1200">
          <a:solidFill>
            <a:schemeClr val="tx1"/>
          </a:solidFill>
          <a:latin typeface="+mn-lt"/>
          <a:ea typeface="+mn-ea"/>
          <a:cs typeface="+mn-cs"/>
        </a:defRPr>
      </a:lvl3pPr>
      <a:lvl4pPr marL="1322925"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4pPr>
      <a:lvl5pPr marL="1700904"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5pPr>
      <a:lvl6pPr marL="2078883"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861"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840"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819"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p:bodyStyle>
    <p:otherStyle>
      <a:defPPr>
        <a:defRPr lang="en-US"/>
      </a:defPPr>
      <a:lvl1pPr marL="0" algn="l" defTabSz="755957" rtl="0" eaLnBrk="1" latinLnBrk="0" hangingPunct="1">
        <a:defRPr sz="1488" kern="1200">
          <a:solidFill>
            <a:schemeClr val="tx1"/>
          </a:solidFill>
          <a:latin typeface="+mn-lt"/>
          <a:ea typeface="+mn-ea"/>
          <a:cs typeface="+mn-cs"/>
        </a:defRPr>
      </a:lvl1pPr>
      <a:lvl2pPr marL="377979" algn="l" defTabSz="755957" rtl="0" eaLnBrk="1" latinLnBrk="0" hangingPunct="1">
        <a:defRPr sz="1488" kern="1200">
          <a:solidFill>
            <a:schemeClr val="tx1"/>
          </a:solidFill>
          <a:latin typeface="+mn-lt"/>
          <a:ea typeface="+mn-ea"/>
          <a:cs typeface="+mn-cs"/>
        </a:defRPr>
      </a:lvl2pPr>
      <a:lvl3pPr marL="755957" algn="l" defTabSz="755957" rtl="0" eaLnBrk="1" latinLnBrk="0" hangingPunct="1">
        <a:defRPr sz="1488" kern="1200">
          <a:solidFill>
            <a:schemeClr val="tx1"/>
          </a:solidFill>
          <a:latin typeface="+mn-lt"/>
          <a:ea typeface="+mn-ea"/>
          <a:cs typeface="+mn-cs"/>
        </a:defRPr>
      </a:lvl3pPr>
      <a:lvl4pPr marL="1133936" algn="l" defTabSz="755957" rtl="0" eaLnBrk="1" latinLnBrk="0" hangingPunct="1">
        <a:defRPr sz="1488" kern="1200">
          <a:solidFill>
            <a:schemeClr val="tx1"/>
          </a:solidFill>
          <a:latin typeface="+mn-lt"/>
          <a:ea typeface="+mn-ea"/>
          <a:cs typeface="+mn-cs"/>
        </a:defRPr>
      </a:lvl4pPr>
      <a:lvl5pPr marL="1511915" algn="l" defTabSz="755957" rtl="0" eaLnBrk="1" latinLnBrk="0" hangingPunct="1">
        <a:defRPr sz="1488" kern="1200">
          <a:solidFill>
            <a:schemeClr val="tx1"/>
          </a:solidFill>
          <a:latin typeface="+mn-lt"/>
          <a:ea typeface="+mn-ea"/>
          <a:cs typeface="+mn-cs"/>
        </a:defRPr>
      </a:lvl5pPr>
      <a:lvl6pPr marL="1889894" algn="l" defTabSz="755957" rtl="0" eaLnBrk="1" latinLnBrk="0" hangingPunct="1">
        <a:defRPr sz="1488" kern="1200">
          <a:solidFill>
            <a:schemeClr val="tx1"/>
          </a:solidFill>
          <a:latin typeface="+mn-lt"/>
          <a:ea typeface="+mn-ea"/>
          <a:cs typeface="+mn-cs"/>
        </a:defRPr>
      </a:lvl6pPr>
      <a:lvl7pPr marL="2267872" algn="l" defTabSz="755957" rtl="0" eaLnBrk="1" latinLnBrk="0" hangingPunct="1">
        <a:defRPr sz="1488" kern="1200">
          <a:solidFill>
            <a:schemeClr val="tx1"/>
          </a:solidFill>
          <a:latin typeface="+mn-lt"/>
          <a:ea typeface="+mn-ea"/>
          <a:cs typeface="+mn-cs"/>
        </a:defRPr>
      </a:lvl7pPr>
      <a:lvl8pPr marL="2645851" algn="l" defTabSz="755957" rtl="0" eaLnBrk="1" latinLnBrk="0" hangingPunct="1">
        <a:defRPr sz="1488" kern="1200">
          <a:solidFill>
            <a:schemeClr val="tx1"/>
          </a:solidFill>
          <a:latin typeface="+mn-lt"/>
          <a:ea typeface="+mn-ea"/>
          <a:cs typeface="+mn-cs"/>
        </a:defRPr>
      </a:lvl8pPr>
      <a:lvl9pPr marL="3023829" algn="l" defTabSz="755957" rtl="0" eaLnBrk="1" latinLnBrk="0" hangingPunct="1">
        <a:defRPr sz="1488"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45D49FD-9C78-4D4D-88C2-537BC010E45E}"/>
              </a:ext>
            </a:extLst>
          </p:cNvPr>
          <p:cNvPicPr>
            <a:picLocks noChangeAspect="1"/>
          </p:cNvPicPr>
          <p:nvPr userDrawn="1"/>
        </p:nvPicPr>
        <p:blipFill>
          <a:blip r:embed="rId4">
            <a:alphaModFix/>
          </a:blip>
          <a:stretch>
            <a:fillRect/>
          </a:stretch>
        </p:blipFill>
        <p:spPr>
          <a:xfrm rot="2664475">
            <a:off x="-582541" y="5963430"/>
            <a:ext cx="1646724" cy="1402254"/>
          </a:xfrm>
          <a:prstGeom prst="rect">
            <a:avLst/>
          </a:prstGeom>
        </p:spPr>
      </p:pic>
      <p:pic>
        <p:nvPicPr>
          <p:cNvPr id="6" name="Picture 5">
            <a:extLst>
              <a:ext uri="{FF2B5EF4-FFF2-40B4-BE49-F238E27FC236}">
                <a16:creationId xmlns:a16="http://schemas.microsoft.com/office/drawing/2014/main" id="{55EEB442-230E-1144-9D49-EF85F5AFF847}"/>
              </a:ext>
            </a:extLst>
          </p:cNvPr>
          <p:cNvPicPr>
            <a:picLocks noChangeAspect="1"/>
          </p:cNvPicPr>
          <p:nvPr userDrawn="1"/>
        </p:nvPicPr>
        <p:blipFill rotWithShape="1">
          <a:blip r:embed="rId5">
            <a:alphaModFix amt="5000"/>
          </a:blip>
          <a:srcRect r="25247"/>
          <a:stretch/>
        </p:blipFill>
        <p:spPr>
          <a:xfrm>
            <a:off x="6661982" y="-1141802"/>
            <a:ext cx="5530020" cy="7806358"/>
          </a:xfrm>
          <a:prstGeom prst="rect">
            <a:avLst/>
          </a:prstGeom>
        </p:spPr>
      </p:pic>
      <p:cxnSp>
        <p:nvCxnSpPr>
          <p:cNvPr id="12" name="Straight Connector 11">
            <a:extLst>
              <a:ext uri="{FF2B5EF4-FFF2-40B4-BE49-F238E27FC236}">
                <a16:creationId xmlns:a16="http://schemas.microsoft.com/office/drawing/2014/main" id="{70C33ADE-13DA-334C-A716-C843A380B2A4}"/>
              </a:ext>
            </a:extLst>
          </p:cNvPr>
          <p:cNvCxnSpPr>
            <a:cxnSpLocks/>
          </p:cNvCxnSpPr>
          <p:nvPr userDrawn="1"/>
        </p:nvCxnSpPr>
        <p:spPr>
          <a:xfrm>
            <a:off x="1404753" y="6232974"/>
            <a:ext cx="10482449" cy="0"/>
          </a:xfrm>
          <a:prstGeom prst="line">
            <a:avLst/>
          </a:prstGeom>
          <a:ln w="15875">
            <a:solidFill>
              <a:srgbClr val="002060"/>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A00D6DF8-6487-A248-8EED-3614A0E05E35}"/>
              </a:ext>
            </a:extLst>
          </p:cNvPr>
          <p:cNvPicPr>
            <a:picLocks noChangeAspect="1"/>
          </p:cNvPicPr>
          <p:nvPr userDrawn="1"/>
        </p:nvPicPr>
        <p:blipFill>
          <a:blip r:embed="rId6"/>
          <a:stretch>
            <a:fillRect/>
          </a:stretch>
        </p:blipFill>
        <p:spPr>
          <a:xfrm>
            <a:off x="7809252" y="6354809"/>
            <a:ext cx="4113781" cy="359203"/>
          </a:xfrm>
          <a:prstGeom prst="rect">
            <a:avLst/>
          </a:prstGeom>
          <a:solidFill>
            <a:schemeClr val="bg1"/>
          </a:solidFill>
        </p:spPr>
      </p:pic>
      <p:sp>
        <p:nvSpPr>
          <p:cNvPr id="8" name="TextBox 7">
            <a:extLst>
              <a:ext uri="{FF2B5EF4-FFF2-40B4-BE49-F238E27FC236}">
                <a16:creationId xmlns:a16="http://schemas.microsoft.com/office/drawing/2014/main" id="{0ACC47C4-0335-4B87-A858-C5D8DF230C48}"/>
              </a:ext>
            </a:extLst>
          </p:cNvPr>
          <p:cNvSpPr txBox="1"/>
          <p:nvPr userDrawn="1"/>
        </p:nvSpPr>
        <p:spPr>
          <a:xfrm>
            <a:off x="2883190" y="6344677"/>
            <a:ext cx="3526049" cy="300082"/>
          </a:xfrm>
          <a:prstGeom prst="rect">
            <a:avLst/>
          </a:prstGeom>
          <a:noFill/>
        </p:spPr>
        <p:txBody>
          <a:bodyPr wrap="square" rtlCol="0">
            <a:spAutoFit/>
          </a:bodyPr>
          <a:lstStyle/>
          <a:p>
            <a:pPr algn="ctr"/>
            <a:r>
              <a:rPr lang="en-GB" sz="1350" b="1" dirty="0"/>
              <a:t>Ready. Respectful. Safe.</a:t>
            </a:r>
          </a:p>
        </p:txBody>
      </p:sp>
    </p:spTree>
    <p:extLst>
      <p:ext uri="{BB962C8B-B14F-4D97-AF65-F5344CB8AC3E}">
        <p14:creationId xmlns:p14="http://schemas.microsoft.com/office/powerpoint/2010/main" val="41472249"/>
      </p:ext>
    </p:extLst>
  </p:cSld>
  <p:clrMap bg1="lt1" tx1="dk1" bg2="lt2" tx2="dk2" accent1="accent1" accent2="accent2" accent3="accent3" accent4="accent4" accent5="accent5" accent6="accent6" hlink="hlink" folHlink="folHlink"/>
  <p:sldLayoutIdLst>
    <p:sldLayoutId id="2147483694" r:id="rId1"/>
    <p:sldLayoutId id="2147483695" r:id="rId2"/>
  </p:sldLayoutIdLst>
  <p:txStyles>
    <p:titleStyle>
      <a:lvl1pPr algn="l" defTabSz="755957" rtl="0" eaLnBrk="1" latinLnBrk="0" hangingPunct="1">
        <a:lnSpc>
          <a:spcPct val="90000"/>
        </a:lnSpc>
        <a:spcBef>
          <a:spcPct val="0"/>
        </a:spcBef>
        <a:buNone/>
        <a:defRPr sz="3638" kern="1200">
          <a:solidFill>
            <a:schemeClr val="tx1"/>
          </a:solidFill>
          <a:latin typeface="+mj-lt"/>
          <a:ea typeface="+mj-ea"/>
          <a:cs typeface="+mj-cs"/>
        </a:defRPr>
      </a:lvl1pPr>
    </p:titleStyle>
    <p:bodyStyle>
      <a:lvl1pPr marL="188990" indent="-188990" algn="l" defTabSz="755957" rtl="0" eaLnBrk="1" latinLnBrk="0" hangingPunct="1">
        <a:lnSpc>
          <a:spcPct val="90000"/>
        </a:lnSpc>
        <a:spcBef>
          <a:spcPts val="827"/>
        </a:spcBef>
        <a:buFont typeface="Arial" panose="020B0604020202020204" pitchFamily="34" charset="0"/>
        <a:buChar char="•"/>
        <a:defRPr sz="2315" kern="1200">
          <a:solidFill>
            <a:schemeClr val="tx1"/>
          </a:solidFill>
          <a:latin typeface="+mn-lt"/>
          <a:ea typeface="+mn-ea"/>
          <a:cs typeface="+mn-cs"/>
        </a:defRPr>
      </a:lvl1pPr>
      <a:lvl2pPr marL="566968" indent="-188990" algn="l" defTabSz="755957" rtl="0" eaLnBrk="1" latinLnBrk="0" hangingPunct="1">
        <a:lnSpc>
          <a:spcPct val="90000"/>
        </a:lnSpc>
        <a:spcBef>
          <a:spcPts val="413"/>
        </a:spcBef>
        <a:buFont typeface="Arial" panose="020B0604020202020204" pitchFamily="34" charset="0"/>
        <a:buChar char="•"/>
        <a:defRPr sz="1985" kern="1200">
          <a:solidFill>
            <a:schemeClr val="tx1"/>
          </a:solidFill>
          <a:latin typeface="+mn-lt"/>
          <a:ea typeface="+mn-ea"/>
          <a:cs typeface="+mn-cs"/>
        </a:defRPr>
      </a:lvl2pPr>
      <a:lvl3pPr marL="944947" indent="-188990" algn="l" defTabSz="755957" rtl="0" eaLnBrk="1" latinLnBrk="0" hangingPunct="1">
        <a:lnSpc>
          <a:spcPct val="90000"/>
        </a:lnSpc>
        <a:spcBef>
          <a:spcPts val="413"/>
        </a:spcBef>
        <a:buFont typeface="Arial" panose="020B0604020202020204" pitchFamily="34" charset="0"/>
        <a:buChar char="•"/>
        <a:defRPr sz="1654" kern="1200">
          <a:solidFill>
            <a:schemeClr val="tx1"/>
          </a:solidFill>
          <a:latin typeface="+mn-lt"/>
          <a:ea typeface="+mn-ea"/>
          <a:cs typeface="+mn-cs"/>
        </a:defRPr>
      </a:lvl3pPr>
      <a:lvl4pPr marL="1322925"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4pPr>
      <a:lvl5pPr marL="1700904"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5pPr>
      <a:lvl6pPr marL="2078883"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861"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840"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819"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p:bodyStyle>
    <p:otherStyle>
      <a:defPPr>
        <a:defRPr lang="en-US"/>
      </a:defPPr>
      <a:lvl1pPr marL="0" algn="l" defTabSz="755957" rtl="0" eaLnBrk="1" latinLnBrk="0" hangingPunct="1">
        <a:defRPr sz="1488" kern="1200">
          <a:solidFill>
            <a:schemeClr val="tx1"/>
          </a:solidFill>
          <a:latin typeface="+mn-lt"/>
          <a:ea typeface="+mn-ea"/>
          <a:cs typeface="+mn-cs"/>
        </a:defRPr>
      </a:lvl1pPr>
      <a:lvl2pPr marL="377979" algn="l" defTabSz="755957" rtl="0" eaLnBrk="1" latinLnBrk="0" hangingPunct="1">
        <a:defRPr sz="1488" kern="1200">
          <a:solidFill>
            <a:schemeClr val="tx1"/>
          </a:solidFill>
          <a:latin typeface="+mn-lt"/>
          <a:ea typeface="+mn-ea"/>
          <a:cs typeface="+mn-cs"/>
        </a:defRPr>
      </a:lvl2pPr>
      <a:lvl3pPr marL="755957" algn="l" defTabSz="755957" rtl="0" eaLnBrk="1" latinLnBrk="0" hangingPunct="1">
        <a:defRPr sz="1488" kern="1200">
          <a:solidFill>
            <a:schemeClr val="tx1"/>
          </a:solidFill>
          <a:latin typeface="+mn-lt"/>
          <a:ea typeface="+mn-ea"/>
          <a:cs typeface="+mn-cs"/>
        </a:defRPr>
      </a:lvl3pPr>
      <a:lvl4pPr marL="1133936" algn="l" defTabSz="755957" rtl="0" eaLnBrk="1" latinLnBrk="0" hangingPunct="1">
        <a:defRPr sz="1488" kern="1200">
          <a:solidFill>
            <a:schemeClr val="tx1"/>
          </a:solidFill>
          <a:latin typeface="+mn-lt"/>
          <a:ea typeface="+mn-ea"/>
          <a:cs typeface="+mn-cs"/>
        </a:defRPr>
      </a:lvl4pPr>
      <a:lvl5pPr marL="1511915" algn="l" defTabSz="755957" rtl="0" eaLnBrk="1" latinLnBrk="0" hangingPunct="1">
        <a:defRPr sz="1488" kern="1200">
          <a:solidFill>
            <a:schemeClr val="tx1"/>
          </a:solidFill>
          <a:latin typeface="+mn-lt"/>
          <a:ea typeface="+mn-ea"/>
          <a:cs typeface="+mn-cs"/>
        </a:defRPr>
      </a:lvl5pPr>
      <a:lvl6pPr marL="1889894" algn="l" defTabSz="755957" rtl="0" eaLnBrk="1" latinLnBrk="0" hangingPunct="1">
        <a:defRPr sz="1488" kern="1200">
          <a:solidFill>
            <a:schemeClr val="tx1"/>
          </a:solidFill>
          <a:latin typeface="+mn-lt"/>
          <a:ea typeface="+mn-ea"/>
          <a:cs typeface="+mn-cs"/>
        </a:defRPr>
      </a:lvl6pPr>
      <a:lvl7pPr marL="2267872" algn="l" defTabSz="755957" rtl="0" eaLnBrk="1" latinLnBrk="0" hangingPunct="1">
        <a:defRPr sz="1488" kern="1200">
          <a:solidFill>
            <a:schemeClr val="tx1"/>
          </a:solidFill>
          <a:latin typeface="+mn-lt"/>
          <a:ea typeface="+mn-ea"/>
          <a:cs typeface="+mn-cs"/>
        </a:defRPr>
      </a:lvl7pPr>
      <a:lvl8pPr marL="2645851" algn="l" defTabSz="755957" rtl="0" eaLnBrk="1" latinLnBrk="0" hangingPunct="1">
        <a:defRPr sz="1488" kern="1200">
          <a:solidFill>
            <a:schemeClr val="tx1"/>
          </a:solidFill>
          <a:latin typeface="+mn-lt"/>
          <a:ea typeface="+mn-ea"/>
          <a:cs typeface="+mn-cs"/>
        </a:defRPr>
      </a:lvl8pPr>
      <a:lvl9pPr marL="3023829" algn="l" defTabSz="755957" rtl="0" eaLnBrk="1" latinLnBrk="0" hangingPunct="1">
        <a:defRPr sz="1488"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DD2BDF-A374-43FA-A71B-5ACF312D93EF}" type="datetimeFigureOut">
              <a:rPr lang="en-GB" smtClean="0"/>
              <a:t>18/09/2025</a:t>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E61D189-DE6B-4FAA-A4B9-EA0023AC2EC7}" type="slidenum">
              <a:rPr lang="en-GB" smtClean="0"/>
              <a:t>‹#›</a:t>
            </a:fld>
            <a:endParaRPr lang="en-GB"/>
          </a:p>
        </p:txBody>
      </p:sp>
    </p:spTree>
    <p:extLst>
      <p:ext uri="{BB962C8B-B14F-4D97-AF65-F5344CB8AC3E}">
        <p14:creationId xmlns:p14="http://schemas.microsoft.com/office/powerpoint/2010/main" val="3470599437"/>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Lst>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45D49FD-9C78-4D4D-88C2-537BC010E45E}"/>
              </a:ext>
            </a:extLst>
          </p:cNvPr>
          <p:cNvPicPr>
            <a:picLocks noChangeAspect="1"/>
          </p:cNvPicPr>
          <p:nvPr userDrawn="1"/>
        </p:nvPicPr>
        <p:blipFill>
          <a:blip r:embed="rId10">
            <a:alphaModFix/>
          </a:blip>
          <a:stretch>
            <a:fillRect/>
          </a:stretch>
        </p:blipFill>
        <p:spPr>
          <a:xfrm rot="2664475">
            <a:off x="-582541" y="5963430"/>
            <a:ext cx="1646724" cy="1402254"/>
          </a:xfrm>
          <a:prstGeom prst="rect">
            <a:avLst/>
          </a:prstGeom>
        </p:spPr>
      </p:pic>
      <p:pic>
        <p:nvPicPr>
          <p:cNvPr id="6" name="Picture 5">
            <a:extLst>
              <a:ext uri="{FF2B5EF4-FFF2-40B4-BE49-F238E27FC236}">
                <a16:creationId xmlns:a16="http://schemas.microsoft.com/office/drawing/2014/main" id="{55EEB442-230E-1144-9D49-EF85F5AFF847}"/>
              </a:ext>
            </a:extLst>
          </p:cNvPr>
          <p:cNvPicPr>
            <a:picLocks noChangeAspect="1"/>
          </p:cNvPicPr>
          <p:nvPr userDrawn="1"/>
        </p:nvPicPr>
        <p:blipFill rotWithShape="1">
          <a:blip r:embed="rId11">
            <a:alphaModFix amt="5000"/>
          </a:blip>
          <a:srcRect r="25247"/>
          <a:stretch/>
        </p:blipFill>
        <p:spPr>
          <a:xfrm>
            <a:off x="6661982" y="-1141802"/>
            <a:ext cx="5530020" cy="7806358"/>
          </a:xfrm>
          <a:prstGeom prst="rect">
            <a:avLst/>
          </a:prstGeom>
        </p:spPr>
      </p:pic>
      <p:cxnSp>
        <p:nvCxnSpPr>
          <p:cNvPr id="12" name="Straight Connector 11">
            <a:extLst>
              <a:ext uri="{FF2B5EF4-FFF2-40B4-BE49-F238E27FC236}">
                <a16:creationId xmlns:a16="http://schemas.microsoft.com/office/drawing/2014/main" id="{70C33ADE-13DA-334C-A716-C843A380B2A4}"/>
              </a:ext>
            </a:extLst>
          </p:cNvPr>
          <p:cNvCxnSpPr>
            <a:cxnSpLocks/>
          </p:cNvCxnSpPr>
          <p:nvPr userDrawn="1"/>
        </p:nvCxnSpPr>
        <p:spPr>
          <a:xfrm>
            <a:off x="1404753" y="6232974"/>
            <a:ext cx="10482449" cy="0"/>
          </a:xfrm>
          <a:prstGeom prst="line">
            <a:avLst/>
          </a:prstGeom>
          <a:ln w="15875">
            <a:solidFill>
              <a:srgbClr val="002060"/>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A00D6DF8-6487-A248-8EED-3614A0E05E35}"/>
              </a:ext>
            </a:extLst>
          </p:cNvPr>
          <p:cNvPicPr>
            <a:picLocks noChangeAspect="1"/>
          </p:cNvPicPr>
          <p:nvPr userDrawn="1"/>
        </p:nvPicPr>
        <p:blipFill>
          <a:blip r:embed="rId12"/>
          <a:stretch>
            <a:fillRect/>
          </a:stretch>
        </p:blipFill>
        <p:spPr>
          <a:xfrm>
            <a:off x="7809252" y="6354809"/>
            <a:ext cx="4113781" cy="359203"/>
          </a:xfrm>
          <a:prstGeom prst="rect">
            <a:avLst/>
          </a:prstGeom>
          <a:solidFill>
            <a:schemeClr val="bg1"/>
          </a:solidFill>
        </p:spPr>
      </p:pic>
      <p:sp>
        <p:nvSpPr>
          <p:cNvPr id="8" name="TextBox 7">
            <a:extLst>
              <a:ext uri="{FF2B5EF4-FFF2-40B4-BE49-F238E27FC236}">
                <a16:creationId xmlns:a16="http://schemas.microsoft.com/office/drawing/2014/main" id="{0ACC47C4-0335-4B87-A858-C5D8DF230C48}"/>
              </a:ext>
            </a:extLst>
          </p:cNvPr>
          <p:cNvSpPr txBox="1"/>
          <p:nvPr userDrawn="1"/>
        </p:nvSpPr>
        <p:spPr>
          <a:xfrm>
            <a:off x="2883190" y="6344677"/>
            <a:ext cx="3526049" cy="300082"/>
          </a:xfrm>
          <a:prstGeom prst="rect">
            <a:avLst/>
          </a:prstGeom>
          <a:noFill/>
        </p:spPr>
        <p:txBody>
          <a:bodyPr wrap="square" rtlCol="0">
            <a:spAutoFit/>
          </a:bodyPr>
          <a:lstStyle/>
          <a:p>
            <a:pPr algn="ctr"/>
            <a:r>
              <a:rPr lang="en-GB" sz="1350" b="1" dirty="0"/>
              <a:t>Ready. Respectful. Safe.</a:t>
            </a:r>
          </a:p>
        </p:txBody>
      </p:sp>
    </p:spTree>
    <p:extLst>
      <p:ext uri="{BB962C8B-B14F-4D97-AF65-F5344CB8AC3E}">
        <p14:creationId xmlns:p14="http://schemas.microsoft.com/office/powerpoint/2010/main" val="1673139725"/>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9" r:id="rId3"/>
    <p:sldLayoutId id="2147483740" r:id="rId4"/>
    <p:sldLayoutId id="2147483741" r:id="rId5"/>
    <p:sldLayoutId id="2147483742" r:id="rId6"/>
    <p:sldLayoutId id="2147483743" r:id="rId7"/>
    <p:sldLayoutId id="2147483744" r:id="rId8"/>
  </p:sldLayoutIdLst>
  <p:txStyles>
    <p:titleStyle>
      <a:lvl1pPr algn="l" defTabSz="755957" rtl="0" eaLnBrk="1" latinLnBrk="0" hangingPunct="1">
        <a:lnSpc>
          <a:spcPct val="90000"/>
        </a:lnSpc>
        <a:spcBef>
          <a:spcPct val="0"/>
        </a:spcBef>
        <a:buNone/>
        <a:defRPr sz="3638" kern="1200">
          <a:solidFill>
            <a:schemeClr val="tx1"/>
          </a:solidFill>
          <a:latin typeface="+mj-lt"/>
          <a:ea typeface="+mj-ea"/>
          <a:cs typeface="+mj-cs"/>
        </a:defRPr>
      </a:lvl1pPr>
    </p:titleStyle>
    <p:bodyStyle>
      <a:lvl1pPr marL="188990" indent="-188990" algn="l" defTabSz="755957" rtl="0" eaLnBrk="1" latinLnBrk="0" hangingPunct="1">
        <a:lnSpc>
          <a:spcPct val="90000"/>
        </a:lnSpc>
        <a:spcBef>
          <a:spcPts val="827"/>
        </a:spcBef>
        <a:buFont typeface="Arial" panose="020B0604020202020204" pitchFamily="34" charset="0"/>
        <a:buChar char="•"/>
        <a:defRPr sz="2315" kern="1200">
          <a:solidFill>
            <a:schemeClr val="tx1"/>
          </a:solidFill>
          <a:latin typeface="+mn-lt"/>
          <a:ea typeface="+mn-ea"/>
          <a:cs typeface="+mn-cs"/>
        </a:defRPr>
      </a:lvl1pPr>
      <a:lvl2pPr marL="566968" indent="-188990" algn="l" defTabSz="755957" rtl="0" eaLnBrk="1" latinLnBrk="0" hangingPunct="1">
        <a:lnSpc>
          <a:spcPct val="90000"/>
        </a:lnSpc>
        <a:spcBef>
          <a:spcPts val="413"/>
        </a:spcBef>
        <a:buFont typeface="Arial" panose="020B0604020202020204" pitchFamily="34" charset="0"/>
        <a:buChar char="•"/>
        <a:defRPr sz="1985" kern="1200">
          <a:solidFill>
            <a:schemeClr val="tx1"/>
          </a:solidFill>
          <a:latin typeface="+mn-lt"/>
          <a:ea typeface="+mn-ea"/>
          <a:cs typeface="+mn-cs"/>
        </a:defRPr>
      </a:lvl2pPr>
      <a:lvl3pPr marL="944947" indent="-188990" algn="l" defTabSz="755957" rtl="0" eaLnBrk="1" latinLnBrk="0" hangingPunct="1">
        <a:lnSpc>
          <a:spcPct val="90000"/>
        </a:lnSpc>
        <a:spcBef>
          <a:spcPts val="413"/>
        </a:spcBef>
        <a:buFont typeface="Arial" panose="020B0604020202020204" pitchFamily="34" charset="0"/>
        <a:buChar char="•"/>
        <a:defRPr sz="1654" kern="1200">
          <a:solidFill>
            <a:schemeClr val="tx1"/>
          </a:solidFill>
          <a:latin typeface="+mn-lt"/>
          <a:ea typeface="+mn-ea"/>
          <a:cs typeface="+mn-cs"/>
        </a:defRPr>
      </a:lvl3pPr>
      <a:lvl4pPr marL="1322925"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4pPr>
      <a:lvl5pPr marL="1700904"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5pPr>
      <a:lvl6pPr marL="2078883"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861"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840"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819" indent="-188990" algn="l" defTabSz="755957"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p:bodyStyle>
    <p:otherStyle>
      <a:defPPr>
        <a:defRPr lang="en-US"/>
      </a:defPPr>
      <a:lvl1pPr marL="0" algn="l" defTabSz="755957" rtl="0" eaLnBrk="1" latinLnBrk="0" hangingPunct="1">
        <a:defRPr sz="1488" kern="1200">
          <a:solidFill>
            <a:schemeClr val="tx1"/>
          </a:solidFill>
          <a:latin typeface="+mn-lt"/>
          <a:ea typeface="+mn-ea"/>
          <a:cs typeface="+mn-cs"/>
        </a:defRPr>
      </a:lvl1pPr>
      <a:lvl2pPr marL="377979" algn="l" defTabSz="755957" rtl="0" eaLnBrk="1" latinLnBrk="0" hangingPunct="1">
        <a:defRPr sz="1488" kern="1200">
          <a:solidFill>
            <a:schemeClr val="tx1"/>
          </a:solidFill>
          <a:latin typeface="+mn-lt"/>
          <a:ea typeface="+mn-ea"/>
          <a:cs typeface="+mn-cs"/>
        </a:defRPr>
      </a:lvl2pPr>
      <a:lvl3pPr marL="755957" algn="l" defTabSz="755957" rtl="0" eaLnBrk="1" latinLnBrk="0" hangingPunct="1">
        <a:defRPr sz="1488" kern="1200">
          <a:solidFill>
            <a:schemeClr val="tx1"/>
          </a:solidFill>
          <a:latin typeface="+mn-lt"/>
          <a:ea typeface="+mn-ea"/>
          <a:cs typeface="+mn-cs"/>
        </a:defRPr>
      </a:lvl3pPr>
      <a:lvl4pPr marL="1133936" algn="l" defTabSz="755957" rtl="0" eaLnBrk="1" latinLnBrk="0" hangingPunct="1">
        <a:defRPr sz="1488" kern="1200">
          <a:solidFill>
            <a:schemeClr val="tx1"/>
          </a:solidFill>
          <a:latin typeface="+mn-lt"/>
          <a:ea typeface="+mn-ea"/>
          <a:cs typeface="+mn-cs"/>
        </a:defRPr>
      </a:lvl4pPr>
      <a:lvl5pPr marL="1511915" algn="l" defTabSz="755957" rtl="0" eaLnBrk="1" latinLnBrk="0" hangingPunct="1">
        <a:defRPr sz="1488" kern="1200">
          <a:solidFill>
            <a:schemeClr val="tx1"/>
          </a:solidFill>
          <a:latin typeface="+mn-lt"/>
          <a:ea typeface="+mn-ea"/>
          <a:cs typeface="+mn-cs"/>
        </a:defRPr>
      </a:lvl5pPr>
      <a:lvl6pPr marL="1889894" algn="l" defTabSz="755957" rtl="0" eaLnBrk="1" latinLnBrk="0" hangingPunct="1">
        <a:defRPr sz="1488" kern="1200">
          <a:solidFill>
            <a:schemeClr val="tx1"/>
          </a:solidFill>
          <a:latin typeface="+mn-lt"/>
          <a:ea typeface="+mn-ea"/>
          <a:cs typeface="+mn-cs"/>
        </a:defRPr>
      </a:lvl6pPr>
      <a:lvl7pPr marL="2267872" algn="l" defTabSz="755957" rtl="0" eaLnBrk="1" latinLnBrk="0" hangingPunct="1">
        <a:defRPr sz="1488" kern="1200">
          <a:solidFill>
            <a:schemeClr val="tx1"/>
          </a:solidFill>
          <a:latin typeface="+mn-lt"/>
          <a:ea typeface="+mn-ea"/>
          <a:cs typeface="+mn-cs"/>
        </a:defRPr>
      </a:lvl7pPr>
      <a:lvl8pPr marL="2645851" algn="l" defTabSz="755957" rtl="0" eaLnBrk="1" latinLnBrk="0" hangingPunct="1">
        <a:defRPr sz="1488" kern="1200">
          <a:solidFill>
            <a:schemeClr val="tx1"/>
          </a:solidFill>
          <a:latin typeface="+mn-lt"/>
          <a:ea typeface="+mn-ea"/>
          <a:cs typeface="+mn-cs"/>
        </a:defRPr>
      </a:lvl8pPr>
      <a:lvl9pPr marL="3023829" algn="l" defTabSz="755957" rtl="0" eaLnBrk="1" latinLnBrk="0" hangingPunct="1">
        <a:defRPr sz="1488"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6608ABE-55A1-4A23-B61E-3C88C2D89DA1}" type="datetimeFigureOut">
              <a:rPr lang="en-GB" smtClean="0"/>
              <a:t>18/09/2025</a:t>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6EC3E42-53AE-43BD-AB25-A5BDE1EE9036}" type="slidenum">
              <a:rPr lang="en-GB" smtClean="0"/>
              <a:t>‹#›</a:t>
            </a:fld>
            <a:endParaRPr lang="en-GB"/>
          </a:p>
        </p:txBody>
      </p:sp>
    </p:spTree>
    <p:extLst>
      <p:ext uri="{BB962C8B-B14F-4D97-AF65-F5344CB8AC3E}">
        <p14:creationId xmlns:p14="http://schemas.microsoft.com/office/powerpoint/2010/main" val="3792257975"/>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 id="2147483755" r:id="rId10"/>
    <p:sldLayoutId id="2147483756" r:id="rId11"/>
    <p:sldLayoutId id="2147483757" r:id="rId12"/>
    <p:sldLayoutId id="2147483758" r:id="rId13"/>
    <p:sldLayoutId id="2147483759" r:id="rId14"/>
    <p:sldLayoutId id="2147483760" r:id="rId15"/>
    <p:sldLayoutId id="2147483761" r:id="rId16"/>
    <p:sldLayoutId id="2147483762" r:id="rId17"/>
    <p:sldLayoutId id="2147483763" r:id="rId18"/>
    <p:sldLayoutId id="2147483764" r:id="rId19"/>
    <p:sldLayoutId id="2147483765" r:id="rId20"/>
    <p:sldLayoutId id="2147483766" r:id="rId21"/>
  </p:sldLayoutIdLst>
  <p:txStyles>
    <p:titleStyle>
      <a:lvl1pPr algn="l" defTabSz="914400" rtl="0" eaLnBrk="1" latinLnBrk="0" hangingPunct="1">
        <a:lnSpc>
          <a:spcPct val="90000"/>
        </a:lnSpc>
        <a:spcBef>
          <a:spcPct val="0"/>
        </a:spcBef>
        <a:buNone/>
        <a:defRPr sz="4400" b="1" i="0" kern="1200">
          <a:solidFill>
            <a:schemeClr val="tx1"/>
          </a:solidFill>
          <a:latin typeface="Univers LT Pro 85 XBlack" panose="020B0804030502020204" pitchFamily="34"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Univers LT Std 45 Light" panose="020B0403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Univers LT Std 45 Light" panose="020B0403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Univers LT Std 45 Light" panose="020B0403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Univers LT Std 45 Light" panose="020B0403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Univers LT Std 45 Light" panose="020B0403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slideLayout" Target="../slideLayouts/slideLayout1.xml"/><Relationship Id="rId1" Type="http://schemas.openxmlformats.org/officeDocument/2006/relationships/video" Target="https://www.youtube.com/embed/Ej9gtJBfQoo?feature=oembed" TargetMode="External"/></Relationships>
</file>

<file path=ppt/slides/_rels/slide15.xml.rels><?xml version="1.0" encoding="UTF-8" standalone="yes"?>
<Relationships xmlns="http://schemas.openxmlformats.org/package/2006/relationships"><Relationship Id="rId3" Type="http://schemas.openxmlformats.org/officeDocument/2006/relationships/hyperlink" Target="https://www.youtube.com/watch?v=f8js_I6Syz4" TargetMode="External"/><Relationship Id="rId2" Type="http://schemas.openxmlformats.org/officeDocument/2006/relationships/slideLayout" Target="../slideLayouts/slideLayout1.xml"/><Relationship Id="rId1" Type="http://schemas.openxmlformats.org/officeDocument/2006/relationships/video" Target="https://www.youtube.com/embed/f8js_I6Syz4?feature=oembed" TargetMode="External"/><Relationship Id="rId4" Type="http://schemas.openxmlformats.org/officeDocument/2006/relationships/image" Target="../media/image32.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21.png"/></Relationships>
</file>

<file path=ppt/slides/_rels/slide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jpg"/><Relationship Id="rId1" Type="http://schemas.openxmlformats.org/officeDocument/2006/relationships/slideLayout" Target="../slideLayouts/slideLayout1.xml"/><Relationship Id="rId4" Type="http://schemas.openxmlformats.org/officeDocument/2006/relationships/image" Target="../media/image24.png"/></Relationships>
</file>

<file path=ppt/slides/_rels/slide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84ACA3-BBD9-CF1E-D038-AD273DE3583B}"/>
              </a:ext>
            </a:extLst>
          </p:cNvPr>
          <p:cNvPicPr>
            <a:picLocks noChangeAspect="1"/>
          </p:cNvPicPr>
          <p:nvPr/>
        </p:nvPicPr>
        <p:blipFill>
          <a:blip r:embed="rId2"/>
          <a:srcRect l="8549" t="9749" r="8386" b="7813"/>
          <a:stretch>
            <a:fillRect/>
          </a:stretch>
        </p:blipFill>
        <p:spPr>
          <a:xfrm>
            <a:off x="0" y="0"/>
            <a:ext cx="12192000" cy="6858000"/>
          </a:xfrm>
          <a:prstGeom prst="rect">
            <a:avLst/>
          </a:prstGeom>
        </p:spPr>
      </p:pic>
    </p:spTree>
    <p:extLst>
      <p:ext uri="{BB962C8B-B14F-4D97-AF65-F5344CB8AC3E}">
        <p14:creationId xmlns:p14="http://schemas.microsoft.com/office/powerpoint/2010/main" val="36728386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advClick="0" advTm="8000">
        <p15:prstTrans prst="pageCurlSingl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8DB956-91F6-1610-51A2-C1DAA6BA237F}"/>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BAC7BEF6-650C-6297-70C4-5315EBADA5BB}"/>
              </a:ext>
            </a:extLst>
          </p:cNvPr>
          <p:cNvSpPr txBox="1"/>
          <p:nvPr/>
        </p:nvSpPr>
        <p:spPr>
          <a:xfrm>
            <a:off x="0" y="0"/>
            <a:ext cx="12192000"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4" name="Rectangle 3">
            <a:extLst>
              <a:ext uri="{FF2B5EF4-FFF2-40B4-BE49-F238E27FC236}">
                <a16:creationId xmlns:a16="http://schemas.microsoft.com/office/drawing/2014/main" id="{930D93D1-D9E6-4CCE-F193-93AE146A0F0B}"/>
              </a:ext>
            </a:extLst>
          </p:cNvPr>
          <p:cNvSpPr/>
          <p:nvPr/>
        </p:nvSpPr>
        <p:spPr>
          <a:xfrm>
            <a:off x="1741229" y="985209"/>
            <a:ext cx="7330751" cy="461665"/>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alt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8964EA9C-3DFD-5360-A05B-4E7989F50344}"/>
              </a:ext>
            </a:extLst>
          </p:cNvPr>
          <p:cNvSpPr txBox="1"/>
          <p:nvPr/>
        </p:nvSpPr>
        <p:spPr>
          <a:xfrm>
            <a:off x="840510" y="638798"/>
            <a:ext cx="6853380" cy="400110"/>
          </a:xfrm>
          <a:prstGeom prst="rect">
            <a:avLst/>
          </a:prstGeom>
          <a:noFill/>
        </p:spPr>
        <p:txBody>
          <a:bodyPr wrap="square">
            <a:spAutoFit/>
          </a:bodyPr>
          <a:lstStyle/>
          <a:p>
            <a:pPr fontAlgn="base"/>
            <a:r>
              <a:rPr lang="en-GB" sz="2000" b="1" dirty="0">
                <a:latin typeface="Century Gothic" panose="020B0502020202020204" pitchFamily="34" charset="0"/>
              </a:rPr>
              <a:t>Winners of the Nobel Peace Prize</a:t>
            </a:r>
            <a:endParaRPr lang="en-GB" sz="1600" b="1" dirty="0">
              <a:latin typeface="Century Gothic" panose="020B0502020202020204" pitchFamily="34" charset="0"/>
            </a:endParaRPr>
          </a:p>
        </p:txBody>
      </p:sp>
      <p:pic>
        <p:nvPicPr>
          <p:cNvPr id="3" name="Picture 2">
            <a:extLst>
              <a:ext uri="{FF2B5EF4-FFF2-40B4-BE49-F238E27FC236}">
                <a16:creationId xmlns:a16="http://schemas.microsoft.com/office/drawing/2014/main" id="{32EF9B24-040C-BA6A-8482-61E01902E376}"/>
              </a:ext>
            </a:extLst>
          </p:cNvPr>
          <p:cNvPicPr>
            <a:picLocks noChangeAspect="1"/>
          </p:cNvPicPr>
          <p:nvPr/>
        </p:nvPicPr>
        <p:blipFill>
          <a:blip r:embed="rId2"/>
          <a:stretch>
            <a:fillRect/>
          </a:stretch>
        </p:blipFill>
        <p:spPr>
          <a:xfrm>
            <a:off x="7751179" y="1118416"/>
            <a:ext cx="3448019" cy="2492152"/>
          </a:xfrm>
          <a:prstGeom prst="rect">
            <a:avLst/>
          </a:prstGeom>
        </p:spPr>
      </p:pic>
      <p:sp>
        <p:nvSpPr>
          <p:cNvPr id="7" name="TextBox 6">
            <a:extLst>
              <a:ext uri="{FF2B5EF4-FFF2-40B4-BE49-F238E27FC236}">
                <a16:creationId xmlns:a16="http://schemas.microsoft.com/office/drawing/2014/main" id="{CC5C1FA5-190E-4E10-A863-4A9EAEE9C043}"/>
              </a:ext>
            </a:extLst>
          </p:cNvPr>
          <p:cNvSpPr txBox="1"/>
          <p:nvPr/>
        </p:nvSpPr>
        <p:spPr>
          <a:xfrm>
            <a:off x="1154019" y="1095105"/>
            <a:ext cx="6784109" cy="3139321"/>
          </a:xfrm>
          <a:prstGeom prst="rect">
            <a:avLst/>
          </a:prstGeom>
          <a:noFill/>
        </p:spPr>
        <p:txBody>
          <a:bodyPr wrap="square">
            <a:spAutoFit/>
          </a:bodyPr>
          <a:lstStyle/>
          <a:p>
            <a:pPr>
              <a:buNone/>
            </a:pPr>
            <a:r>
              <a:rPr lang="en-GB" b="1" dirty="0">
                <a:latin typeface="Century Gothic" panose="020B0502020202020204" pitchFamily="34" charset="0"/>
              </a:rPr>
              <a:t>Martin Luther King Jr.</a:t>
            </a:r>
          </a:p>
          <a:p>
            <a:pPr>
              <a:buNone/>
            </a:pPr>
            <a:r>
              <a:rPr lang="en-GB" b="1" dirty="0">
                <a:latin typeface="Century Gothic" panose="020B0502020202020204" pitchFamily="34" charset="0"/>
              </a:rPr>
              <a:t>Won:</a:t>
            </a:r>
            <a:r>
              <a:rPr lang="en-GB" dirty="0">
                <a:latin typeface="Century Gothic" panose="020B0502020202020204" pitchFamily="34" charset="0"/>
              </a:rPr>
              <a:t> 1964</a:t>
            </a:r>
            <a:br>
              <a:rPr lang="en-GB" dirty="0">
                <a:latin typeface="Century Gothic" panose="020B0502020202020204" pitchFamily="34" charset="0"/>
              </a:rPr>
            </a:br>
            <a:r>
              <a:rPr lang="en-GB" b="1" dirty="0">
                <a:latin typeface="Century Gothic" panose="020B0502020202020204" pitchFamily="34" charset="0"/>
              </a:rPr>
              <a:t>Why:</a:t>
            </a:r>
            <a:br>
              <a:rPr lang="en-GB" dirty="0">
                <a:latin typeface="Century Gothic" panose="020B0502020202020204" pitchFamily="34" charset="0"/>
              </a:rPr>
            </a:br>
            <a:r>
              <a:rPr lang="en-GB" dirty="0">
                <a:latin typeface="Century Gothic" panose="020B0502020202020204" pitchFamily="34" charset="0"/>
              </a:rPr>
              <a:t>King was honoured for his leadership in the American civil rights movement and his commitment to nonviolent resistance. His work helped dismantle institutional segregation and promote racial equality in the U.S.</a:t>
            </a:r>
          </a:p>
          <a:p>
            <a:pPr>
              <a:buNone/>
            </a:pPr>
            <a:r>
              <a:rPr lang="en-GB" dirty="0"/>
              <a:t>🕊️</a:t>
            </a:r>
            <a:r>
              <a:rPr lang="en-GB" dirty="0">
                <a:latin typeface="Century Gothic" panose="020B0502020202020204" pitchFamily="34" charset="0"/>
              </a:rPr>
              <a:t> He was the youngest winner at the time (35 years old).</a:t>
            </a:r>
          </a:p>
          <a:p>
            <a:pPr>
              <a:buNone/>
            </a:pPr>
            <a:br>
              <a:rPr lang="en-GB" dirty="0">
                <a:latin typeface="Century Gothic" panose="020B0502020202020204" pitchFamily="34" charset="0"/>
              </a:rPr>
            </a:br>
            <a:br>
              <a:rPr lang="en-GB" dirty="0">
                <a:latin typeface="Century Gothic" panose="020B0502020202020204" pitchFamily="34" charset="0"/>
              </a:rPr>
            </a:br>
            <a:endParaRPr lang="en-GB" dirty="0">
              <a:latin typeface="Century Gothic" panose="020B0502020202020204" pitchFamily="34" charset="0"/>
            </a:endParaRPr>
          </a:p>
        </p:txBody>
      </p:sp>
      <p:sp>
        <p:nvSpPr>
          <p:cNvPr id="9" name="TextBox 8">
            <a:extLst>
              <a:ext uri="{FF2B5EF4-FFF2-40B4-BE49-F238E27FC236}">
                <a16:creationId xmlns:a16="http://schemas.microsoft.com/office/drawing/2014/main" id="{F1A58788-42A3-A646-B00D-39D7C3895B95}"/>
              </a:ext>
            </a:extLst>
          </p:cNvPr>
          <p:cNvSpPr txBox="1"/>
          <p:nvPr/>
        </p:nvSpPr>
        <p:spPr>
          <a:xfrm>
            <a:off x="3996451" y="3633879"/>
            <a:ext cx="6516254" cy="258532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Mother Teresa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Won:</a:t>
            </a:r>
            <a:r>
              <a:rPr kumimoji="0" lang="en-GB" sz="18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1979</a:t>
            </a:r>
            <a:br>
              <a:rPr kumimoji="0" lang="en-GB" sz="18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br>
            <a:r>
              <a:rPr kumimoji="0" lang="en-GB" sz="1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Why:</a:t>
            </a:r>
            <a:br>
              <a:rPr kumimoji="0" lang="en-GB" sz="18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br>
            <a:r>
              <a:rPr kumimoji="0" lang="en-GB" sz="18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Awarded for her humanitarian work with the poor, sick, and dying in Calcutta (now Kolkata), India. She founded the </a:t>
            </a:r>
            <a:r>
              <a:rPr kumimoji="0" lang="en-GB" sz="18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Missionaries of Charity</a:t>
            </a:r>
            <a:r>
              <a:rPr kumimoji="0" lang="en-GB" sz="18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focusing on serving the “poorest of the poor.”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Known globally as a symbol of compassion and selfless service.</a:t>
            </a:r>
          </a:p>
        </p:txBody>
      </p:sp>
      <p:pic>
        <p:nvPicPr>
          <p:cNvPr id="10" name="Picture 9">
            <a:extLst>
              <a:ext uri="{FF2B5EF4-FFF2-40B4-BE49-F238E27FC236}">
                <a16:creationId xmlns:a16="http://schemas.microsoft.com/office/drawing/2014/main" id="{8BBA458E-3D5C-FF4E-38DF-1C5D18226A9F}"/>
              </a:ext>
            </a:extLst>
          </p:cNvPr>
          <p:cNvPicPr>
            <a:picLocks noChangeAspect="1"/>
          </p:cNvPicPr>
          <p:nvPr/>
        </p:nvPicPr>
        <p:blipFill>
          <a:blip r:embed="rId3"/>
          <a:stretch>
            <a:fillRect/>
          </a:stretch>
        </p:blipFill>
        <p:spPr>
          <a:xfrm>
            <a:off x="1741229" y="3735915"/>
            <a:ext cx="1924050" cy="2381250"/>
          </a:xfrm>
          <a:prstGeom prst="rect">
            <a:avLst/>
          </a:prstGeom>
        </p:spPr>
      </p:pic>
    </p:spTree>
    <p:extLst>
      <p:ext uri="{BB962C8B-B14F-4D97-AF65-F5344CB8AC3E}">
        <p14:creationId xmlns:p14="http://schemas.microsoft.com/office/powerpoint/2010/main" val="102256900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9E85A3-D7D1-3869-A620-451C6306DDC4}"/>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25693A28-13D2-FE3D-3094-E3152043E0BE}"/>
              </a:ext>
            </a:extLst>
          </p:cNvPr>
          <p:cNvSpPr txBox="1"/>
          <p:nvPr/>
        </p:nvSpPr>
        <p:spPr>
          <a:xfrm>
            <a:off x="0" y="0"/>
            <a:ext cx="12192000"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4" name="Rectangle 3">
            <a:extLst>
              <a:ext uri="{FF2B5EF4-FFF2-40B4-BE49-F238E27FC236}">
                <a16:creationId xmlns:a16="http://schemas.microsoft.com/office/drawing/2014/main" id="{4F7348B8-CC12-5CB4-0C21-5F6F2A962E55}"/>
              </a:ext>
            </a:extLst>
          </p:cNvPr>
          <p:cNvSpPr/>
          <p:nvPr/>
        </p:nvSpPr>
        <p:spPr>
          <a:xfrm>
            <a:off x="1741229" y="985209"/>
            <a:ext cx="7330751" cy="461665"/>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alt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7" name="TextBox 6">
            <a:extLst>
              <a:ext uri="{FF2B5EF4-FFF2-40B4-BE49-F238E27FC236}">
                <a16:creationId xmlns:a16="http://schemas.microsoft.com/office/drawing/2014/main" id="{C16C801C-07E6-2154-4821-FD85EF89C86D}"/>
              </a:ext>
            </a:extLst>
          </p:cNvPr>
          <p:cNvSpPr txBox="1"/>
          <p:nvPr/>
        </p:nvSpPr>
        <p:spPr>
          <a:xfrm>
            <a:off x="736364" y="461665"/>
            <a:ext cx="7330751" cy="3693319"/>
          </a:xfrm>
          <a:prstGeom prst="rect">
            <a:avLst/>
          </a:prstGeom>
          <a:noFill/>
        </p:spPr>
        <p:txBody>
          <a:bodyPr wrap="square">
            <a:spAutoFit/>
          </a:bodyPr>
          <a:lstStyle/>
          <a:p>
            <a:pPr>
              <a:buNone/>
            </a:pPr>
            <a:r>
              <a:rPr lang="en-GB" b="1" dirty="0">
                <a:latin typeface="Century Gothic" panose="020B0502020202020204" pitchFamily="34" charset="0"/>
              </a:rPr>
              <a:t>Nelson Mandela</a:t>
            </a:r>
          </a:p>
          <a:p>
            <a:pPr>
              <a:buNone/>
            </a:pPr>
            <a:r>
              <a:rPr lang="en-GB" b="1" dirty="0">
                <a:latin typeface="Century Gothic" panose="020B0502020202020204" pitchFamily="34" charset="0"/>
              </a:rPr>
              <a:t>Won:</a:t>
            </a:r>
            <a:r>
              <a:rPr lang="en-GB" dirty="0">
                <a:latin typeface="Century Gothic" panose="020B0502020202020204" pitchFamily="34" charset="0"/>
              </a:rPr>
              <a:t> 1993 (shared with F.W. de Klerk)</a:t>
            </a:r>
            <a:br>
              <a:rPr lang="en-GB" dirty="0">
                <a:latin typeface="Century Gothic" panose="020B0502020202020204" pitchFamily="34" charset="0"/>
              </a:rPr>
            </a:br>
            <a:r>
              <a:rPr lang="en-GB" b="1" dirty="0">
                <a:latin typeface="Century Gothic" panose="020B0502020202020204" pitchFamily="34" charset="0"/>
              </a:rPr>
              <a:t>Why:</a:t>
            </a:r>
            <a:br>
              <a:rPr lang="en-GB" dirty="0">
                <a:latin typeface="Century Gothic" panose="020B0502020202020204" pitchFamily="34" charset="0"/>
              </a:rPr>
            </a:br>
            <a:r>
              <a:rPr lang="en-GB" dirty="0">
                <a:latin typeface="Century Gothic" panose="020B0502020202020204" pitchFamily="34" charset="0"/>
              </a:rPr>
              <a:t>Recognized for peacefully ending apartheid in South Africa and laying the foundation for a multiracial democracy. Mandela was a political prisoner for 27 years before becoming the first Black president of South Africa.</a:t>
            </a:r>
          </a:p>
          <a:p>
            <a:pPr>
              <a:buNone/>
            </a:pPr>
            <a:r>
              <a:rPr lang="en-GB" dirty="0">
                <a:latin typeface="Century Gothic" panose="020B0502020202020204" pitchFamily="34" charset="0"/>
              </a:rPr>
              <a:t>✊ He became a global icon of peace, forgiveness, and reconciliation.</a:t>
            </a:r>
          </a:p>
          <a:p>
            <a:pPr>
              <a:buNone/>
            </a:pPr>
            <a:br>
              <a:rPr lang="en-GB" dirty="0">
                <a:latin typeface="Century Gothic" panose="020B0502020202020204" pitchFamily="34" charset="0"/>
              </a:rPr>
            </a:br>
            <a:endParaRPr lang="en-GB" dirty="0">
              <a:latin typeface="Century Gothic" panose="020B0502020202020204" pitchFamily="34" charset="0"/>
            </a:endParaRPr>
          </a:p>
          <a:p>
            <a:pPr>
              <a:buNone/>
            </a:pPr>
            <a:br>
              <a:rPr lang="en-GB" dirty="0">
                <a:latin typeface="Century Gothic" panose="020B0502020202020204" pitchFamily="34" charset="0"/>
              </a:rPr>
            </a:br>
            <a:endParaRPr lang="en-GB" dirty="0">
              <a:latin typeface="Century Gothic" panose="020B0502020202020204" pitchFamily="34" charset="0"/>
            </a:endParaRPr>
          </a:p>
        </p:txBody>
      </p:sp>
      <p:sp>
        <p:nvSpPr>
          <p:cNvPr id="8" name="TextBox 7">
            <a:extLst>
              <a:ext uri="{FF2B5EF4-FFF2-40B4-BE49-F238E27FC236}">
                <a16:creationId xmlns:a16="http://schemas.microsoft.com/office/drawing/2014/main" id="{1346AAB7-6EA5-B4EE-4660-77F09D71E0D7}"/>
              </a:ext>
            </a:extLst>
          </p:cNvPr>
          <p:cNvSpPr txBox="1"/>
          <p:nvPr/>
        </p:nvSpPr>
        <p:spPr>
          <a:xfrm>
            <a:off x="4531049" y="3429000"/>
            <a:ext cx="7330751" cy="2308324"/>
          </a:xfrm>
          <a:prstGeom prst="rect">
            <a:avLst/>
          </a:prstGeom>
          <a:noFill/>
        </p:spPr>
        <p:txBody>
          <a:bodyPr wrap="square">
            <a:spAutoFit/>
          </a:bodyPr>
          <a:lstStyle/>
          <a:p>
            <a:pPr>
              <a:buNone/>
            </a:pPr>
            <a:r>
              <a:rPr lang="en-GB" b="1" dirty="0">
                <a:latin typeface="Century Gothic" panose="020B0502020202020204" pitchFamily="34" charset="0"/>
              </a:rPr>
              <a:t>Malala Yousafzai</a:t>
            </a:r>
          </a:p>
          <a:p>
            <a:pPr>
              <a:buNone/>
            </a:pPr>
            <a:r>
              <a:rPr lang="en-GB" b="1" dirty="0">
                <a:latin typeface="Century Gothic" panose="020B0502020202020204" pitchFamily="34" charset="0"/>
              </a:rPr>
              <a:t>Won:</a:t>
            </a:r>
            <a:r>
              <a:rPr lang="en-GB" dirty="0">
                <a:latin typeface="Century Gothic" panose="020B0502020202020204" pitchFamily="34" charset="0"/>
              </a:rPr>
              <a:t> 2014 (shared with Kailash Satyarthi)</a:t>
            </a:r>
            <a:br>
              <a:rPr lang="en-GB" dirty="0">
                <a:latin typeface="Century Gothic" panose="020B0502020202020204" pitchFamily="34" charset="0"/>
              </a:rPr>
            </a:br>
            <a:r>
              <a:rPr lang="en-GB" b="1" dirty="0">
                <a:latin typeface="Century Gothic" panose="020B0502020202020204" pitchFamily="34" charset="0"/>
              </a:rPr>
              <a:t>Why:</a:t>
            </a:r>
            <a:br>
              <a:rPr lang="en-GB" dirty="0">
                <a:latin typeface="Century Gothic" panose="020B0502020202020204" pitchFamily="34" charset="0"/>
              </a:rPr>
            </a:br>
            <a:r>
              <a:rPr lang="en-GB" dirty="0">
                <a:latin typeface="Century Gothic" panose="020B0502020202020204" pitchFamily="34" charset="0"/>
              </a:rPr>
              <a:t>Honoured for her struggle against the suppression of children and young people and for the right to education—especially for girls. She survived a Taliban assassination attempt and became a global education activist.</a:t>
            </a:r>
          </a:p>
          <a:p>
            <a:pPr>
              <a:buNone/>
            </a:pPr>
            <a:r>
              <a:rPr lang="en-GB" dirty="0">
                <a:latin typeface="Century Gothic" panose="020B0502020202020204" pitchFamily="34" charset="0"/>
              </a:rPr>
              <a:t>📚 She is the </a:t>
            </a:r>
            <a:r>
              <a:rPr lang="en-GB" b="1" dirty="0">
                <a:latin typeface="Century Gothic" panose="020B0502020202020204" pitchFamily="34" charset="0"/>
              </a:rPr>
              <a:t>youngest Nobel laureate</a:t>
            </a:r>
            <a:r>
              <a:rPr lang="en-GB" dirty="0">
                <a:latin typeface="Century Gothic" panose="020B0502020202020204" pitchFamily="34" charset="0"/>
              </a:rPr>
              <a:t> ever, winning at age 17.</a:t>
            </a:r>
          </a:p>
        </p:txBody>
      </p:sp>
      <p:pic>
        <p:nvPicPr>
          <p:cNvPr id="9" name="Picture 8">
            <a:extLst>
              <a:ext uri="{FF2B5EF4-FFF2-40B4-BE49-F238E27FC236}">
                <a16:creationId xmlns:a16="http://schemas.microsoft.com/office/drawing/2014/main" id="{CE27227D-A779-8B76-F35B-D4AE7183128D}"/>
              </a:ext>
            </a:extLst>
          </p:cNvPr>
          <p:cNvPicPr>
            <a:picLocks noChangeAspect="1"/>
          </p:cNvPicPr>
          <p:nvPr/>
        </p:nvPicPr>
        <p:blipFill>
          <a:blip r:embed="rId2"/>
          <a:stretch>
            <a:fillRect/>
          </a:stretch>
        </p:blipFill>
        <p:spPr>
          <a:xfrm>
            <a:off x="8067115" y="600670"/>
            <a:ext cx="3924876" cy="2197931"/>
          </a:xfrm>
          <a:prstGeom prst="rect">
            <a:avLst/>
          </a:prstGeom>
        </p:spPr>
      </p:pic>
      <p:pic>
        <p:nvPicPr>
          <p:cNvPr id="10" name="Picture 9">
            <a:extLst>
              <a:ext uri="{FF2B5EF4-FFF2-40B4-BE49-F238E27FC236}">
                <a16:creationId xmlns:a16="http://schemas.microsoft.com/office/drawing/2014/main" id="{29B4F75E-2D76-35BB-8364-B27207D0212D}"/>
              </a:ext>
            </a:extLst>
          </p:cNvPr>
          <p:cNvPicPr>
            <a:picLocks noChangeAspect="1"/>
          </p:cNvPicPr>
          <p:nvPr/>
        </p:nvPicPr>
        <p:blipFill>
          <a:blip r:embed="rId3"/>
          <a:stretch>
            <a:fillRect/>
          </a:stretch>
        </p:blipFill>
        <p:spPr>
          <a:xfrm>
            <a:off x="529626" y="3473804"/>
            <a:ext cx="3872114" cy="2168384"/>
          </a:xfrm>
          <a:prstGeom prst="rect">
            <a:avLst/>
          </a:prstGeom>
        </p:spPr>
      </p:pic>
    </p:spTree>
    <p:extLst>
      <p:ext uri="{BB962C8B-B14F-4D97-AF65-F5344CB8AC3E}">
        <p14:creationId xmlns:p14="http://schemas.microsoft.com/office/powerpoint/2010/main" val="14437236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D77BE6-0D47-8DDB-57F6-0627C4F861ED}"/>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38B4F8ED-3B82-CC3C-85B9-9DB22F64A3BD}"/>
              </a:ext>
            </a:extLst>
          </p:cNvPr>
          <p:cNvSpPr txBox="1"/>
          <p:nvPr/>
        </p:nvSpPr>
        <p:spPr>
          <a:xfrm>
            <a:off x="0" y="0"/>
            <a:ext cx="12192000"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4" name="Rectangle 3">
            <a:extLst>
              <a:ext uri="{FF2B5EF4-FFF2-40B4-BE49-F238E27FC236}">
                <a16:creationId xmlns:a16="http://schemas.microsoft.com/office/drawing/2014/main" id="{D10EC659-D1D9-3EDB-22EF-AF7AFB6649AB}"/>
              </a:ext>
            </a:extLst>
          </p:cNvPr>
          <p:cNvSpPr/>
          <p:nvPr/>
        </p:nvSpPr>
        <p:spPr>
          <a:xfrm>
            <a:off x="1741229" y="985209"/>
            <a:ext cx="7330751" cy="461665"/>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alt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984B2A2C-F226-E41C-A6B2-A4A70919D6AA}"/>
              </a:ext>
            </a:extLst>
          </p:cNvPr>
          <p:cNvSpPr txBox="1"/>
          <p:nvPr/>
        </p:nvSpPr>
        <p:spPr>
          <a:xfrm>
            <a:off x="1274619" y="757502"/>
            <a:ext cx="6853380" cy="4985980"/>
          </a:xfrm>
          <a:prstGeom prst="rect">
            <a:avLst/>
          </a:prstGeom>
          <a:noFill/>
        </p:spPr>
        <p:txBody>
          <a:bodyPr wrap="square">
            <a:spAutoFit/>
          </a:bodyPr>
          <a:lstStyle/>
          <a:p>
            <a:pPr fontAlgn="base"/>
            <a:r>
              <a:rPr lang="en-GB" sz="2000" dirty="0">
                <a:latin typeface="Century Gothic" panose="020B0502020202020204" pitchFamily="34" charset="0"/>
              </a:rPr>
              <a:t>There are many ways to act right now. </a:t>
            </a:r>
          </a:p>
          <a:p>
            <a:pPr fontAlgn="base"/>
            <a:endParaRPr lang="en-GB" sz="2000" dirty="0">
              <a:latin typeface="Century Gothic" panose="020B0502020202020204" pitchFamily="34" charset="0"/>
            </a:endParaRPr>
          </a:p>
          <a:p>
            <a:pPr marL="285750" indent="-285750" fontAlgn="base">
              <a:buFont typeface="Arial" panose="020B0604020202020204" pitchFamily="34" charset="0"/>
              <a:buChar char="•"/>
            </a:pPr>
            <a:r>
              <a:rPr lang="en-GB" sz="2000" dirty="0">
                <a:latin typeface="Century Gothic" panose="020B0502020202020204" pitchFamily="34" charset="0"/>
              </a:rPr>
              <a:t>Spark conversations about the urgent need for understanding, non-violence, and disarmament.</a:t>
            </a:r>
          </a:p>
          <a:p>
            <a:pPr marL="285750" indent="-285750" fontAlgn="base">
              <a:buFont typeface="Arial" panose="020B0604020202020204" pitchFamily="34" charset="0"/>
              <a:buChar char="•"/>
            </a:pPr>
            <a:r>
              <a:rPr lang="en-GB" sz="2000" dirty="0">
                <a:latin typeface="Century Gothic" panose="020B0502020202020204" pitchFamily="34" charset="0"/>
              </a:rPr>
              <a:t>Volunteer in your community</a:t>
            </a:r>
          </a:p>
          <a:p>
            <a:pPr marL="285750" indent="-285750" fontAlgn="base">
              <a:buFont typeface="Arial" panose="020B0604020202020204" pitchFamily="34" charset="0"/>
              <a:buChar char="•"/>
            </a:pPr>
            <a:r>
              <a:rPr lang="en-GB" sz="2000" dirty="0">
                <a:latin typeface="Century Gothic" panose="020B0502020202020204" pitchFamily="34" charset="0"/>
              </a:rPr>
              <a:t>listen to voices different from your own</a:t>
            </a:r>
          </a:p>
          <a:p>
            <a:pPr marL="285750" indent="-285750" fontAlgn="base">
              <a:buFont typeface="Arial" panose="020B0604020202020204" pitchFamily="34" charset="0"/>
              <a:buChar char="•"/>
            </a:pPr>
            <a:r>
              <a:rPr lang="en-GB" sz="2000" dirty="0">
                <a:latin typeface="Century Gothic" panose="020B0502020202020204" pitchFamily="34" charset="0"/>
              </a:rPr>
              <a:t>challenge discriminatory language in your workplace</a:t>
            </a:r>
          </a:p>
          <a:p>
            <a:pPr marL="285750" indent="-285750" fontAlgn="base">
              <a:buFont typeface="Arial" panose="020B0604020202020204" pitchFamily="34" charset="0"/>
              <a:buChar char="•"/>
            </a:pPr>
            <a:r>
              <a:rPr lang="en-GB" sz="2000" dirty="0">
                <a:latin typeface="Century Gothic" panose="020B0502020202020204" pitchFamily="34" charset="0"/>
              </a:rPr>
              <a:t>report bullying both online and off-line </a:t>
            </a:r>
          </a:p>
          <a:p>
            <a:pPr marL="285750" indent="-285750" fontAlgn="base">
              <a:buFont typeface="Arial" panose="020B0604020202020204" pitchFamily="34" charset="0"/>
              <a:buChar char="•"/>
            </a:pPr>
            <a:r>
              <a:rPr lang="en-GB" sz="2000" dirty="0">
                <a:latin typeface="Century Gothic" panose="020B0502020202020204" pitchFamily="34" charset="0"/>
              </a:rPr>
              <a:t>take the time to verify facts before you post on social media.</a:t>
            </a:r>
          </a:p>
          <a:p>
            <a:pPr fontAlgn="base"/>
            <a:r>
              <a:rPr lang="en-GB" sz="2000" dirty="0">
                <a:latin typeface="Century Gothic" panose="020B0502020202020204" pitchFamily="34" charset="0"/>
              </a:rPr>
              <a:t>You can also speak up with your choices, opting to purchase items from socially-conscious brands, or donating to organizations that promote sustainability and human rights.</a:t>
            </a:r>
          </a:p>
          <a:p>
            <a:pPr fontAlgn="base"/>
            <a:endParaRPr lang="en-GB" sz="1600" dirty="0">
              <a:latin typeface="Century Gothic" panose="020B0502020202020204" pitchFamily="34" charset="0"/>
            </a:endParaRPr>
          </a:p>
        </p:txBody>
      </p:sp>
    </p:spTree>
    <p:extLst>
      <p:ext uri="{BB962C8B-B14F-4D97-AF65-F5344CB8AC3E}">
        <p14:creationId xmlns:p14="http://schemas.microsoft.com/office/powerpoint/2010/main" val="91316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4516E0-D5A2-2517-5626-FB02CBB34BB7}"/>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73763B33-4E2B-3B06-7C57-F2BE1A95D6F1}"/>
              </a:ext>
            </a:extLst>
          </p:cNvPr>
          <p:cNvSpPr txBox="1"/>
          <p:nvPr/>
        </p:nvSpPr>
        <p:spPr>
          <a:xfrm>
            <a:off x="0" y="125963"/>
            <a:ext cx="12191999"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 moment for reflection…</a:t>
            </a:r>
          </a:p>
        </p:txBody>
      </p:sp>
      <p:sp>
        <p:nvSpPr>
          <p:cNvPr id="3" name="AutoShape 2"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0E57CF2B-A9E5-C8DA-79EB-A06D639E113F}"/>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AutoShape 4"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127DC700-6231-FE87-93CF-08F4DC2CAED2}"/>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F55753BA-7B89-8E75-74C0-05D7F74BAF5F}"/>
              </a:ext>
            </a:extLst>
          </p:cNvPr>
          <p:cNvSpPr/>
          <p:nvPr/>
        </p:nvSpPr>
        <p:spPr>
          <a:xfrm>
            <a:off x="5977217" y="3244334"/>
            <a:ext cx="23756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6" name="AutoShape 6"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17ADE2AE-80DA-DA16-9D0B-DD335E857B10}"/>
              </a:ext>
            </a:extLst>
          </p:cNvPr>
          <p:cNvSpPr>
            <a:spLocks noChangeAspect="1" noChangeArrowheads="1"/>
          </p:cNvSpPr>
          <p:nvPr/>
        </p:nvSpPr>
        <p:spPr bwMode="auto">
          <a:xfrm>
            <a:off x="6248400" y="3581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D309F1C-A6CA-3083-6E4B-D79ED1A1764C}"/>
              </a:ext>
            </a:extLst>
          </p:cNvPr>
          <p:cNvSpPr txBox="1"/>
          <p:nvPr/>
        </p:nvSpPr>
        <p:spPr>
          <a:xfrm>
            <a:off x="304800" y="1117995"/>
            <a:ext cx="7342909" cy="1323439"/>
          </a:xfrm>
          <a:prstGeom prst="rect">
            <a:avLst/>
          </a:prstGeom>
          <a:noFill/>
        </p:spPr>
        <p:txBody>
          <a:bodyPr wrap="square" rtlCol="0">
            <a:spAutoFit/>
          </a:bodyPr>
          <a:lstStyle/>
          <a:p>
            <a:r>
              <a:rPr lang="en-GB" sz="4000" b="1" dirty="0">
                <a:latin typeface="Century Gothic" panose="020B0502020202020204" pitchFamily="34" charset="0"/>
              </a:rPr>
              <a:t>How can we make the world a more peaceful place?</a:t>
            </a:r>
          </a:p>
        </p:txBody>
      </p:sp>
      <p:pic>
        <p:nvPicPr>
          <p:cNvPr id="8" name="Picture 7">
            <a:extLst>
              <a:ext uri="{FF2B5EF4-FFF2-40B4-BE49-F238E27FC236}">
                <a16:creationId xmlns:a16="http://schemas.microsoft.com/office/drawing/2014/main" id="{E3381EC5-1409-D8DB-3D46-1457B35AD8BF}"/>
              </a:ext>
            </a:extLst>
          </p:cNvPr>
          <p:cNvPicPr>
            <a:picLocks noChangeAspect="1"/>
          </p:cNvPicPr>
          <p:nvPr/>
        </p:nvPicPr>
        <p:blipFill>
          <a:blip r:embed="rId2"/>
          <a:stretch>
            <a:fillRect/>
          </a:stretch>
        </p:blipFill>
        <p:spPr>
          <a:xfrm>
            <a:off x="8537730" y="629099"/>
            <a:ext cx="3118561" cy="3104701"/>
          </a:xfrm>
          <a:prstGeom prst="rect">
            <a:avLst/>
          </a:prstGeom>
        </p:spPr>
      </p:pic>
      <p:pic>
        <p:nvPicPr>
          <p:cNvPr id="9" name="Picture 8">
            <a:extLst>
              <a:ext uri="{FF2B5EF4-FFF2-40B4-BE49-F238E27FC236}">
                <a16:creationId xmlns:a16="http://schemas.microsoft.com/office/drawing/2014/main" id="{76FB3072-4CCD-4674-DA05-75FB13029342}"/>
              </a:ext>
            </a:extLst>
          </p:cNvPr>
          <p:cNvPicPr>
            <a:picLocks noChangeAspect="1"/>
          </p:cNvPicPr>
          <p:nvPr/>
        </p:nvPicPr>
        <p:blipFill>
          <a:blip r:embed="rId3"/>
          <a:stretch>
            <a:fillRect/>
          </a:stretch>
        </p:blipFill>
        <p:spPr>
          <a:xfrm>
            <a:off x="8537729" y="3978648"/>
            <a:ext cx="3118560" cy="1746394"/>
          </a:xfrm>
          <a:prstGeom prst="rect">
            <a:avLst/>
          </a:prstGeom>
        </p:spPr>
      </p:pic>
    </p:spTree>
    <p:extLst>
      <p:ext uri="{BB962C8B-B14F-4D97-AF65-F5344CB8AC3E}">
        <p14:creationId xmlns:p14="http://schemas.microsoft.com/office/powerpoint/2010/main" val="2989894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4D609B-DF2A-DD3B-4E96-D55973974060}"/>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0BD4BF56-67B2-334A-CD5A-7BB50339DA81}"/>
              </a:ext>
            </a:extLst>
          </p:cNvPr>
          <p:cNvSpPr txBox="1"/>
          <p:nvPr/>
        </p:nvSpPr>
        <p:spPr>
          <a:xfrm>
            <a:off x="0" y="0"/>
            <a:ext cx="12192000"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4" name="Rectangle 3">
            <a:extLst>
              <a:ext uri="{FF2B5EF4-FFF2-40B4-BE49-F238E27FC236}">
                <a16:creationId xmlns:a16="http://schemas.microsoft.com/office/drawing/2014/main" id="{E629825F-ABCA-5F11-F008-44955D16179D}"/>
              </a:ext>
            </a:extLst>
          </p:cNvPr>
          <p:cNvSpPr/>
          <p:nvPr/>
        </p:nvSpPr>
        <p:spPr>
          <a:xfrm>
            <a:off x="1741229" y="985209"/>
            <a:ext cx="7330751" cy="461665"/>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alt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pic>
        <p:nvPicPr>
          <p:cNvPr id="8" name="Online Media 7" title="International Day of Peace 2024 - UN Chief Message | United Nations">
            <a:hlinkClick r:id="" action="ppaction://media"/>
            <a:extLst>
              <a:ext uri="{FF2B5EF4-FFF2-40B4-BE49-F238E27FC236}">
                <a16:creationId xmlns:a16="http://schemas.microsoft.com/office/drawing/2014/main" id="{156BDA1A-AF5B-0BD0-20C9-70F7820EDB23}"/>
              </a:ext>
            </a:extLst>
          </p:cNvPr>
          <p:cNvPicPr>
            <a:picLocks noRot="1" noChangeAspect="1"/>
          </p:cNvPicPr>
          <p:nvPr>
            <a:videoFile r:link="rId1"/>
          </p:nvPr>
        </p:nvPicPr>
        <p:blipFill>
          <a:blip r:embed="rId3"/>
          <a:stretch>
            <a:fillRect/>
          </a:stretch>
        </p:blipFill>
        <p:spPr>
          <a:xfrm>
            <a:off x="1223818" y="587188"/>
            <a:ext cx="9744364" cy="5501262"/>
          </a:xfrm>
          <a:prstGeom prst="rect">
            <a:avLst/>
          </a:prstGeom>
        </p:spPr>
      </p:pic>
    </p:spTree>
    <p:extLst>
      <p:ext uri="{BB962C8B-B14F-4D97-AF65-F5344CB8AC3E}">
        <p14:creationId xmlns:p14="http://schemas.microsoft.com/office/powerpoint/2010/main" val="3862642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8"/>
                </p:tgtEl>
              </p:cMediaNode>
            </p:video>
            <p:seq concurrent="1" nextAc="seek">
              <p:cTn id="8" restart="whenNotActive" fill="hold" evtFilter="cancelBubble" nodeType="interactiveSeq">
                <p:stCondLst>
                  <p:cond evt="onClick" delay="0">
                    <p:tgtEl>
                      <p:spTgt spid="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8"/>
                                        </p:tgtEl>
                                      </p:cBhvr>
                                    </p:cmd>
                                  </p:childTnLst>
                                </p:cTn>
                              </p:par>
                            </p:childTnLst>
                          </p:cTn>
                        </p:par>
                      </p:childTnLst>
                    </p:cTn>
                  </p:par>
                </p:childTnLst>
              </p:cTn>
              <p:nextCondLst>
                <p:cond evt="onClick" delay="0">
                  <p:tgtEl>
                    <p:spTgt spid="8"/>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0EB6D2-8120-291D-9BA8-BC2255862B63}"/>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A2841E49-E84E-307C-5A43-48895E256A74}"/>
              </a:ext>
            </a:extLst>
          </p:cNvPr>
          <p:cNvSpPr txBox="1"/>
          <p:nvPr/>
        </p:nvSpPr>
        <p:spPr>
          <a:xfrm>
            <a:off x="0" y="125963"/>
            <a:ext cx="12191999"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 moment for reflection…</a:t>
            </a:r>
          </a:p>
        </p:txBody>
      </p:sp>
      <p:sp>
        <p:nvSpPr>
          <p:cNvPr id="3" name="AutoShape 2"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FEB7B467-348E-EFD5-56D8-CDD7091A776D}"/>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AutoShape 4"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7D827F39-457D-F1C6-1D36-C74B9D53A2E2}"/>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700590D9-234D-7016-96DF-EE58717D1792}"/>
              </a:ext>
            </a:extLst>
          </p:cNvPr>
          <p:cNvSpPr/>
          <p:nvPr/>
        </p:nvSpPr>
        <p:spPr>
          <a:xfrm>
            <a:off x="5977217" y="3244334"/>
            <a:ext cx="23756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6" name="AutoShape 6"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2DBC58FF-404E-5EF1-76C8-6E076A15D00B}"/>
              </a:ext>
            </a:extLst>
          </p:cNvPr>
          <p:cNvSpPr>
            <a:spLocks noChangeAspect="1" noChangeArrowheads="1"/>
          </p:cNvSpPr>
          <p:nvPr/>
        </p:nvSpPr>
        <p:spPr bwMode="auto">
          <a:xfrm>
            <a:off x="6248400" y="3581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68B74899-427B-C471-AB94-069640AE0C5B}"/>
              </a:ext>
            </a:extLst>
          </p:cNvPr>
          <p:cNvSpPr txBox="1"/>
          <p:nvPr/>
        </p:nvSpPr>
        <p:spPr>
          <a:xfrm>
            <a:off x="488925" y="965935"/>
            <a:ext cx="2706118" cy="489364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effectLst/>
                <a:uLnTx/>
                <a:uFillTx/>
                <a:latin typeface="Century Gothic" panose="020B0502020202020204" pitchFamily="34" charset="0"/>
                <a:cs typeface="Arial" panose="020B0604020202020204" pitchFamily="34" charset="0"/>
              </a:rPr>
              <a:t>Watch </a:t>
            </a:r>
            <a:r>
              <a:rPr kumimoji="0" lang="en-GB" sz="2400" b="0" i="0" u="sng" strike="noStrike" kern="1200" cap="none" spc="0" normalizeH="0" baseline="0" noProof="0" dirty="0">
                <a:ln>
                  <a:noFill/>
                </a:ln>
                <a:effectLst/>
                <a:uLnTx/>
                <a:uFillTx/>
                <a:latin typeface="Century Gothic" panose="020B0502020202020204" pitchFamily="34" charset="0"/>
                <a:cs typeface="Arial" panose="020B0604020202020204" pitchFamily="34" charset="0"/>
                <a:hlinkClick r:id="rId3">
                  <a:extLst>
                    <a:ext uri="{A12FA001-AC4F-418D-AE19-62706E023703}">
                      <ahyp:hlinkClr xmlns:ahyp="http://schemas.microsoft.com/office/drawing/2018/hyperlinkcolor" val="tx"/>
                    </a:ext>
                  </a:extLst>
                </a:hlinkClick>
              </a:rPr>
              <a:t>Poems for Peace</a:t>
            </a:r>
            <a:r>
              <a:rPr kumimoji="0" lang="en-GB" sz="2400" b="0" i="0" u="none" strike="noStrike" kern="1200" cap="none" spc="0" normalizeH="0" baseline="0" noProof="0" dirty="0">
                <a:ln>
                  <a:noFill/>
                </a:ln>
                <a:effectLst/>
                <a:uLnTx/>
                <a:uFillTx/>
                <a:latin typeface="Century Gothic" panose="020B0502020202020204" pitchFamily="34" charset="0"/>
                <a:cs typeface="Arial" panose="020B0604020202020204" pitchFamily="34" charset="0"/>
              </a:rPr>
              <a:t> and listen to children and young people living in conflict using poetry to call for peace. While you watch, pick out a line or a phrase that really sticks in your mind. </a:t>
            </a:r>
            <a:endParaRPr kumimoji="0" lang="en-GB" sz="1600" b="0" i="0" u="none" strike="noStrike" kern="1200" cap="none" spc="0" normalizeH="0" baseline="0" noProof="0" dirty="0">
              <a:ln>
                <a:noFill/>
              </a:ln>
              <a:effectLst/>
              <a:uLnTx/>
              <a:uFillTx/>
              <a:latin typeface="Century Gothic" panose="020B0502020202020204" pitchFamily="34" charset="0"/>
              <a:cs typeface="Arial" panose="020B0604020202020204" pitchFamily="34" charset="0"/>
            </a:endParaRPr>
          </a:p>
        </p:txBody>
      </p:sp>
      <p:pic>
        <p:nvPicPr>
          <p:cNvPr id="9" name="Online Media 8" title="Poems for Peace | UNICEF">
            <a:hlinkClick r:id="" action="ppaction://media"/>
            <a:extLst>
              <a:ext uri="{FF2B5EF4-FFF2-40B4-BE49-F238E27FC236}">
                <a16:creationId xmlns:a16="http://schemas.microsoft.com/office/drawing/2014/main" id="{F90C16CC-234B-5CB7-9945-A2DCDDED1E8A}"/>
              </a:ext>
            </a:extLst>
          </p:cNvPr>
          <p:cNvPicPr>
            <a:picLocks noRot="1" noChangeAspect="1"/>
          </p:cNvPicPr>
          <p:nvPr>
            <a:videoFile r:link="rId1"/>
          </p:nvPr>
        </p:nvPicPr>
        <p:blipFill>
          <a:blip r:embed="rId4"/>
          <a:stretch>
            <a:fillRect/>
          </a:stretch>
        </p:blipFill>
        <p:spPr>
          <a:xfrm>
            <a:off x="3315855" y="965935"/>
            <a:ext cx="8725637" cy="4926130"/>
          </a:xfrm>
          <a:prstGeom prst="rect">
            <a:avLst/>
          </a:prstGeom>
        </p:spPr>
      </p:pic>
    </p:spTree>
    <p:extLst>
      <p:ext uri="{BB962C8B-B14F-4D97-AF65-F5344CB8AC3E}">
        <p14:creationId xmlns:p14="http://schemas.microsoft.com/office/powerpoint/2010/main" val="27901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9"/>
                </p:tgtEl>
              </p:cMediaNode>
            </p:video>
            <p:seq concurrent="1" nextAc="seek">
              <p:cTn id="8" restart="whenNotActive" fill="hold" evtFilter="cancelBubble" nodeType="interactiveSeq">
                <p:stCondLst>
                  <p:cond evt="onClick" delay="0">
                    <p:tgtEl>
                      <p:spTgt spid="9"/>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9"/>
                                        </p:tgtEl>
                                      </p:cBhvr>
                                    </p:cmd>
                                  </p:childTnLst>
                                </p:cTn>
                              </p:par>
                            </p:childTnLst>
                          </p:cTn>
                        </p:par>
                      </p:childTnLst>
                    </p:cTn>
                  </p:par>
                </p:childTnLst>
              </p:cTn>
              <p:nextCondLst>
                <p:cond evt="onClick" delay="0">
                  <p:tgtEl>
                    <p:spTgt spid="9"/>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09F6F1-CA81-DB4E-AAF1-DEADC82DDBB4}"/>
              </a:ext>
            </a:extLst>
          </p:cNvPr>
          <p:cNvSpPr>
            <a:spLocks noGrp="1"/>
          </p:cNvSpPr>
          <p:nvPr>
            <p:ph type="ctrTitle"/>
          </p:nvPr>
        </p:nvSpPr>
        <p:spPr>
          <a:xfrm>
            <a:off x="296867" y="5796988"/>
            <a:ext cx="3696909" cy="744407"/>
          </a:xfrm>
        </p:spPr>
        <p:txBody>
          <a:bodyPr/>
          <a:lstStyle/>
          <a:p>
            <a:r>
              <a:rPr lang="en-US" sz="3800" dirty="0">
                <a:latin typeface="Arial Black" panose="020B0A04020102020204" pitchFamily="34" charset="0"/>
              </a:rPr>
              <a:t>THANK YOU</a:t>
            </a:r>
          </a:p>
        </p:txBody>
      </p:sp>
    </p:spTree>
    <p:extLst>
      <p:ext uri="{BB962C8B-B14F-4D97-AF65-F5344CB8AC3E}">
        <p14:creationId xmlns:p14="http://schemas.microsoft.com/office/powerpoint/2010/main" val="17154660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descr="A yellow and orange paper airplane&#10;&#10;Description automatically generated">
            <a:extLst>
              <a:ext uri="{FF2B5EF4-FFF2-40B4-BE49-F238E27FC236}">
                <a16:creationId xmlns:a16="http://schemas.microsoft.com/office/drawing/2014/main" id="{63868CB5-6E1E-2CF1-458C-D73EE26BF3F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id="{08E3E22A-C60E-D122-6934-95FE50C542D2}"/>
              </a:ext>
            </a:extLst>
          </p:cNvPr>
          <p:cNvSpPr txBox="1"/>
          <p:nvPr/>
        </p:nvSpPr>
        <p:spPr>
          <a:xfrm>
            <a:off x="437668" y="1817469"/>
            <a:ext cx="8891752" cy="240065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5000" b="1" i="0" u="none" strike="noStrike" kern="1200" cap="none" spc="0" normalizeH="0" baseline="0" noProof="0" dirty="0">
                <a:ln>
                  <a:noFill/>
                </a:ln>
                <a:solidFill>
                  <a:prstClr val="white"/>
                </a:solidFill>
                <a:effectLst/>
                <a:uLnTx/>
                <a:uFillTx/>
                <a:latin typeface="Arial Black" panose="020B0604020202020204" pitchFamily="34" charset="0"/>
                <a:ea typeface="+mn-ea"/>
                <a:cs typeface="Arial Black" panose="020B0604020202020204" pitchFamily="34" charset="0"/>
              </a:rPr>
              <a:t>STRIVE</a:t>
            </a:r>
          </a:p>
        </p:txBody>
      </p:sp>
      <p:sp>
        <p:nvSpPr>
          <p:cNvPr id="8" name="TextBox 7">
            <a:extLst>
              <a:ext uri="{FF2B5EF4-FFF2-40B4-BE49-F238E27FC236}">
                <a16:creationId xmlns:a16="http://schemas.microsoft.com/office/drawing/2014/main" id="{CE55E424-F9A2-5C40-CA74-6BB90A873654}"/>
              </a:ext>
            </a:extLst>
          </p:cNvPr>
          <p:cNvSpPr txBox="1"/>
          <p:nvPr/>
        </p:nvSpPr>
        <p:spPr>
          <a:xfrm>
            <a:off x="461936" y="5397811"/>
            <a:ext cx="8230468" cy="96949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We encourage all students to </a:t>
            </a:r>
            <a:r>
              <a:rPr kumimoji="0" lang="en-GB" sz="21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‘STRIVE’ </a:t>
            </a:r>
            <a:r>
              <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for success, to develop these positive character traits so they have the knowledge, attitudes, skills and habits to succeed in modern British society.</a:t>
            </a:r>
            <a:endParaRPr kumimoji="0" lang="en-US"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 name="TextBox 8">
            <a:extLst>
              <a:ext uri="{FF2B5EF4-FFF2-40B4-BE49-F238E27FC236}">
                <a16:creationId xmlns:a16="http://schemas.microsoft.com/office/drawing/2014/main" id="{4C6B2F81-098A-B095-D81A-9B4AC924328B}"/>
              </a:ext>
            </a:extLst>
          </p:cNvPr>
          <p:cNvSpPr txBox="1"/>
          <p:nvPr/>
        </p:nvSpPr>
        <p:spPr>
          <a:xfrm>
            <a:off x="353583" y="1386545"/>
            <a:ext cx="2774731" cy="5539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Self-discipline</a:t>
            </a:r>
          </a:p>
        </p:txBody>
      </p:sp>
      <p:sp>
        <p:nvSpPr>
          <p:cNvPr id="10" name="TextBox 9">
            <a:extLst>
              <a:ext uri="{FF2B5EF4-FFF2-40B4-BE49-F238E27FC236}">
                <a16:creationId xmlns:a16="http://schemas.microsoft.com/office/drawing/2014/main" id="{8C3CADD6-B737-76C2-F771-682DAB01C9A3}"/>
              </a:ext>
            </a:extLst>
          </p:cNvPr>
          <p:cNvSpPr txBox="1"/>
          <p:nvPr/>
        </p:nvSpPr>
        <p:spPr>
          <a:xfrm>
            <a:off x="3254441" y="1355410"/>
            <a:ext cx="2186151" cy="5539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lumMod val="85000"/>
                  </a:prstClr>
                </a:solidFill>
                <a:effectLst/>
                <a:uLnTx/>
                <a:uFillTx/>
                <a:latin typeface="Century Gothic" panose="020B0502020202020204" pitchFamily="34" charset="0"/>
                <a:ea typeface="+mn-ea"/>
                <a:cs typeface="+mn-cs"/>
              </a:rPr>
              <a:t>Resilience</a:t>
            </a:r>
          </a:p>
        </p:txBody>
      </p:sp>
      <p:sp>
        <p:nvSpPr>
          <p:cNvPr id="11" name="TextBox 10">
            <a:extLst>
              <a:ext uri="{FF2B5EF4-FFF2-40B4-BE49-F238E27FC236}">
                <a16:creationId xmlns:a16="http://schemas.microsoft.com/office/drawing/2014/main" id="{F0A5670C-6637-DB64-BECE-2EB208A48E08}"/>
              </a:ext>
            </a:extLst>
          </p:cNvPr>
          <p:cNvSpPr txBox="1"/>
          <p:nvPr/>
        </p:nvSpPr>
        <p:spPr>
          <a:xfrm>
            <a:off x="5650797" y="1361061"/>
            <a:ext cx="1408387" cy="5539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Virtue</a:t>
            </a:r>
          </a:p>
        </p:txBody>
      </p:sp>
      <p:sp>
        <p:nvSpPr>
          <p:cNvPr id="12" name="TextBox 11">
            <a:extLst>
              <a:ext uri="{FF2B5EF4-FFF2-40B4-BE49-F238E27FC236}">
                <a16:creationId xmlns:a16="http://schemas.microsoft.com/office/drawing/2014/main" id="{3BBA118A-B4B4-3246-B1FA-A2BDC1F4073D}"/>
              </a:ext>
            </a:extLst>
          </p:cNvPr>
          <p:cNvSpPr txBox="1"/>
          <p:nvPr/>
        </p:nvSpPr>
        <p:spPr>
          <a:xfrm>
            <a:off x="1446660" y="3999603"/>
            <a:ext cx="2186152" cy="5539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lumMod val="85000"/>
                  </a:prstClr>
                </a:solidFill>
                <a:effectLst/>
                <a:uLnTx/>
                <a:uFillTx/>
                <a:latin typeface="Century Gothic" panose="020B0502020202020204" pitchFamily="34" charset="0"/>
                <a:ea typeface="+mn-ea"/>
                <a:cs typeface="+mn-cs"/>
              </a:rPr>
              <a:t>Tolerance</a:t>
            </a:r>
          </a:p>
        </p:txBody>
      </p:sp>
      <p:sp>
        <p:nvSpPr>
          <p:cNvPr id="13" name="TextBox 12">
            <a:extLst>
              <a:ext uri="{FF2B5EF4-FFF2-40B4-BE49-F238E27FC236}">
                <a16:creationId xmlns:a16="http://schemas.microsoft.com/office/drawing/2014/main" id="{DE600B6E-95B2-508A-E14B-454C00FC02DD}"/>
              </a:ext>
            </a:extLst>
          </p:cNvPr>
          <p:cNvSpPr txBox="1"/>
          <p:nvPr/>
        </p:nvSpPr>
        <p:spPr>
          <a:xfrm>
            <a:off x="4258177" y="4011275"/>
            <a:ext cx="1844566" cy="5539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Initiative</a:t>
            </a:r>
          </a:p>
        </p:txBody>
      </p:sp>
      <p:sp>
        <p:nvSpPr>
          <p:cNvPr id="14" name="TextBox 13">
            <a:extLst>
              <a:ext uri="{FF2B5EF4-FFF2-40B4-BE49-F238E27FC236}">
                <a16:creationId xmlns:a16="http://schemas.microsoft.com/office/drawing/2014/main" id="{457E5418-46F8-2735-B506-402787359D2B}"/>
              </a:ext>
            </a:extLst>
          </p:cNvPr>
          <p:cNvSpPr txBox="1"/>
          <p:nvPr/>
        </p:nvSpPr>
        <p:spPr>
          <a:xfrm>
            <a:off x="6893646" y="4006247"/>
            <a:ext cx="1844566" cy="5539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lumMod val="85000"/>
                  </a:prstClr>
                </a:solidFill>
                <a:effectLst/>
                <a:uLnTx/>
                <a:uFillTx/>
                <a:latin typeface="Century Gothic" panose="020B0502020202020204" pitchFamily="34" charset="0"/>
                <a:ea typeface="+mn-ea"/>
                <a:cs typeface="+mn-cs"/>
              </a:rPr>
              <a:t>Empathy</a:t>
            </a:r>
          </a:p>
        </p:txBody>
      </p:sp>
      <p:cxnSp>
        <p:nvCxnSpPr>
          <p:cNvPr id="16" name="Straight Connector 15">
            <a:extLst>
              <a:ext uri="{FF2B5EF4-FFF2-40B4-BE49-F238E27FC236}">
                <a16:creationId xmlns:a16="http://schemas.microsoft.com/office/drawing/2014/main" id="{EF682AED-B01A-A34E-276D-3D99D6240EAD}"/>
              </a:ext>
            </a:extLst>
          </p:cNvPr>
          <p:cNvCxnSpPr/>
          <p:nvPr/>
        </p:nvCxnSpPr>
        <p:spPr>
          <a:xfrm flipV="1">
            <a:off x="1204922" y="1909408"/>
            <a:ext cx="0" cy="36000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Oval 16">
            <a:extLst>
              <a:ext uri="{FF2B5EF4-FFF2-40B4-BE49-F238E27FC236}">
                <a16:creationId xmlns:a16="http://schemas.microsoft.com/office/drawing/2014/main" id="{D0B6310C-3B29-E40D-33DD-6EB4019A7B49}"/>
              </a:ext>
            </a:extLst>
          </p:cNvPr>
          <p:cNvSpPr/>
          <p:nvPr/>
        </p:nvSpPr>
        <p:spPr>
          <a:xfrm>
            <a:off x="1144303" y="1848789"/>
            <a:ext cx="121237" cy="12123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6EBC67B5-B452-1391-7F14-A5E92678BAE3}"/>
              </a:ext>
            </a:extLst>
          </p:cNvPr>
          <p:cNvCxnSpPr>
            <a:cxnSpLocks/>
          </p:cNvCxnSpPr>
          <p:nvPr/>
        </p:nvCxnSpPr>
        <p:spPr>
          <a:xfrm flipV="1">
            <a:off x="4033183" y="1909408"/>
            <a:ext cx="0" cy="44537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7A02468E-99F1-96E2-2277-7FC668C758F5}"/>
              </a:ext>
            </a:extLst>
          </p:cNvPr>
          <p:cNvSpPr/>
          <p:nvPr/>
        </p:nvSpPr>
        <p:spPr>
          <a:xfrm>
            <a:off x="3972564" y="1848789"/>
            <a:ext cx="121237" cy="12123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1" name="Straight Connector 20">
            <a:extLst>
              <a:ext uri="{FF2B5EF4-FFF2-40B4-BE49-F238E27FC236}">
                <a16:creationId xmlns:a16="http://schemas.microsoft.com/office/drawing/2014/main" id="{D7FEAA42-B4CA-E7DB-7202-49F2D87481B9}"/>
              </a:ext>
            </a:extLst>
          </p:cNvPr>
          <p:cNvCxnSpPr>
            <a:cxnSpLocks/>
          </p:cNvCxnSpPr>
          <p:nvPr/>
        </p:nvCxnSpPr>
        <p:spPr>
          <a:xfrm flipV="1">
            <a:off x="6680690" y="1909408"/>
            <a:ext cx="0" cy="44537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00B7E651-D61F-92D0-E6B1-0617CAAA0008}"/>
              </a:ext>
            </a:extLst>
          </p:cNvPr>
          <p:cNvSpPr/>
          <p:nvPr/>
        </p:nvSpPr>
        <p:spPr>
          <a:xfrm>
            <a:off x="6620071" y="1848789"/>
            <a:ext cx="121237" cy="12123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7C7D3FD9-14AE-A8FA-AE87-966E25A3F509}"/>
              </a:ext>
            </a:extLst>
          </p:cNvPr>
          <p:cNvGrpSpPr/>
          <p:nvPr/>
        </p:nvGrpSpPr>
        <p:grpSpPr>
          <a:xfrm flipV="1">
            <a:off x="7587634" y="3581896"/>
            <a:ext cx="121237" cy="505991"/>
            <a:chOff x="7580891" y="2710358"/>
            <a:chExt cx="121237" cy="505991"/>
          </a:xfrm>
        </p:grpSpPr>
        <p:cxnSp>
          <p:nvCxnSpPr>
            <p:cNvPr id="23" name="Straight Connector 22">
              <a:extLst>
                <a:ext uri="{FF2B5EF4-FFF2-40B4-BE49-F238E27FC236}">
                  <a16:creationId xmlns:a16="http://schemas.microsoft.com/office/drawing/2014/main" id="{C932DF29-FA2E-82DD-9BD6-51D6BFD5AA8B}"/>
                </a:ext>
              </a:extLst>
            </p:cNvPr>
            <p:cNvCxnSpPr>
              <a:cxnSpLocks/>
            </p:cNvCxnSpPr>
            <p:nvPr/>
          </p:nvCxnSpPr>
          <p:spPr>
            <a:xfrm flipV="1">
              <a:off x="7641510" y="2770977"/>
              <a:ext cx="0" cy="44537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F86A13A0-5C65-42F7-977C-F3D9C6FEFF1E}"/>
                </a:ext>
              </a:extLst>
            </p:cNvPr>
            <p:cNvSpPr/>
            <p:nvPr/>
          </p:nvSpPr>
          <p:spPr>
            <a:xfrm>
              <a:off x="7580891" y="2710358"/>
              <a:ext cx="121237" cy="12123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6" name="Group 25">
            <a:extLst>
              <a:ext uri="{FF2B5EF4-FFF2-40B4-BE49-F238E27FC236}">
                <a16:creationId xmlns:a16="http://schemas.microsoft.com/office/drawing/2014/main" id="{CE1F9F4C-0F06-CBB5-719C-76D282A4C593}"/>
              </a:ext>
            </a:extLst>
          </p:cNvPr>
          <p:cNvGrpSpPr/>
          <p:nvPr/>
        </p:nvGrpSpPr>
        <p:grpSpPr>
          <a:xfrm flipV="1">
            <a:off x="5083667" y="3581896"/>
            <a:ext cx="121237" cy="505991"/>
            <a:chOff x="7580891" y="2710358"/>
            <a:chExt cx="121237" cy="505991"/>
          </a:xfrm>
        </p:grpSpPr>
        <p:cxnSp>
          <p:nvCxnSpPr>
            <p:cNvPr id="27" name="Straight Connector 26">
              <a:extLst>
                <a:ext uri="{FF2B5EF4-FFF2-40B4-BE49-F238E27FC236}">
                  <a16:creationId xmlns:a16="http://schemas.microsoft.com/office/drawing/2014/main" id="{ADC68E28-9C87-EB40-EF7A-AD8EAF3B12BF}"/>
                </a:ext>
              </a:extLst>
            </p:cNvPr>
            <p:cNvCxnSpPr>
              <a:cxnSpLocks/>
            </p:cNvCxnSpPr>
            <p:nvPr/>
          </p:nvCxnSpPr>
          <p:spPr>
            <a:xfrm flipV="1">
              <a:off x="7641510" y="2770977"/>
              <a:ext cx="0" cy="44537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Oval 27">
              <a:extLst>
                <a:ext uri="{FF2B5EF4-FFF2-40B4-BE49-F238E27FC236}">
                  <a16:creationId xmlns:a16="http://schemas.microsoft.com/office/drawing/2014/main" id="{A39FBBA0-F01D-6BAF-93AC-65AEC6EF47A7}"/>
                </a:ext>
              </a:extLst>
            </p:cNvPr>
            <p:cNvSpPr/>
            <p:nvPr/>
          </p:nvSpPr>
          <p:spPr>
            <a:xfrm>
              <a:off x="7580891" y="2710358"/>
              <a:ext cx="121237" cy="12123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9" name="Group 28">
            <a:extLst>
              <a:ext uri="{FF2B5EF4-FFF2-40B4-BE49-F238E27FC236}">
                <a16:creationId xmlns:a16="http://schemas.microsoft.com/office/drawing/2014/main" id="{E3B438DB-80B9-FCBE-BC3E-2243F4618D5B}"/>
              </a:ext>
            </a:extLst>
          </p:cNvPr>
          <p:cNvGrpSpPr/>
          <p:nvPr/>
        </p:nvGrpSpPr>
        <p:grpSpPr>
          <a:xfrm flipV="1">
            <a:off x="2531853" y="3581896"/>
            <a:ext cx="121237" cy="505991"/>
            <a:chOff x="7580891" y="2710358"/>
            <a:chExt cx="121237" cy="505991"/>
          </a:xfrm>
        </p:grpSpPr>
        <p:cxnSp>
          <p:nvCxnSpPr>
            <p:cNvPr id="30" name="Straight Connector 29">
              <a:extLst>
                <a:ext uri="{FF2B5EF4-FFF2-40B4-BE49-F238E27FC236}">
                  <a16:creationId xmlns:a16="http://schemas.microsoft.com/office/drawing/2014/main" id="{2B4D4EC0-99C6-E72B-1291-8FB9D95B43C0}"/>
                </a:ext>
              </a:extLst>
            </p:cNvPr>
            <p:cNvCxnSpPr>
              <a:cxnSpLocks/>
            </p:cNvCxnSpPr>
            <p:nvPr/>
          </p:nvCxnSpPr>
          <p:spPr>
            <a:xfrm flipV="1">
              <a:off x="7641510" y="2770977"/>
              <a:ext cx="0" cy="44537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Oval 30">
              <a:extLst>
                <a:ext uri="{FF2B5EF4-FFF2-40B4-BE49-F238E27FC236}">
                  <a16:creationId xmlns:a16="http://schemas.microsoft.com/office/drawing/2014/main" id="{ADD297A8-8259-0199-7A87-8DF2F372E4EB}"/>
                </a:ext>
              </a:extLst>
            </p:cNvPr>
            <p:cNvSpPr/>
            <p:nvPr/>
          </p:nvSpPr>
          <p:spPr>
            <a:xfrm>
              <a:off x="7580891" y="2710358"/>
              <a:ext cx="121237" cy="12123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37" name="Picture 36" descr="A blue and black vertical lines&#10;&#10;Description automatically generated">
            <a:extLst>
              <a:ext uri="{FF2B5EF4-FFF2-40B4-BE49-F238E27FC236}">
                <a16:creationId xmlns:a16="http://schemas.microsoft.com/office/drawing/2014/main" id="{2A78B7EC-972E-25BB-628A-FBA4BD18479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8990624">
            <a:off x="11203716" y="5642448"/>
            <a:ext cx="1360618" cy="1628909"/>
          </a:xfrm>
          <a:prstGeom prst="rect">
            <a:avLst/>
          </a:prstGeom>
        </p:spPr>
      </p:pic>
      <p:sp>
        <p:nvSpPr>
          <p:cNvPr id="2" name="TextBox 1">
            <a:extLst>
              <a:ext uri="{FF2B5EF4-FFF2-40B4-BE49-F238E27FC236}">
                <a16:creationId xmlns:a16="http://schemas.microsoft.com/office/drawing/2014/main" id="{26670A6E-4C5B-4A41-A534-E7C02E70A130}"/>
              </a:ext>
            </a:extLst>
          </p:cNvPr>
          <p:cNvSpPr txBox="1"/>
          <p:nvPr/>
        </p:nvSpPr>
        <p:spPr>
          <a:xfrm>
            <a:off x="0" y="-39304"/>
            <a:ext cx="12192000" cy="646331"/>
          </a:xfrm>
          <a:prstGeom prst="rect">
            <a:avLst/>
          </a:prstGeom>
          <a:noFill/>
        </p:spPr>
        <p:txBody>
          <a:bodyPr wrap="square" rtlCol="0">
            <a:spAutoFit/>
          </a:bodyPr>
          <a:lstStyle/>
          <a:p>
            <a:r>
              <a:rPr lang="en-GB" sz="3600" b="1" dirty="0">
                <a:solidFill>
                  <a:schemeClr val="bg1"/>
                </a:solidFill>
              </a:rPr>
              <a:t>Our Mission:</a:t>
            </a:r>
          </a:p>
        </p:txBody>
      </p:sp>
    </p:spTree>
    <p:extLst>
      <p:ext uri="{BB962C8B-B14F-4D97-AF65-F5344CB8AC3E}">
        <p14:creationId xmlns:p14="http://schemas.microsoft.com/office/powerpoint/2010/main" val="29188152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p14:dur="250">
        <p15:prstTrans prst="pageCurlSingl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B11D2BE-86AD-441C-B22E-E1D847A6AD81}"/>
              </a:ext>
            </a:extLst>
          </p:cNvPr>
          <p:cNvSpPr txBox="1"/>
          <p:nvPr/>
        </p:nvSpPr>
        <p:spPr>
          <a:xfrm>
            <a:off x="0" y="125963"/>
            <a:ext cx="12191999"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Fundamental British Values</a:t>
            </a:r>
          </a:p>
        </p:txBody>
      </p:sp>
      <p:sp>
        <p:nvSpPr>
          <p:cNvPr id="3" name="AutoShape 2"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33B054DE-20E2-44A4-8618-C295DB420F5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AutoShape 4"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8C720B00-AFA8-44BD-8D97-67CFF94098AC}"/>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67640965-74EE-4CCC-8371-9EA243756605}"/>
              </a:ext>
            </a:extLst>
          </p:cNvPr>
          <p:cNvSpPr/>
          <p:nvPr/>
        </p:nvSpPr>
        <p:spPr>
          <a:xfrm>
            <a:off x="5977217" y="3244334"/>
            <a:ext cx="23756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6" name="AutoShape 6"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2025EEB9-A16D-490B-AD63-6AA967AFC584}"/>
              </a:ext>
            </a:extLst>
          </p:cNvPr>
          <p:cNvSpPr>
            <a:spLocks noChangeAspect="1" noChangeArrowheads="1"/>
          </p:cNvSpPr>
          <p:nvPr/>
        </p:nvSpPr>
        <p:spPr bwMode="auto">
          <a:xfrm>
            <a:off x="6248400" y="3581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5" name="Picture 14">
            <a:extLst>
              <a:ext uri="{FF2B5EF4-FFF2-40B4-BE49-F238E27FC236}">
                <a16:creationId xmlns:a16="http://schemas.microsoft.com/office/drawing/2014/main" id="{B61C2903-BDAE-40EB-9909-B03D01292B1D}"/>
              </a:ext>
            </a:extLst>
          </p:cNvPr>
          <p:cNvPicPr>
            <a:picLocks noChangeAspect="1"/>
          </p:cNvPicPr>
          <p:nvPr/>
        </p:nvPicPr>
        <p:blipFill>
          <a:blip r:embed="rId2"/>
          <a:stretch>
            <a:fillRect/>
          </a:stretch>
        </p:blipFill>
        <p:spPr>
          <a:xfrm>
            <a:off x="813856" y="705842"/>
            <a:ext cx="3874763" cy="5446315"/>
          </a:xfrm>
          <a:prstGeom prst="rect">
            <a:avLst/>
          </a:prstGeom>
        </p:spPr>
      </p:pic>
      <p:sp>
        <p:nvSpPr>
          <p:cNvPr id="7" name="TextBox 6">
            <a:extLst>
              <a:ext uri="{FF2B5EF4-FFF2-40B4-BE49-F238E27FC236}">
                <a16:creationId xmlns:a16="http://schemas.microsoft.com/office/drawing/2014/main" id="{B8000210-C6A5-4B44-85D1-00416B631FB9}"/>
              </a:ext>
            </a:extLst>
          </p:cNvPr>
          <p:cNvSpPr txBox="1"/>
          <p:nvPr/>
        </p:nvSpPr>
        <p:spPr>
          <a:xfrm>
            <a:off x="5121925" y="777952"/>
            <a:ext cx="6639339"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entury Gothic" panose="020B0502020202020204" pitchFamily="34" charset="0"/>
              </a:rPr>
              <a:t>Today’s assembly is about International Day of Peace.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2400" dirty="0">
              <a:solidFill>
                <a:prstClr val="black"/>
              </a:solidFill>
              <a:latin typeface="Century Gothic" panose="020B0502020202020204" pitchFamily="34" charset="0"/>
            </a:endParaRPr>
          </a:p>
          <a:p>
            <a:pPr>
              <a:defRPr/>
            </a:pPr>
            <a:r>
              <a:rPr lang="en-GB" sz="2400" dirty="0">
                <a:solidFill>
                  <a:prstClr val="black"/>
                </a:solidFill>
                <a:latin typeface="Century Gothic" panose="020B0502020202020204" pitchFamily="34" charset="0"/>
              </a:rPr>
              <a:t>This topic relates to all of the Fundamental British Values.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8" name="Picture 7">
            <a:extLst>
              <a:ext uri="{FF2B5EF4-FFF2-40B4-BE49-F238E27FC236}">
                <a16:creationId xmlns:a16="http://schemas.microsoft.com/office/drawing/2014/main" id="{32F73DB2-37FD-97B4-9FC3-3827C5F0EF79}"/>
              </a:ext>
            </a:extLst>
          </p:cNvPr>
          <p:cNvPicPr>
            <a:picLocks noChangeAspect="1"/>
          </p:cNvPicPr>
          <p:nvPr/>
        </p:nvPicPr>
        <p:blipFill>
          <a:blip r:embed="rId3"/>
          <a:stretch>
            <a:fillRect/>
          </a:stretch>
        </p:blipFill>
        <p:spPr>
          <a:xfrm>
            <a:off x="8712461" y="2854324"/>
            <a:ext cx="3048803" cy="3048803"/>
          </a:xfrm>
          <a:prstGeom prst="rect">
            <a:avLst/>
          </a:prstGeom>
        </p:spPr>
      </p:pic>
      <p:pic>
        <p:nvPicPr>
          <p:cNvPr id="9" name="Picture 8">
            <a:extLst>
              <a:ext uri="{FF2B5EF4-FFF2-40B4-BE49-F238E27FC236}">
                <a16:creationId xmlns:a16="http://schemas.microsoft.com/office/drawing/2014/main" id="{E6AF76AF-8576-21CD-90FF-14FAED1B5612}"/>
              </a:ext>
            </a:extLst>
          </p:cNvPr>
          <p:cNvPicPr>
            <a:picLocks noChangeAspect="1"/>
          </p:cNvPicPr>
          <p:nvPr/>
        </p:nvPicPr>
        <p:blipFill>
          <a:blip r:embed="rId4"/>
          <a:stretch>
            <a:fillRect/>
          </a:stretch>
        </p:blipFill>
        <p:spPr>
          <a:xfrm>
            <a:off x="5613134" y="3311289"/>
            <a:ext cx="2608118" cy="2134871"/>
          </a:xfrm>
          <a:prstGeom prst="rect">
            <a:avLst/>
          </a:prstGeom>
        </p:spPr>
      </p:pic>
    </p:spTree>
    <p:extLst>
      <p:ext uri="{BB962C8B-B14F-4D97-AF65-F5344CB8AC3E}">
        <p14:creationId xmlns:p14="http://schemas.microsoft.com/office/powerpoint/2010/main" val="185222626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B11D2BE-86AD-441C-B22E-E1D847A6AD81}"/>
              </a:ext>
            </a:extLst>
          </p:cNvPr>
          <p:cNvSpPr txBox="1"/>
          <p:nvPr/>
        </p:nvSpPr>
        <p:spPr>
          <a:xfrm>
            <a:off x="0" y="125963"/>
            <a:ext cx="12191999"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 moment for reflection…</a:t>
            </a:r>
          </a:p>
        </p:txBody>
      </p:sp>
      <p:sp>
        <p:nvSpPr>
          <p:cNvPr id="3" name="AutoShape 2"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33B054DE-20E2-44A4-8618-C295DB420F5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AutoShape 4"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8C720B00-AFA8-44BD-8D97-67CFF94098AC}"/>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67640965-74EE-4CCC-8371-9EA243756605}"/>
              </a:ext>
            </a:extLst>
          </p:cNvPr>
          <p:cNvSpPr/>
          <p:nvPr/>
        </p:nvSpPr>
        <p:spPr>
          <a:xfrm>
            <a:off x="5977217" y="3244334"/>
            <a:ext cx="23756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6" name="AutoShape 6"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2025EEB9-A16D-490B-AD63-6AA967AFC584}"/>
              </a:ext>
            </a:extLst>
          </p:cNvPr>
          <p:cNvSpPr>
            <a:spLocks noChangeAspect="1" noChangeArrowheads="1"/>
          </p:cNvSpPr>
          <p:nvPr/>
        </p:nvSpPr>
        <p:spPr bwMode="auto">
          <a:xfrm>
            <a:off x="6248400" y="3581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8508461-A978-3290-A140-5374F5C02C4E}"/>
              </a:ext>
            </a:extLst>
          </p:cNvPr>
          <p:cNvSpPr txBox="1"/>
          <p:nvPr/>
        </p:nvSpPr>
        <p:spPr>
          <a:xfrm>
            <a:off x="1357746" y="832476"/>
            <a:ext cx="7666182" cy="4524315"/>
          </a:xfrm>
          <a:prstGeom prst="rect">
            <a:avLst/>
          </a:prstGeom>
          <a:noFill/>
        </p:spPr>
        <p:txBody>
          <a:bodyPr wrap="square" rtlCol="0">
            <a:spAutoFit/>
          </a:bodyPr>
          <a:lstStyle/>
          <a:p>
            <a:r>
              <a:rPr lang="en-GB" sz="3200" b="1" dirty="0">
                <a:latin typeface="Century Gothic" panose="020B0502020202020204" pitchFamily="34" charset="0"/>
              </a:rPr>
              <a:t>What is peace?</a:t>
            </a:r>
          </a:p>
          <a:p>
            <a:endParaRPr lang="en-GB" sz="3200" b="1" dirty="0">
              <a:latin typeface="Century Gothic" panose="020B0502020202020204" pitchFamily="34" charset="0"/>
            </a:endParaRPr>
          </a:p>
          <a:p>
            <a:r>
              <a:rPr lang="en-GB" sz="3200" b="1" dirty="0">
                <a:latin typeface="Century Gothic" panose="020B0502020202020204" pitchFamily="34" charset="0"/>
              </a:rPr>
              <a:t>What does it mean to be at peace?</a:t>
            </a:r>
          </a:p>
          <a:p>
            <a:endParaRPr lang="en-GB" sz="3200" b="1" dirty="0">
              <a:latin typeface="Century Gothic" panose="020B0502020202020204" pitchFamily="34" charset="0"/>
            </a:endParaRPr>
          </a:p>
          <a:p>
            <a:r>
              <a:rPr lang="en-GB" sz="3200" b="1" dirty="0">
                <a:latin typeface="Century Gothic" panose="020B0502020202020204" pitchFamily="34" charset="0"/>
              </a:rPr>
              <a:t>When do you feel most at peace?</a:t>
            </a:r>
          </a:p>
          <a:p>
            <a:endParaRPr lang="en-GB" sz="3200" b="1" dirty="0">
              <a:latin typeface="Century Gothic" panose="020B0502020202020204" pitchFamily="34" charset="0"/>
            </a:endParaRPr>
          </a:p>
          <a:p>
            <a:r>
              <a:rPr lang="en-GB" sz="3200" b="1" dirty="0">
                <a:latin typeface="Century Gothic" panose="020B0502020202020204" pitchFamily="34" charset="0"/>
              </a:rPr>
              <a:t>Why don’t we have peace in all places in the world? What stops us from achieving peace?</a:t>
            </a:r>
          </a:p>
        </p:txBody>
      </p:sp>
      <p:pic>
        <p:nvPicPr>
          <p:cNvPr id="8" name="Picture 7">
            <a:extLst>
              <a:ext uri="{FF2B5EF4-FFF2-40B4-BE49-F238E27FC236}">
                <a16:creationId xmlns:a16="http://schemas.microsoft.com/office/drawing/2014/main" id="{70884145-EA64-5531-85E2-1F3E181545FB}"/>
              </a:ext>
            </a:extLst>
          </p:cNvPr>
          <p:cNvPicPr>
            <a:picLocks noChangeAspect="1"/>
          </p:cNvPicPr>
          <p:nvPr/>
        </p:nvPicPr>
        <p:blipFill>
          <a:blip r:embed="rId2"/>
          <a:stretch>
            <a:fillRect/>
          </a:stretch>
        </p:blipFill>
        <p:spPr>
          <a:xfrm>
            <a:off x="8537730" y="629099"/>
            <a:ext cx="3118561" cy="3104701"/>
          </a:xfrm>
          <a:prstGeom prst="rect">
            <a:avLst/>
          </a:prstGeom>
        </p:spPr>
      </p:pic>
      <p:pic>
        <p:nvPicPr>
          <p:cNvPr id="9" name="Picture 8">
            <a:extLst>
              <a:ext uri="{FF2B5EF4-FFF2-40B4-BE49-F238E27FC236}">
                <a16:creationId xmlns:a16="http://schemas.microsoft.com/office/drawing/2014/main" id="{75A81495-8C49-E95C-6086-9C958FBAC10D}"/>
              </a:ext>
            </a:extLst>
          </p:cNvPr>
          <p:cNvPicPr>
            <a:picLocks noChangeAspect="1"/>
          </p:cNvPicPr>
          <p:nvPr/>
        </p:nvPicPr>
        <p:blipFill>
          <a:blip r:embed="rId3"/>
          <a:stretch>
            <a:fillRect/>
          </a:stretch>
        </p:blipFill>
        <p:spPr>
          <a:xfrm>
            <a:off x="8537729" y="3978648"/>
            <a:ext cx="3118560" cy="1746394"/>
          </a:xfrm>
          <a:prstGeom prst="rect">
            <a:avLst/>
          </a:prstGeom>
        </p:spPr>
      </p:pic>
    </p:spTree>
    <p:extLst>
      <p:ext uri="{BB962C8B-B14F-4D97-AF65-F5344CB8AC3E}">
        <p14:creationId xmlns:p14="http://schemas.microsoft.com/office/powerpoint/2010/main" val="3520261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1DAE188-B461-304A-9ACF-B4696591BBA5}"/>
              </a:ext>
            </a:extLst>
          </p:cNvPr>
          <p:cNvSpPr>
            <a:spLocks noGrp="1"/>
          </p:cNvSpPr>
          <p:nvPr>
            <p:ph type="body" sz="quarter" idx="14"/>
          </p:nvPr>
        </p:nvSpPr>
        <p:spPr>
          <a:xfrm>
            <a:off x="2302123" y="273865"/>
            <a:ext cx="6319734" cy="921003"/>
          </a:xfrm>
        </p:spPr>
        <p:txBody>
          <a:bodyPr/>
          <a:lstStyle/>
          <a:p>
            <a:r>
              <a:rPr lang="en-US" sz="2800" dirty="0">
                <a:latin typeface="Century Gothic" panose="020B0502020202020204" pitchFamily="34" charset="0"/>
              </a:rPr>
              <a:t>EXPLORING INTERNATIONAL DAY OF PEACE</a:t>
            </a:r>
          </a:p>
        </p:txBody>
      </p:sp>
      <p:sp>
        <p:nvSpPr>
          <p:cNvPr id="3" name="Text Placeholder 2">
            <a:extLst>
              <a:ext uri="{FF2B5EF4-FFF2-40B4-BE49-F238E27FC236}">
                <a16:creationId xmlns:a16="http://schemas.microsoft.com/office/drawing/2014/main" id="{969CAE0C-8DF7-5944-AE5F-25312ADF0302}"/>
              </a:ext>
            </a:extLst>
          </p:cNvPr>
          <p:cNvSpPr>
            <a:spLocks noGrp="1"/>
          </p:cNvSpPr>
          <p:nvPr>
            <p:ph type="body" sz="quarter" idx="17"/>
          </p:nvPr>
        </p:nvSpPr>
        <p:spPr>
          <a:xfrm>
            <a:off x="1698066" y="6215412"/>
            <a:ext cx="10781619" cy="259486"/>
          </a:xfrm>
        </p:spPr>
        <p:txBody>
          <a:bodyPr/>
          <a:lstStyle/>
          <a:p>
            <a:r>
              <a:rPr lang="en-US" sz="1800" dirty="0">
                <a:latin typeface="Century Gothic" panose="020B0502020202020204" pitchFamily="34" charset="0"/>
              </a:rPr>
              <a:t>What else did you think of?</a:t>
            </a:r>
          </a:p>
        </p:txBody>
      </p:sp>
      <p:sp>
        <p:nvSpPr>
          <p:cNvPr id="4" name="Text Placeholder 3">
            <a:extLst>
              <a:ext uri="{FF2B5EF4-FFF2-40B4-BE49-F238E27FC236}">
                <a16:creationId xmlns:a16="http://schemas.microsoft.com/office/drawing/2014/main" id="{7920D01A-4E83-BD46-A2A0-3F244A7D11DC}"/>
              </a:ext>
            </a:extLst>
          </p:cNvPr>
          <p:cNvSpPr>
            <a:spLocks noGrp="1"/>
          </p:cNvSpPr>
          <p:nvPr>
            <p:ph type="body" sz="quarter" idx="20"/>
          </p:nvPr>
        </p:nvSpPr>
        <p:spPr>
          <a:xfrm>
            <a:off x="2034163" y="1549230"/>
            <a:ext cx="10781620" cy="346471"/>
          </a:xfrm>
        </p:spPr>
        <p:txBody>
          <a:bodyPr>
            <a:normAutofit/>
          </a:bodyPr>
          <a:lstStyle/>
          <a:p>
            <a:r>
              <a:rPr lang="en-US" sz="1800" dirty="0">
                <a:latin typeface="Century Gothic" panose="020B0502020202020204" pitchFamily="34" charset="0"/>
              </a:rPr>
              <a:t>Did you think of these?</a:t>
            </a:r>
          </a:p>
        </p:txBody>
      </p:sp>
      <p:sp>
        <p:nvSpPr>
          <p:cNvPr id="5" name="Text Placeholder 4">
            <a:extLst>
              <a:ext uri="{FF2B5EF4-FFF2-40B4-BE49-F238E27FC236}">
                <a16:creationId xmlns:a16="http://schemas.microsoft.com/office/drawing/2014/main" id="{605676CA-21AD-D447-A863-BE7395533B6E}"/>
              </a:ext>
            </a:extLst>
          </p:cNvPr>
          <p:cNvSpPr>
            <a:spLocks noGrp="1"/>
          </p:cNvSpPr>
          <p:nvPr>
            <p:ph type="body" sz="quarter" idx="21"/>
          </p:nvPr>
        </p:nvSpPr>
        <p:spPr>
          <a:xfrm>
            <a:off x="1698066" y="1962887"/>
            <a:ext cx="11453814" cy="3898163"/>
          </a:xfrm>
        </p:spPr>
        <p:txBody>
          <a:bodyPr>
            <a:noAutofit/>
          </a:bodyPr>
          <a:lstStyle/>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Feeling calm, quiet, still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Feeling safe wherever you are (in school, at home, in your community)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Knowing you can trust the people around you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Living in harmony with others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Being the person you want to be without fear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Supporting others who need help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Living in a world without conflict or violence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Living in a world where people respect and value each other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No discrimination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A just and fair government you can trust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Living in an inclusive community without racism or hate </a:t>
            </a:r>
          </a:p>
          <a:p>
            <a:pPr algn="l" rtl="0" fontAlgn="base">
              <a:buFont typeface="Arial" panose="020B0604020202020204" pitchFamily="34" charset="0"/>
              <a:buChar char="•"/>
            </a:pPr>
            <a:r>
              <a:rPr lang="en-GB" sz="1600" b="0" i="0" dirty="0">
                <a:solidFill>
                  <a:srgbClr val="000000"/>
                </a:solidFill>
                <a:effectLst/>
                <a:latin typeface="Century Gothic" panose="020B0502020202020204" pitchFamily="34" charset="0"/>
                <a:cs typeface="Arial" panose="020B0604020202020204" pitchFamily="34" charset="0"/>
              </a:rPr>
              <a:t>Acting in a way that helps others to feel calm and happy </a:t>
            </a:r>
          </a:p>
        </p:txBody>
      </p:sp>
    </p:spTree>
    <p:extLst>
      <p:ext uri="{BB962C8B-B14F-4D97-AF65-F5344CB8AC3E}">
        <p14:creationId xmlns:p14="http://schemas.microsoft.com/office/powerpoint/2010/main" val="185840154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BDB00B-B930-962B-E0AF-0ABDD4B19DBA}"/>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4903E604-2E74-AC79-0CC0-95FA86587EC8}"/>
              </a:ext>
            </a:extLst>
          </p:cNvPr>
          <p:cNvSpPr txBox="1"/>
          <p:nvPr/>
        </p:nvSpPr>
        <p:spPr>
          <a:xfrm>
            <a:off x="0" y="0"/>
            <a:ext cx="12192000"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4" name="Rectangle 3">
            <a:extLst>
              <a:ext uri="{FF2B5EF4-FFF2-40B4-BE49-F238E27FC236}">
                <a16:creationId xmlns:a16="http://schemas.microsoft.com/office/drawing/2014/main" id="{FC42C179-ABFD-8D4B-7B87-D300BAA94492}"/>
              </a:ext>
            </a:extLst>
          </p:cNvPr>
          <p:cNvSpPr/>
          <p:nvPr/>
        </p:nvSpPr>
        <p:spPr>
          <a:xfrm>
            <a:off x="1741229" y="985209"/>
            <a:ext cx="7330751" cy="461665"/>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alt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483ACD97-1282-7F93-E784-01C522101EB6}"/>
              </a:ext>
            </a:extLst>
          </p:cNvPr>
          <p:cNvSpPr txBox="1"/>
          <p:nvPr/>
        </p:nvSpPr>
        <p:spPr>
          <a:xfrm>
            <a:off x="1856510" y="643622"/>
            <a:ext cx="6576290" cy="5570756"/>
          </a:xfrm>
          <a:prstGeom prst="rect">
            <a:avLst/>
          </a:prstGeom>
          <a:noFill/>
        </p:spPr>
        <p:txBody>
          <a:bodyPr wrap="square">
            <a:spAutoFit/>
          </a:bodyPr>
          <a:lstStyle/>
          <a:p>
            <a:pPr algn="l" rtl="0" fontAlgn="base"/>
            <a:r>
              <a:rPr lang="en-GB" sz="2400" b="1" i="0" dirty="0">
                <a:effectLst/>
                <a:latin typeface="Century Gothic" panose="020B0502020202020204" pitchFamily="34" charset="0"/>
                <a:cs typeface="Arial" panose="020B0604020202020204" pitchFamily="34" charset="0"/>
              </a:rPr>
              <a:t>The International Day of Peace</a:t>
            </a:r>
            <a:r>
              <a:rPr lang="en-GB" sz="2400" b="0" i="0" dirty="0">
                <a:effectLst/>
                <a:latin typeface="Century Gothic" panose="020B0502020202020204" pitchFamily="34" charset="0"/>
                <a:cs typeface="Arial" panose="020B0604020202020204" pitchFamily="34" charset="0"/>
              </a:rPr>
              <a:t> (“Peace Day”) is observed around the world each year on 21</a:t>
            </a:r>
            <a:r>
              <a:rPr lang="en-GB" sz="2400" b="0" i="0" baseline="30000" dirty="0">
                <a:effectLst/>
                <a:latin typeface="Century Gothic" panose="020B0502020202020204" pitchFamily="34" charset="0"/>
                <a:cs typeface="Arial" panose="020B0604020202020204" pitchFamily="34" charset="0"/>
              </a:rPr>
              <a:t>st</a:t>
            </a:r>
            <a:r>
              <a:rPr lang="en-GB" sz="2400" b="0" i="0" dirty="0">
                <a:effectLst/>
                <a:latin typeface="Century Gothic" panose="020B0502020202020204" pitchFamily="34" charset="0"/>
                <a:cs typeface="Arial" panose="020B0604020202020204" pitchFamily="34" charset="0"/>
              </a:rPr>
              <a:t> September. Established in 1981 by unanimous United Nations resolution at the General Assembly, it has been declared  as a day devoted to “</a:t>
            </a:r>
            <a:r>
              <a:rPr lang="en-GB" sz="2400" b="1" i="1" dirty="0">
                <a:effectLst/>
                <a:latin typeface="Century Gothic" panose="020B0502020202020204" pitchFamily="34" charset="0"/>
                <a:cs typeface="Arial" panose="020B0604020202020204" pitchFamily="34" charset="0"/>
              </a:rPr>
              <a:t>commemorating and strengthening the ideals of peace both within and among all nations and peoples.</a:t>
            </a:r>
            <a:r>
              <a:rPr lang="en-GB" sz="2400" b="0" i="0" dirty="0">
                <a:effectLst/>
                <a:latin typeface="Century Gothic" panose="020B0502020202020204" pitchFamily="34" charset="0"/>
                <a:cs typeface="Arial" panose="020B0604020202020204" pitchFamily="34" charset="0"/>
              </a:rPr>
              <a:t>” </a:t>
            </a:r>
          </a:p>
          <a:p>
            <a:pPr algn="l" rtl="0" fontAlgn="base"/>
            <a:r>
              <a:rPr lang="en-GB" sz="2400" b="0" i="0" dirty="0">
                <a:effectLst/>
                <a:latin typeface="Century Gothic" panose="020B0502020202020204" pitchFamily="34" charset="0"/>
                <a:cs typeface="Arial" panose="020B0604020202020204" pitchFamily="34" charset="0"/>
              </a:rPr>
              <a:t> </a:t>
            </a:r>
          </a:p>
          <a:p>
            <a:pPr algn="l" rtl="0" fontAlgn="base"/>
            <a:r>
              <a:rPr lang="en-GB" sz="2400" b="0" i="0" dirty="0">
                <a:effectLst/>
                <a:latin typeface="Century Gothic" panose="020B0502020202020204" pitchFamily="34" charset="0"/>
                <a:cs typeface="Arial" panose="020B0604020202020204" pitchFamily="34" charset="0"/>
              </a:rPr>
              <a:t>Peace Day provides a globally shared date for all humanity to commit to peace above all differences and to contribute to building a culture of peace. </a:t>
            </a:r>
          </a:p>
          <a:p>
            <a:pPr algn="l" rtl="0" fontAlgn="base"/>
            <a:endParaRPr lang="en-GB" sz="2000" b="0" i="0" dirty="0">
              <a:effectLst/>
              <a:latin typeface="Century Gothic" panose="020B0502020202020204" pitchFamily="34" charset="0"/>
              <a:cs typeface="Arial" panose="020B0604020202020204" pitchFamily="34" charset="0"/>
            </a:endParaRPr>
          </a:p>
        </p:txBody>
      </p:sp>
    </p:spTree>
    <p:extLst>
      <p:ext uri="{BB962C8B-B14F-4D97-AF65-F5344CB8AC3E}">
        <p14:creationId xmlns:p14="http://schemas.microsoft.com/office/powerpoint/2010/main" val="38035949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8440DB-0D13-F63A-9873-70440890B803}"/>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20A88943-4CCD-E289-935A-4943EBB1CE00}"/>
              </a:ext>
            </a:extLst>
          </p:cNvPr>
          <p:cNvSpPr txBox="1"/>
          <p:nvPr/>
        </p:nvSpPr>
        <p:spPr>
          <a:xfrm>
            <a:off x="0" y="0"/>
            <a:ext cx="12192000"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4" name="Rectangle 3">
            <a:extLst>
              <a:ext uri="{FF2B5EF4-FFF2-40B4-BE49-F238E27FC236}">
                <a16:creationId xmlns:a16="http://schemas.microsoft.com/office/drawing/2014/main" id="{89E000C4-6A7B-A5C8-4B87-FF161578FAFA}"/>
              </a:ext>
            </a:extLst>
          </p:cNvPr>
          <p:cNvSpPr/>
          <p:nvPr/>
        </p:nvSpPr>
        <p:spPr>
          <a:xfrm>
            <a:off x="1741229" y="985209"/>
            <a:ext cx="7330751" cy="461665"/>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alt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CF5046B0-F743-089A-97AE-B6D3FCC39DCE}"/>
              </a:ext>
            </a:extLst>
          </p:cNvPr>
          <p:cNvSpPr txBox="1"/>
          <p:nvPr/>
        </p:nvSpPr>
        <p:spPr>
          <a:xfrm>
            <a:off x="1642786" y="738756"/>
            <a:ext cx="7527636" cy="4832092"/>
          </a:xfrm>
          <a:prstGeom prst="rect">
            <a:avLst/>
          </a:prstGeom>
          <a:noFill/>
        </p:spPr>
        <p:txBody>
          <a:bodyPr wrap="square">
            <a:spAutoFit/>
          </a:bodyPr>
          <a:lstStyle/>
          <a:p>
            <a:pPr algn="l" rtl="0" fontAlgn="base"/>
            <a:r>
              <a:rPr lang="en-GB" sz="2800" b="0" i="0" dirty="0">
                <a:effectLst/>
                <a:latin typeface="Century Gothic" panose="020B0502020202020204" pitchFamily="34" charset="0"/>
                <a:cs typeface="Arial" panose="020B0604020202020204" pitchFamily="34" charset="0"/>
              </a:rPr>
              <a:t>Peace, human rights and the Sustainable Development Goals (SDGs) are all closely connected because building a peaceful world needs </a:t>
            </a:r>
            <a:r>
              <a:rPr lang="en-GB" sz="2800" b="1" i="0" dirty="0">
                <a:effectLst/>
                <a:latin typeface="Century Gothic" panose="020B0502020202020204" pitchFamily="34" charset="0"/>
                <a:cs typeface="Arial" panose="020B0604020202020204" pitchFamily="34" charset="0"/>
              </a:rPr>
              <a:t>all people everywhere </a:t>
            </a:r>
            <a:r>
              <a:rPr lang="en-GB" sz="2800" b="0" i="0" dirty="0">
                <a:effectLst/>
                <a:latin typeface="Century Gothic" panose="020B0502020202020204" pitchFamily="34" charset="0"/>
                <a:cs typeface="Arial" panose="020B0604020202020204" pitchFamily="34" charset="0"/>
              </a:rPr>
              <a:t>to have their rights protected and respected</a:t>
            </a:r>
            <a:r>
              <a:rPr lang="en-GB" sz="2800" dirty="0">
                <a:latin typeface="Century Gothic" panose="020B0502020202020204" pitchFamily="34" charset="0"/>
                <a:cs typeface="Arial" panose="020B0604020202020204" pitchFamily="34" charset="0"/>
              </a:rPr>
              <a:t>,</a:t>
            </a:r>
            <a:r>
              <a:rPr lang="en-GB" sz="2800" b="0" i="0" dirty="0">
                <a:effectLst/>
                <a:latin typeface="Century Gothic" panose="020B0502020202020204" pitchFamily="34" charset="0"/>
                <a:cs typeface="Arial" panose="020B0604020202020204" pitchFamily="34" charset="0"/>
              </a:rPr>
              <a:t> to have the resources they need and to live and thrive in a clean, safe environment. For this to happen, we need </a:t>
            </a:r>
            <a:r>
              <a:rPr lang="en-GB" sz="2800" b="1" i="0" dirty="0">
                <a:effectLst/>
                <a:latin typeface="Century Gothic" panose="020B0502020202020204" pitchFamily="34" charset="0"/>
                <a:cs typeface="Arial" panose="020B0604020202020204" pitchFamily="34" charset="0"/>
              </a:rPr>
              <a:t>stable, caring governments </a:t>
            </a:r>
            <a:r>
              <a:rPr lang="en-GB" sz="2800" b="0" i="0" dirty="0">
                <a:effectLst/>
                <a:latin typeface="Century Gothic" panose="020B0502020202020204" pitchFamily="34" charset="0"/>
                <a:cs typeface="Arial" panose="020B0604020202020204" pitchFamily="34" charset="0"/>
              </a:rPr>
              <a:t>making decisions and </a:t>
            </a:r>
            <a:r>
              <a:rPr lang="en-GB" sz="2800" b="1" i="0" dirty="0">
                <a:effectLst/>
                <a:latin typeface="Century Gothic" panose="020B0502020202020204" pitchFamily="34" charset="0"/>
                <a:cs typeface="Arial" panose="020B0604020202020204" pitchFamily="34" charset="0"/>
              </a:rPr>
              <a:t>working together </a:t>
            </a:r>
            <a:r>
              <a:rPr lang="en-GB" sz="2800" b="0" i="0" dirty="0">
                <a:effectLst/>
                <a:latin typeface="Century Gothic" panose="020B0502020202020204" pitchFamily="34" charset="0"/>
                <a:cs typeface="Arial" panose="020B0604020202020204" pitchFamily="34" charset="0"/>
              </a:rPr>
              <a:t>to ensure the safety of people and the planet. </a:t>
            </a:r>
          </a:p>
        </p:txBody>
      </p:sp>
    </p:spTree>
    <p:extLst>
      <p:ext uri="{BB962C8B-B14F-4D97-AF65-F5344CB8AC3E}">
        <p14:creationId xmlns:p14="http://schemas.microsoft.com/office/powerpoint/2010/main" val="33133076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73FA71-E984-AE3A-DEBA-E9D5908760CD}"/>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C419B0EA-E007-EED1-BE33-CC929C0457F7}"/>
              </a:ext>
            </a:extLst>
          </p:cNvPr>
          <p:cNvSpPr txBox="1"/>
          <p:nvPr/>
        </p:nvSpPr>
        <p:spPr>
          <a:xfrm>
            <a:off x="0" y="0"/>
            <a:ext cx="12192000"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4" name="Rectangle 3">
            <a:extLst>
              <a:ext uri="{FF2B5EF4-FFF2-40B4-BE49-F238E27FC236}">
                <a16:creationId xmlns:a16="http://schemas.microsoft.com/office/drawing/2014/main" id="{FF151B3E-7644-7072-7985-E6626A64A1F1}"/>
              </a:ext>
            </a:extLst>
          </p:cNvPr>
          <p:cNvSpPr/>
          <p:nvPr/>
        </p:nvSpPr>
        <p:spPr>
          <a:xfrm>
            <a:off x="1741229" y="985209"/>
            <a:ext cx="7330751" cy="461665"/>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alt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9CC66703-D2A5-A0F8-EAE0-D6976424C77D}"/>
              </a:ext>
            </a:extLst>
          </p:cNvPr>
          <p:cNvSpPr txBox="1"/>
          <p:nvPr/>
        </p:nvSpPr>
        <p:spPr>
          <a:xfrm>
            <a:off x="1627472" y="461665"/>
            <a:ext cx="8599054" cy="5262979"/>
          </a:xfrm>
          <a:prstGeom prst="rect">
            <a:avLst/>
          </a:prstGeom>
          <a:noFill/>
        </p:spPr>
        <p:txBody>
          <a:bodyPr wrap="square">
            <a:spAutoFit/>
          </a:bodyPr>
          <a:lstStyle/>
          <a:p>
            <a:pPr fontAlgn="base"/>
            <a:r>
              <a:rPr lang="en-GB" sz="2800" b="1" dirty="0">
                <a:latin typeface="Century Gothic" panose="020B0502020202020204" pitchFamily="34" charset="0"/>
              </a:rPr>
              <a:t>2025 Global Peace Day Theme:</a:t>
            </a:r>
            <a:br>
              <a:rPr lang="en-GB" sz="2800" b="1" dirty="0">
                <a:latin typeface="Century Gothic" panose="020B0502020202020204" pitchFamily="34" charset="0"/>
              </a:rPr>
            </a:br>
            <a:r>
              <a:rPr lang="en-GB" sz="2800" b="1" dirty="0">
                <a:latin typeface="Century Gothic" panose="020B0502020202020204" pitchFamily="34" charset="0"/>
              </a:rPr>
              <a:t>Act Now for a Peaceful World</a:t>
            </a:r>
            <a:br>
              <a:rPr lang="en-GB" sz="2800" b="1" dirty="0">
                <a:latin typeface="Century Gothic" panose="020B0502020202020204" pitchFamily="34" charset="0"/>
              </a:rPr>
            </a:br>
            <a:endParaRPr lang="en-GB" sz="2800" dirty="0">
              <a:latin typeface="Century Gothic" panose="020B0502020202020204" pitchFamily="34" charset="0"/>
            </a:endParaRPr>
          </a:p>
          <a:p>
            <a:pPr fontAlgn="base"/>
            <a:r>
              <a:rPr lang="en-GB" sz="2800" dirty="0">
                <a:latin typeface="Century Gothic" panose="020B0502020202020204" pitchFamily="34" charset="0"/>
              </a:rPr>
              <a:t>In a time of turbulence, tumult, and uncertainty, it is critical for everyone to take concrete action to mobilize for peace.</a:t>
            </a:r>
          </a:p>
          <a:p>
            <a:pPr fontAlgn="base"/>
            <a:r>
              <a:rPr lang="en-GB" sz="2800" dirty="0">
                <a:latin typeface="Century Gothic" panose="020B0502020202020204" pitchFamily="34" charset="0"/>
              </a:rPr>
              <a:t>From peacekeepers on the front lines of conflict, to community members, to students in classrooms around the world, everyone has a role to play. We must speak up against violence, hate, discrimination, and inequality; practice respect; and embrace the diversity of our world.</a:t>
            </a:r>
          </a:p>
        </p:txBody>
      </p:sp>
    </p:spTree>
    <p:extLst>
      <p:ext uri="{BB962C8B-B14F-4D97-AF65-F5344CB8AC3E}">
        <p14:creationId xmlns:p14="http://schemas.microsoft.com/office/powerpoint/2010/main" val="315644997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68F92F-9CF4-7F9E-D6F1-930669F8F2C9}"/>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C0C9DF2C-BB1B-B7A9-45BE-2E4DF36CC92C}"/>
              </a:ext>
            </a:extLst>
          </p:cNvPr>
          <p:cNvSpPr txBox="1"/>
          <p:nvPr/>
        </p:nvSpPr>
        <p:spPr>
          <a:xfrm>
            <a:off x="0" y="125963"/>
            <a:ext cx="12191999" cy="461665"/>
          </a:xfrm>
          <a:prstGeom prst="rect">
            <a:avLst/>
          </a:prstGeom>
          <a:solidFill>
            <a:schemeClr val="accent1">
              <a:lumMod val="20000"/>
              <a:lumOff val="80000"/>
            </a:schemeClr>
          </a:solidFill>
        </p:spPr>
        <p:txBody>
          <a:bodyPr wrap="square" rtlCol="0">
            <a:spAutoFit/>
          </a:bodyPr>
          <a:lstStyle/>
          <a:p>
            <a:pPr marL="0" marR="0" lvl="0" indent="0" algn="l" defTabSz="342858"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 moment for reflection…</a:t>
            </a:r>
          </a:p>
        </p:txBody>
      </p:sp>
      <p:sp>
        <p:nvSpPr>
          <p:cNvPr id="3" name="AutoShape 2"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2FBBECE2-3439-D5C3-91DA-1EEA03AFDF5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AutoShape 4"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F5325A70-B71E-4343-2E10-3F41C07C4514}"/>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E0C5D401-2F09-1A73-A670-046B71075B5B}"/>
              </a:ext>
            </a:extLst>
          </p:cNvPr>
          <p:cNvSpPr/>
          <p:nvPr/>
        </p:nvSpPr>
        <p:spPr>
          <a:xfrm>
            <a:off x="5977217" y="3244334"/>
            <a:ext cx="23756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6" name="AutoShape 6" descr="data:image/jpg;base64,%20/9j/4AAQSkZJRgABAQEBLAEsAAD/7gAOQWRvYmUAZAAAAAAC/9sAQwAFAwQEBAMFBAQEBQUFBgcMCAcHBwcPCwsJDBEPEhIRDxERExYcFxMUGhURERghGBodHR8fHxMXIiQiHiQcHh8e/9sAQwEFBQUHBgcOCAgOHhQRFB4eHh4eHh4eHh4eHh4eHh4eHh4eHh4eHh4eHh4eHh4eHh4eHh4eHh4eHh4eHh4eHh4e/8AAFAgTqQ38BAEiAAIRAQMRAQQiAP/EAB8AAAEFAQEBAQEBAAAAAAAAAAABAgMEBQYHCAkKC//EALUQAAIBAwMCBAMFBQQEAAABfQECAwAEEQUSITFBBhNRYQcicRQygZGhCCNCscEVUtHwJDNicoIJChYXGBkaJSYnKCkqNDU2Nzg5OkNERUZHSElKU1RVVldYWVpjZGVmZ2hpanN0dXZ3eHl6g4SFhoeIiYqSk5SVlpeYmZqio6Slpqeoqaqys7S1tre4ubrCw8TFxsfIycrS09TV1tfY2drh4uPk5ebn6Onq8fLz9PX29/j5+v/EAB8BAAMBAQEBAQEBAQEAAAAAAAABAgMEBQYHCAkKC//EALURAAIBAgQEAwQHBQQEAAECdwABAgMRBAUhMQYSQVEHYXETIjKBCBRCkaGxwQkjM1LwFWJy0QoWJDThJfEXGBkaJicoKSo1Njc4OTpDREVGR0hJSlNUVVZXWFlaY2RlZmdoaWpzdHV2d3h5eoKDhIWGh4iJipKTlJWWl5iZmqKjpKWmp6ipqrKztLW2t7i5usLDxMXGx8jJytLT1NXW19jZ2uLj5OXm5+jp6vLz9PX29/j5+v/aAA4EAQACEQMRBAAAPwD4yooooA+y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qW2jEjlWOBjNT/ZY/V/zppEuSQUUjHApu4+1U6KufZY/V/zo+yx+r/nT5WL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j7LH6v+dHKw50Popm4+1G4+1U6KufZY/V/wA6Pssfq/50crDnQ+imbj7Ubj7VToq59lj9X/OkktkVGILEgEilysOdD6KZuPtShjmqlFFFIsdRRRRRRRQAUUUUUUUUAFFFFFFFFABRRRRRRRQAUUUUUUUUAFFFFFFFFABRRRRRRRQAUUUUUUUUAFFFFFFFFABRRRRRRRQAUUUUUUUUAFFFFFFFFABRRRRRRRQAUUUUUUUUAFFFFT2X+tP+7/UVcqnZf60/7v8A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pRbzkAiGQ/wDAaPs9x/zxl/74NK47MKKb5kf/AD0T86TzYv8Anon/AH0KioqX7Pcf88Zf++DR9nuP+eMv/fBouFmPopnmxf8APRP++hR5sX/PRP8AvoVFRUv2e4/54y/98Gj7Pcf88Zf++DRcLMfRTPNi/wCeif8AfQo82L/non/fQqKipfs9x/zxl/74NH2e4/54y/8AfBouFmPopnmxf89E/wC+hR5sX/PRP++hUVFS/Z7j/njL/wB8Gj7Pcf8APGX/AL4NFwsx9FM82L/non/fQo82L/non/fQqKipfs9x/wA8Zf8Avg02SORMb0Zc9MgjNAWY+imebF/z0T/voU5WVvusG+hplFFFMQtFFFFFFFABRRRRRRRQAUUUUUUUUAFFFFFFFFABRRRRRRRQAUUUUUUUUAFFFFFFSiCbajGMqrnCu/yqfxPFDRhJPLkliTjO4NvH/juaV0VysKKxPEfjDwn4bKr4h8TaNpLOCUW8vY4WfHoGIJ/CuD1T9o34M6dcPby+NYJpE6/ZrO4mU/R0jKn8DUVFWPJt/wDoIW//AHzJ/wDE0eTB/wBBC2/J/wD4mi6DkZ6vRXhV5+1d8IYJdkV7q90uPvxaewH0+Yqf0qD/AIa1+E397Xv/AABH/wAVVeipZY4kX5buGQ+iqw/mopTbyFVKlHL4wEkVmOe2Ac0XQcrPfKK8atv2n/gvMMyeKJ7fgHEmmXJ/9BQ9K6rQfjJ8LNbRGsPHuggyEKiXF2tu7E9AEl2tn8Khop8sbxyMkkbI391hgj8DTKYju6KbDJHNGssMiSRsMqyMCCPYinUUUUUCCiiiiiiigAooooooooAKKKKKKKKACiiiiipRbzkAiGQ/8Bo+z3H/ADxl/wC+DSuOzCim+ZH/AM9E/Ok82L/non/fQqKipfs9x/zxl/74NH2e4/54y/8AfBouFmPopnmxf89E/wC+hR5sX/PRP++hUVFS/Z7j/njL/wB8GkaGZV3NDIAOpZSKLhZj6KZ5sX/PRP8AvoUokjJwHUn0BqOiiimIdRRRRRRRQAUUUUUUUUAFFFFFFSLDMwBWGUg9CFJFL9nuP+eMv/fBpXHZhRTTJGDgyKD9aTzYv+eif99CoqKl+z3H/PGX/vg0fZ7j/njL/wB8Gi4WY+imebF/z0T/AL6FHmxf89E/76FRUVL9nuP+eMv/AHwaDbzgEmGQAdTtouFmPopnmxf89E/76FKJYyeJEP41FRRRTEOoooooopVVmbagYn0AyaBhRRQxCjJIA96Sipfs9x/zxl/74NH2e4/54y/98GlcLMKKZ5sX/PRP++hR5sX/AD0T/voVFRUv2e4/54y/98Gj7Pcf88Zf++DRcLMfRTPNi/56J/30KPNi/wCeif8AfQqKipfs9x/zxl/74NH2e4/54y/98Gi4WY+imebF/wA9E/76FHmxf89E/wC+hUVFS/Z7j/njL/3waPs9x/zxl/74NFwsx9FM82L/AJ6J/wB9CjzYv+eif99CoqKl+z3H/PGX/vg0fZ7j/njL/wB8Gi4WY+imebF/z0T/AL6FHmxf89E/76FRUU6RHTG+MrnpkYptMB9FIrK33WB+hpaKKKKBBRRRRRRRQAUUUUUUUUAFFFFFFFKAScAZNABRRRSUVL9nuP8AnjL/AN8Gj7Pcf88Zf++DSuOzCimebF/z0T/voUebF/z0T/voVFRUv2e4/wCeMv8A3waPs9x/zxl/74NFwsx9FM82L/non/fQo82L/non/fQqKipfs9x/zxl/74NMkRkOHUqfQjBphYfRTPNi/wCeif8AfQpysrDKsGHsc02iiigQtFFFFFFFABRRRRRRRQAUUUUUVIkUrjKRuwz1AJFL9nuP+eMv/fBpXHZhRSM6KcM6g+5pvmxf89E/76FRUVL9nuP+eMv/AHwaPs9x/wA8Zf8Avg0XCzH0UzzYv+eif99CjzYv+eif99CoqKl+z3H/ADxl/wC+DSNDMoLNC4A6kqQKLhZj6KZ5sX/PRP8AvoUokjY4V1J9jUdFFOALEBQST0AGSaYh1FFBIAySAPem0VL9nuP+eMv/AHwaPs9x/wA8Zf8Avg0rjswopnmxf89E/wC+hR5sX/PRP++hUVFS/Z7j/njL/wB8Gj7Pcf8APGX/AL4NFwsx9FM82L/non/fQo82L/non/fQqKipfs9x/wA8Zf8Avg0NBMASYpQBySVPFFwsx9FM82L/AJ6J/wB9ClEkZOBIpP1qKiiimIdRRRRRRRQAUUUUUUUUAFFFFFFFFABRRRRRUiwzMu5YZCD0KqTS/Z7j/njL/wB8GlcdmFFNMkYOC6g+hNJ5sX/PRP8AvoVFRUv2e4/54y/98Gj7Pcf88Zf++DRcLMfRTPNi/wCeif8AfQo82L/non/fQqKipfs9x/zxl/74NH2e4/54y/8AfBouFmPopnmxf89E/wC+hR5sX/PRP++hUVFKQQcEYNJTEPoooooqVYJiARFKQeQQp5o+z3H/ADxl/wC+DSuOzCimmSMHBkUH60nmxf8APRP++hUVFS/Z7j/njL/3waPs9x/zxl/74NFwsx9FM82L/non/fQo82L/AJ6J/wB9CoqKl+z3H/PGX/vg0G3nAJMMgA6nbRcLMfRTPNi/56J/30KUSxk8SIfxqKiiimIdRRRRRRRQAUUUUUVL9nuP+eMv/fBo+z3H/PGX/vg0rjswopnmxf8APRP++hR5sX/PRP8AvoVFRUv2e4/54y/98Gj7Pcf88Zf++DRcLMfRTPNi/wCeif8AfQo82L/non/fQqKipfs9x/zxl/74NI0MyruaGQAdSykUXCzH0UzzYv8Anon/AH0KUSRk4DqT6A1HRRRTEOooooooooAKKKKKKKKACiiiiiiigAooooooooAKKKKKKKkSOVxlI2btkAmgYUUUjOinDOq/U1HRUv2e4/54y/8AfBo+z3H/ADxl/wC+DSuFmLRTPNi/56J/30KPNi/56J/30KioqX7Pcf8APGX/AL4NH2e4/wCeMv8A3waLhZj6KZ5sX/PRP++hR5sX/PRP++hUVFS/Z7j/AJ4y/wDfBphBUkMCCOoIwRTCw+imebF/z0T/AL6FPBBGQQR7U2iiigQUUUUUUUUAFFFFFFFFABRRRRRRRQAUUUUUUUUAFFFFFFKqs5CoGJPQAZNSfZ7j/njL/wB8GkOwUUEhRliAPU0zzYv+eif99CoqKl+z3H/PGX/vg0fZ7j/njL/3waLhZj6KZ5sX/PRP++hR5sX/AD0T/voVFRUv2e4/54y/98Gj7Pcf88Zf++DRcLMfRTPNi/56J/30KPNi/wCeif8AfQqKipfs9x/zxl/74NH2e4/54y/98Gi4WY+imebF/wA9E/76FHmxf89E/wC+hUVFS/Z7j/njL/3waPs9x/zxl/74NFwsx9FM82L/AJ6J/wB9CjzYv+eif99CoqKl+z3H/PGX/vg0fZ7j/njL/wB8Gi4WY+imebF/z0T/AL6FHmxf89E/76FRUVL9nuP+eMv/AHwaPs9x/wA8Zf8Avg0XCzH0UzzYv+eif99CjzYv+eif99CoqKl+z3H/ADxl/wC+DR9nuP8AnjL/AN8Gi4WY+imebF/z0T/voUebF/z0T/voVFRTiGUkMCCOoIwRTaYD6KAQwyCCPUUUUUUU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RP2cdM07WPjFounarZW97ZyrceZBPGHR8QSEZB4OCAfwrzuvT/ANlr/kueg/7tz/6Ty15OfylDK8TKLs1Cf/pLN8LrWgvNfmFVNamkt9MlmhfZIu3BwD3A71brP8Sf8gW4/wCA/wDoQr60/wCFa/D3/oSfD/8A4AR/4Uf8K1+Hv/Qk+H//AAAj/wAK6yiv5q/tLGf8/pf+BP8AzPr/AGNP+Vfcc9/bWqf8/X/kJf8ACj+2tU/5+v8AyEv+FZ9Fcn/wrX4e/wDQk+H/APwAj/wo/wCFa/D3/oSfD/8A4AR/4V1lFH9pYz/n9L/wJ/5h7Gn/ACr7jQ/trVP+fr/yEv8AhR/bWqf8/X/kJf8ACs+iuT/4Vr8Pf+hJ8P8A/gBH/hR/wrX4e/8AQk+H/wDwAj/wrrKKP7Sxn/P6X/gT/wAw9jT/AJV9xof21qn/AD9f+Ql/wo/trVP+fr/yEv8AhWfRXxZ+1douj6D8S7ex0XTLTTrZtMikaG2iEabjJICcDjOAK8jr239sz/kq9r/2CIf/AEZLXiVf0ZwvOVTKMPKbu3FbnyeNSVeSXc7bRZpbjTIZpm3O27JwB/EfSrdZ/hz/AJAtv/wL/wBCNaFfZnwH8C+DNV+EXh+/1Lwto95dTQuZJp7NHdyJHAySMngCu3/4Vr8Pf+hJ8P8A/gBH/hWV+zj/AMkU8Nf9e8n/AKNevQa/Bc5zHFxzHERjVkkpy+0/5n5n02HpQdKOi2RzmtapfW+pywwz7Y124G0HHyj2+tUf7a1T/n6/8hL/AIUeJP8AkNT/APAf/QRWfXJ/8K1+Hv8A0JPh/wD8AI/8KP8AhWvw9/6Enw//AOAEf+FdZRXm/wBpYz/n9L/wJ/5m3saf8q+40P7a1T/n6/8AIS/4Uf21qn/P1/5CX/Cs+iuT/wCFa/D3/oSfD/8A4AR/4Uf8K1+Hv/Qk+H//AAAj/wAK6yij+0sZ/wA/pf8AgT/zD2NP+VfcaH9tap/z9f8AkJf8KP7a1T/n6/8AIS/4Vn0V5d8Vfh/4GsPhn4kvbLwjoltcwaZPJFLFZIrxuEJBBAyCDXxDX6B/GP8A5JP4r/7BFz/6Lavz8r9i8NcRVr4Os6snL3lu2+nmeBm8VGcbLobui6pfXGpwwzXG6Nt2RsUZ+UnsPaukrjvDv/Iat/8Agf8A6Ca7GvQf2ddN0/V/jJoWnapZ299ZzfaPMgnjDo+LeVhlTwcEA/hX2F/wrX4e/wDQk+H/APwAj/wr5H/Ze/5Lt4d/7ef/AElmr7kr53xHxmIo5pTjTm4r2a2bX2pHXlNOMqLbXX9EVNamlt9MmmhfY64wcA9x61zP9tap/wA/X/kJf8K6HxH/AMgaf/gP/oQrjq5P/hWvw9/6Enw//wCAEf8AhR/wrX4e/wDQk+H/APwAj/wrrKK/P/7Sxn/P6X/gT/zPU9jT/lX3Gh/bWqf8/X/kJf8ACj+2tU/5+v8AyEv+FZ9Fcn/wrX4e/wDQk+H/APwAj/wo/wCFa/D3/oSfD/8A4AR/4V1lFH9pYz/n9L/wJ/5h7Gn/ACr7jQ/trVP+fr/yEv8AhR/bWqf8/X/kJf8ACs+iuT/4Vr8Pf+hJ8P8A/gBH/hXy9+1roejaB8R7Cz0TS7PTbd9IilaK2hEalzNMC2AOuFAz7Cvs2vkL9tP/AJKlpv8A2BIv/R89fbcAY3E1s4jGpUk1yy0bbPOzOnGNC6XVGh/bWqf8/X/kJf8ACug8O3U93ZPJcSb2EhUHAHGB6fWuPrqfCP8AyDZP+ux/kK8Nr69/Zu8E+D9Y+EGlahq3hjSL+7lknDz3FojuwEzgZJGeAAK+Qq+3v2Vv+SIaL/10uf8A0fJX23iNXq0cqhKnJxfOtnb7MjzspipVmmun6o2KwfEWoXlrepHbzbFMYJG0HnJ9R7VvVy/i7/kIx/8AXEf+hGul/wCFa/D3/oSfD/8A4AR/4Uf8K1+Hv/Qk+H//AAAj/wAK6yivxP8AtLGf8/pf+BP/ADPovY0/5V9xW/trVP8An6/8hL/hR/bWqf8AP1/5CX/Cs+iuT/4Vr8Pf+hJ8P/8AgBH/AIUf8K1+Hv8A0JPh/wD8AI/8K6yij+0sZ/z+l/4E/wDMPY0/5V9xof21qn/P1/5CX/Cj+2tU/wCfr/yEv+FZ9Fcn/wAK1+Hv/Qk+H/8AwAj/AMKyfG3w88B2vg3XLm28H6FDNFp1w8ciWMasjCNiCCBwc16FWJ8QP+RD8Qf9gu5/9FNXRhcyxjrwTqy3X2n39SJ0oKL91Gh/bWqf8/X/AJCX/CrFhq+oSX1vHJcZRpFVhsUZBI9veserGl/8hK1/67J/6FX510UUV/UZ8YdzRRRRRRRQAUUUU/Vf+Qpd/wDXd/8A0I1Wqzqv/IUu/wDru/8A6EarVkdLPyW8U/8AIy6r/wBfs3/oZrNrS8U/8jLqv/X7N/6GazaKKKKBBRRRRRRRQAUUUUUUUUAFFFFFFFFABRRRRTlZlYOhKsDkEHkGm0UAFPjd4pFkjYo6kEFTgg+oplFWTeXLNvkmaUgYHmjzP/Qs0qywtgSRFOg3Rk/iSD1P0IqrRQgep2nh74q/Enw/NFJpXjjX4RF9yF715YfxjclD+Ir2j4d/tfeLtMlhtvGuk2evWgwr3Nsot7oc8tgfu2wP4QqZ9RXzHRVpo2Cb1YOvA3L6+h9D16+hxUdNjkePJRiMjB9CPQ+tTNtdPMjXaOjDsp+v4cf/AFs1adzOUbH6lfC34meDviTpLX3hfVFmkiA+02co2XFuSOjp6dtwypIOCcGuxr8mvC/iDWvC2uW2t+H9Sn07UbV90U8J5HsR0ZT0KkEEcEEV+hv7N3xl034r+G2WdYrLxJYIv9oWSn5XHQTRZ5MZPbkqeD1VmjoooqjM9YooooooooAKKKKKKKKACiiiinxI0jbVUt+OAB6n0HvT0RfL82U7U7Dux9B/j0H5AwyTM6hANicfIvQkdz6nk/n6cVLlYuMbhVPWtV0zRNMm1TWNQtdPsYBmW4uZVjjQZwMsxwOSB9TXAfHX4y+GfhTpKtqGdQ1m4QtZ6ZDIBJIOQHc/wR5GN2CSc4BwcfAvxU+KHjD4lar9u8Tao0kKMTb2UOUtrcHPCJnrg43HLHoSalP2eNTuYytjovABx6nr9Mc9jSfbJQf3O2DDbl8sYI47N1/WqtFS3c1SSPqP4n/tfaBpplsvAGkvrVwMgX16GhtgcDBVOJHHUEHy+nBNfOPjj45/FLxhJJ/aHi2+tLZi2LTT2+yxBT/CdmC4/wB8sfevNKKcec859SabRRSAUkkkk5JpKKKKKKKACiiiiiiigAoooqaOeaNNiSMELbiuflJ9x0NPE0bH97CN3PzIdvPuOmPYYqtRQDVzZ8NeKPEnhmdpvDuv6npMjkbzZXTw78f3tpGR7Gvc/h/+1v8AEDRXWHxVaWPie1ycuyi1uB0wA8a7MD3Qk+tfOdFWxFuUtC3mKOTgYZRz1H4e45HNRUxGZHDoSrA5BHBBqwjpP8sm1JMYVxgKT7+n1/PqTVKRDh2P0z+E/wAbfh/8SdttouqNa6oQSdNvlEVwcZ+6MlZOAT8jNgdcV6RX5EQySQyrLE7I6EMrKSCpByCD2NfUv7Pf7Ul/pcsHh34mXE2oWDFY4NXxunt+gxN3kXvu5cc53Z4iopzAq21qbVmZ9pUVFY3VtfWcF7ZXEVza3EaywzROHSRGGVZWHBBBBBFS0UUUUCCiiiiiiigAooop+q/8hS7/AOu7/wDoRqtVnVf+Qpd/9d3/APQjVasjpZ+S3in/AJGXVf8Ar9m/9DNZtaXin/kZdV/6/Zv/AEM1m0UUUUCCiiiirel/8fJ/64S/+gNVSrel/wDHyf8ArhL/AOgNQMK9U/ZK/wCTiPCP/XxL/wCiJK8rr1T9kr/k4jwj/wBfEv8A6IkqKiiitTmP0nooooooooAKKKKKKKKACiiipNU/4+l/64xf+i1qrVrVP+Ppf+uMX/otaq1kdB+Yv7SH/Jd/Gf8A2FZf5159XoP7SH/Jd/Gf/YVl/nXn1FFFFABRRRRVrSv+Qnaf9d0/9CFVataV/wAhO0/67p/6EKGNbhXS/Cr/AJKd4V/7DVn/AOj0rmq6X4Vf8lO8K/8AYas//R6VHRRRWpzH6rUUUUVJF/qbj/rmP/QlqOpIv9Tcf9cx/wChLSexcNwrx79s7/k3DxP/AL1p/wClcNew149+2d/ybh4n/wB60/8ASuGqtFFFZmp+ctFFFFFFFABRRRRRRRQAUUUUUUUUAFFFFFFFFABRRRRVl728kTa93cMvoZCRVaigYV0OmeN/GelgjS/F2v2IJyRb6lNHk+vysK56irAum2orxwuifw+WBn6kYJ/Onb7dl+ZXibkkj5lPoMHBA98mqtFO7FZHq3hr9ob4waEsUcPjK7vYYyCY9QiS53j0Z3Uv+TA+9exeBP2yrpZo4PHHhOGSIt811pDlWUY4/dSEhjnvvX6V8j0VakjZRuUh0zgMvQ/4fQ81HSQStExK/wAQwwPRh/kfoKldcoJYx8mcN/sn0P8An+Rqk7mco2P1W+H3jzwl4+0k6l4U1q31GJMeaikrLCTnAkjbDJnBxkc4yMiulr8n/BvijXvB2vQa74b1K407UIfuyRNw65B2sp4ZSQMqcg46V+h/7Ovxg034r+FmmMcdlr9iFXUrJSdoJ6Sx55KNg8clTwc8Fo6KKKozPUaKKKKtaZ/yErX/AK7J/wChCqtWtM/5CVr/ANdk/wDQhSZUd0FVNZ/5A97/ANe8n/oJq3VTWf8AkD3v/XvJ/wCgms+iiiszY/I+iiiiiiigAooooqzbMrKbeQgAnKMWwFb+WDwPy5wDVaigAr3P9kb4tt8OvGo0bWLnZ4Z1mRUuS74S0m6JPzwB0V+ny4POwCvDKKsEEMQRgim1MxM8Xm8mRR+846js39D746k1DWidzFqx+vYor5w/Yn+LR8VeGf8AhBNdud2taPAPsUjDBubRcKBnu0fCnoSpU8kMa+j6KKKKZIUUUUUUUUAFFFFS6h/qbP8A64H/ANGPVSreof6mz/64H/0Y9VKyZ0dEfA/7fX/Jcbf/ALAtv/6Mlr58r6D/AG+v+S42/wD2Bbf/ANGS18+UUUUUAFFFFFTWX+v/AOAP/wCgmoamsv8AX/8AAH/9BNABXrn7HX/Jx/hT/euv/SSavI69c/Y6/wCTj/Cn+9df+kk1FSQv5civtBxyQehHofY1HRWpgfo/VLX9Ls9c0O/0XUY/Nsr+2ktrhM43RupVh+RNXaKJ4/KmaPJPPBK43DscH1HP41DVq4XzLeOYclT5bdfqvP5j/gNVayN07n5O+M9AvfC3ivVfDmpD/S9NupLaQhSA5VsBlzztYfMD3BzWNX0z+354L/sn4gad4ztYsW2t2/k3JGTi5hAXJ7DdGUwP+mbGvmaiiiigAooooqSJvLlSQKrbWBAYcHHY+1R0UAFXtC1K80XWrHWNPk8q8sLmO5t3xnbIjBlOPqBVGirUqCOVlVtyg/K2Mbh2P4jmo6llJeGGTknBjYk9SvTjsNpUfhUVaLYxkrM/Wvw1q9r4g8OabrtiWNrqNpFdw7hg7JEDLn3wRWhXgv7DPiz+3/gumjzTB7vQLp7QqX3OYW/eRsfQfM6D2jr3qiiiimSFFFFFFFFABRRRRT4YzJKkYwCzBQScDmmVLEdqSykgYQqMrkEtxj2OMn8KTKSuwqDUry103TrnUb2ZYbW1heaaRuiIoJZj9ADU9eN/tleKj4Y+BGrRQytHday6aXCQM8SZMoPsYkkGfUiorqQTTPINwUn5QTkhegH4DAqGiiszY+AvGuvXXijxbq/iK8ys2pXkt0y7s7N7E7R7AHA9hWLRRRRRRQAUUUUVYs13TBmGVjG9srkcdAfYnA/Gq9WkXy7YHBzKc9CPlHoe4Jz+K00rg3ZBXefAPwb/AMJ58WtA8OyR+ZZyXAmvQc4+zx/PICR03BSoPqwrg6+yP+Cevg0w6fr3jy6hAa4YabYsQQdi4eYjsVLeUAfVGFMJJYknJNJRRWhzn1mKKKKib+ppKVv6mkrI6Fsflp8bv+Sz+OP+xi1D/wBKZK4+uw+N3/JZ/HH/AGMWof8ApTJXH0UUUUAFFFFFWtK/5Cdp/wBd0/8AQhVWrWlf8hO0/wCu6f8AoQoY1uFdL8Kv+SneFf8AsNWf/o9K5qul+FX/ACU7wr/2GrP/ANHpUdFFFanMfqtRRRRRRRQAUUUVDRRRWR0H5CUUUUUUUUAFFFFFW9L/AOPk/wDXCX/0BqqVb0v/AI+T/wBcJf8A0BqBhXqn7JX/ACcR4R/6+Jf/AERJXldeqfslf8nEeEf+viX/ANESVFRRRWpzH6T0UUUUUUUAFFFFFFFFABRRRRRRRQAUUUUUUUUAFFFFFRydR9KkqOTqPpUy2LhuFfCX/BQn/ks+kf8AYuw/+lNzX3bXwl/wUJ/5LPpH/Yuw/wDpTc02iiioNT5xooooooooAKKKKKvah/x8L/1xi/8AQFqjV7UP+Phf+uMX/oC047kz2Cv1B/Z7/wCSHeC/+wNbf+gCvy+r9Qf2e/8Akh3gv/sDW3/oAqvRRRWhid1RRRRRRRQAUUUUUUUUAFFFFFFFFABRRRRRRRQAUUUUjdD9DUVSt0P0NRVEtzWnseQ/tlf8m2+K/wDtz/8ASyCvzir9Hf2yv+TbfFf/AG5/+lkFfnFRRRRUlhRRRRRRRQAUUUUUUUUAFFFFFFFFABRRRRRRRQAUUUUUUUUAFFFFFFFFABRRRV6//wBcn/XCH/0WtV6sX/8Ark/64Q/+i1qvWi2MZbs/S/8AZY/5N98H/wDXk3/ox69MrzP9lj/k33wf/wBeTf8Aox69M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p+q/8hS7/AOu7/wDoRqtVnVf+Qpd/9d3/APQjVasjpZ+S3in/AJGXVf8Ar9m/9DNZtaXin/kZdV/6/Zv/AEM1m0UUUUCCiiiiiinqCzbRjJ6Z4oAKKKvaJpl7rWs2Wj6ZCJ76+uI7a2i3BfMldgqLkkAZJA5IFMoqb7LL/wBM/wDv6v8AjR9ll/6Z/wDf1f8AGgCjRXrn/DNfxs/6El//AAY2n/x2j/hmv42f9CS//gxtP/jtQ0VN9ll/6Z/9/V/xp0lrMmflD4XcTGwcAe5UnFAHkdFeuf8ADNfxs/6El/8AwY2n/wAdrk/F3wx+IPhOGWfxD4P1ixtogDJctbF4FycDMq5Tv61XooooA4+iiiiiiigAooooqe2lWOUl8mNhtcDuP8ehHuKgooAK6z4U+NdS+H3jzTfFWmu5e1lHnwhsC4hPDxHtgjp6EAjkCuToqzKmyQpkNg4BHQ+49qZUkjb44ZPnLbdrFvUZwB7BdtR1otjGSsz9cNE1Oy1rRrLWNNmE9lfW8dzbyAEb43UMpweRkEVbrw79iDxBJrnwHs7SYu0mjXs9hudsllBEq/gFlCj/AHa9xoooopkhRRRRUqr+7Mz4CA4H+0fQf5449RTYU8yQLuCjPJPQDvn8OaZcOsknygqgGFUnJA/zz9fSpk7FxjcK8v8A2ivi7p3wo8JC5WOO816+DJplk5O1mGN0j45CLkZAwWOACMlh3ni3X9L8LeGtQ8RazcLb6fYQNNM5IzgdFHqxOAB3JA71+Y3xZ8c6r8RfHV/4o1V2DTttt7ffuW2hH3Il9gOT0yxZupNMdixyetMooqDUxvFGvax4o1+717Xr6W/1O8cyTzyHlj0HA4UAAAAYAAAAAFZVFFFFFFABRRRRRRRQAUUUUUUUUAFFFFFFFFABRRRRRRRQAUUUUUUUUAFFFFWYMSEROVB/hLHAB9CfT3prKysUcFWBOQRgqfQ1BVrPmw7sAPGArYzyOgPoMcD8vc1UWRKPU+hP2Ufjvc+A9Tg8JeJrlpvCd1LiOSQ5OmyMfvr/ANMiTll7csOdwb72RlkRXRgysAVYHII9RX5C19tfsM/Fd9a0Z/hxr11uv9Ni36TJI/zTWw6xc94+MDOdhxgBDUdFFFWZH1DRRRRRRRQAUUUU/Vf+Qpd/9d3/APQjVarOq/8AIUu/+u7/APoRqtWR0s/JbxT/AMjLqv8A1+zf+hms2tLxT/yMuq/9fs3/AKGazaKKKKBBRRRRVvS/+Pk/9cJf/QGqpVvS/wDj5P8A1wl/9AagYV6p+yV/ycR4R/6+Jf8A0RJXldeqfslf8nEeEf8Ar4l/9ESVFRRRWpzH6T0UUUUUUUAFFFFFFFFABRRRUmqf8fS/9cYv/Ra1Vq1qn/H0v/XGL/0WtVayOg/MX9pD/ku/jP8A7Csv868+r0H9pD/ku/jP/sKy/wA68+oooooAKKKKKtaV/wAhO0/67p/6EKq1a0r/AJCdp/13T/0IUMa3Cul+FX/JTvCv/Yas/wD0elc1XS/Cr/kp3hX/ALDVn/6PSo6KKK1OY/VaiiiipIv9Tcf9cx/6EtR1JF/qbj/rmP8A0JaT2LhuFePftnf8m4eJ/wDetP8A0rhr2GvHv2zv+TcPE/8AvWn/AKVw1VooorM1PzlooooooooAKKKKKKKmhheVSy7cKQCS4Xr9fpQAUUV1/wAO/hv40+ITXq+D9FbVDY7DcgXEUXlh923/AFjLnO1unpUNFTfZZf8Apn/39X/Gj7LL/wBM/wDv6v8AjQByFFeuf8M1/Gz/AKEl/wDwY2n/AMdo/wCGa/jZ/wBCS/8A4MbT/wCO1DRVhbWZjgND+MyAfzpJLeZAzNGSqHDMvzKD9RxQB5HRXrcn7N/xqjjLN4IlI/2b+1Y/kJa4bxT4I8YeFl8zxJ4X1jSYy+xZbqzeONmxnCuRtb8DUFFFFAHO0UUUUUUUAFFFFFTW8ipJ84yjDa4Hp7fTrUNFABXYfCHx1qXw58ead4o01nYQPsurdX2i5t2I8yI9uRyCRwwB7CuPoqxKhjkKMwJBxlTkEZ6j2ptTSBnt4pmBA5jyWySRj8sAqPwqGtFsYyVmfrhoupWWs6PZavpswnsr23S4t5QMB43UMp/EEVbrwX9hfxPNr3wVGl3UgabQ76SzTLlmMLASITnpgu6AeiCveqKtaZ/yErX/AK7J/wChCqtWtM/5CVr/ANdk/wDQhQwjugqprP8AyB73/r3k/wDQTVuqms/8ge9/695P/QTWfRRRWZsfkfRRRRRRRQAUUUUUUUUAFFFFSQuY5A+FOOoPcenrUsqqCNjZU8qfQen1qtVq1cMPs8jYRjlSSMK/rz0B6Hp2PamnYUldGv4Q8Qar4U8Taf4j0S6a21CwmE0Lg9x1VsdVYZUjuCR3r9OPhJ460r4jeBNP8UaUVUTrsubcOGa2nXG+JvcHkEgZUq2MEV+WFez/ALKXxYk+G3jtLXVLojw1qzLDfqeVgfok4Hbb0bHVSeCQuI6KcylGKsCCDggjBB9KbWhifopRSKysoZWDKRkEHIIpaKKKKBBRRRUuof6mz/64H/0Y9VKt6h/qbP8A64H/ANGPVSsmdHRHwP8At9f8lxt/+wLb/wDoyWvnyvoP9vr/AJLjb/8AYFt//RktfPlFFFFABRRRRU1l/r/+AP8A+gmoamsv9f8A8Af/ANBNABXrn7HX/Jx/hT/euv8A0kmryOvXP2Ov+Tj/AAp/vXX/AKSTUUUUVqc5+j9FFFTQDzC8OCTIMLgZO7qMD1PT8TVOrAJBBBIwcgii8QLMHUYSQb1wuB7gewII/CokjWD6Hlf7Vngz/hNvgprVpBD5l/py/wBpWYwSTJECWUAdS0ZkUD1YV+bFfr2eRg8ivzA+Pngz/hAvi1r3h2KPZZx3BmscA4+zyfPGATydoO0n1U1XoooqSzg6KKKKKKKACiiirNsd0U0fGcB1+XJJHb6YJP4Uyi2kEcyudxA+8FbBKngj8RkfjTpUMcrxkglWIyDkcVcTOaPov9gnxUdI+LV14cmm22+vWLIiBfvTw5kQk9vk876kivvCvye8Ea9c+FvF+keI7QFptMvYrpU3bQ+xgxUkdiAQfY1+rWnXltqFhb39lMk9rcxLNDIhyrowBVh7EEGm0UUVRmT0UUUUUUUAFFFFFSTkraxx8gyMXb5uDjgcdiPm/OmgFiAASScAAdabdlWuH2FSo+VWUYDADGce+M1MmaQWoV8S/wDBQbxWt/430Twhbyq0elWjXNwFbpNMRhWHqERSPaSvtokKCSQAOpNfll8YfFLeNfih4i8T+a0kN9eu1szLtPkL8kII9RGqD8KhoooqDQ5GiiiiiiigAooop6KzuERWZ2OABySasXBUylVIZUG1SAQCB3wemcZ+pptoNu+bnCD5eDjcenI6HqR/u0yqiRN9CWCGW4mSGGN5ZZGCoiAlmJPAAHJJNfqZ8IvCcfgb4a6D4VjVBJY2ircFCSrzt80rDPYuzEexr4W/Y48G/wDCW/G3Tbi4j32OhqdTnzkAshAiGR38wo2D1CNX6J0UUUVZk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iipoIJ7gkQQySkdQik4p/9n3//AD43P/fpv8KBhRVmzsby+dlsrS4uWUZYRRlyB6nAqz/YOuf9AXUv/AV/8KrUVZ/s+/8A+fG5/wC/Tf4Uf2ff/wDPjc/9+m/woCxm0Vpf2Drn/QF1L/wFf/Cj+wdc/wCgLqX/AICv/hVairP9n3//AD43P/fpv8KP7Pv/APnxuf8Av03+FAWM2itL+wdc/wCgLqX/AICv/hR/YOuf9AXUv/AV/wDCq1FWf7Pv/wDnxuf+/Tf4Uf2ff/8APjc/9+m/woCxm0Vpf2Drn/QF1L/wFf8Awo/sHXP+gLqX/gK/+FVqKs/2ff8A/Pjc/wDfpv8ACj+z7/8A58bn/v03+FAWM2itL+wdc/6Aupf+Ar/4Uf2Drn/QF1L/AMBX/wAKlv8A/XJ/1wh/9FrVerWoqyXKo6lWEUQIYYIPlrVWtFsYS3Z+jv7LH/Jvvg//AK8m/wDRj16ZXm37MEE1t8BPCUFxDJDKtm25JFKsP3j9Qa9J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pV/qKSlX+ooBhXYfBH/ks/gf/sYtP/8ASmOuPrsPgj/yWfwP/wBjFp//AKUx1LRRRWpzn6l0UUUU4EqQQSCDkEHpTaKACggMCCAQeoNFFSyjz42l2nzEA3kd16ZPvnH1z9SalWB91879u3nb+mfbOKr1nJWZvF3R8X/ttfBvR/DlpbeP/CenR2FpLOLfVLS3TbEjsDsmVQMICQVYDAyUwMliflSv0e/bH8v/AIZw8VeZnGLTbjrn7XDj9f0zX5w0UUUUhhRRRRRRRQAUUUVd/wCYZCcf8tpP/QUqCpWytrCm8FWDSYH8JJxg/wDfINRVpHYym9T7j/4J5MT8L9fXJwNaJA/7YRV9MV8/fsFaPNp3wQk1CZVA1XVp7iEjqY1VIuf+BRvX0DRRRSgF2CKpJJ4x3JpkhRRQzBVLMQABkk9hUj/ubTHIab1H8AP9WH/jvvVSprkq1w3l7SowqkLgMBwDj3xmoaybN0rI+R/+CgHxAeOPTPhxp8xUSquoamVP3lyRDGcH1DOQR2jIr48rq/i74rfxv8TPEHihndo7+9drfeoVhAvyQqQO4jVB+FcpRRRRQAUUUUUUU+NWkkWNFLMxAUDuaACiip7O3uLy7hs7SGSe4nkWOKKNSzO7HAUAckknAFPgieZ9q4AA3MT0Uep/zzkCpQY4sbIxIwx87cgH2Hp165z6CiVgqCCMqUXkkf8ALRvX/D0H1OYqpRM5T7Gr4K8K694z8Q2/h/w3p8t/fz/djTgKo6uzHhVHGScV9m/Cj9kzwjodtDe+Op28R6ngM1tG7RWcTcHAxh5MEHliAQeUr0H9nL4Tad8LfBcMEkUM3iG9RZNUu1GSX6+Up/uL0HqctgZwPUamW6uFVlSZo1Y5KI21c/QcUqXd0v3LmZfpIf8AGoKKqxPMzF8PeEfCvh2Mx6D4a0fS1PLfZLKOLcfUlQMn3NaN5p9hewNBeWNtcxMCGSWJXUg+xFWaKlWVWAWWGN1UEAhdp575HU/XNMkhUqZISSmfuk5ZR1yfb39ucZFNpykq25aTiNTZ5T45/Z6+FHiu3ZZPC9vo1zt2pc6QBasnOc7FHlsfdlNfH/x5+AHin4YmTVY2/tnw3vAXUIYyGgz0Eyc7OeAwJU8cgkLX6LVFfWttfWc9le28Vza3EbRTQyoHSRGGGVlPBBBIINV6KsXCx/I8Y2q2crnOD398emfpzgmq9Qan5E0V67+1J8Kl+F/j8Qaakn/CP6ojXGmszligB/eQknklCRg8/KyZJOa8ioooooAKKKKKmt5PLlVyu4D7wHcHqPyJ5qGigAre8BeJtR8G+MdL8UaU+LvTrhZlUkgSAcMjEfwspZT7E1g0VZlTZIV6jscEZHY89iOaZUjkNbxMCqsAUPPJwcgn88f8BqOtE9DGSsz9bPDmr2XiDw/p2u6bIZLLULaO6t2IwSjqGXI7HB6Vfr54/YK8VDWfhFceHZpENzoN60aoOogmzIjH6v5w/wCA19D0UUUUyQ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U8H/HrJ/vp/WoKng/49ZP8AfT+tNbg9gr67/wCCcX+v8df7th/O4r5Er67/AOCcX+v8df7th/O4pKKKK0Oc+wKKKKKdHI8bB42KOOhU4OfqKbRQMKjuoILq3ktrqGOeCVSkkcihldT1BB4IqSipJlEkZmXAYH51C4GD/EAOAO3bqKq1Y3OEcKSAwAbHpn/ECq9ZtWZtF3R8L/tl/BbTPA1zb+NPCkAtdF1G48i6sVHyWs5UsDH6IwVvl6KRwcMFX5sr9G/2zFVv2b/FDMASpsyuex+1wjj8Ca/OSiiiikMKKKKKKKKACiiirUSbrOSTPCyKoH1Df/E1HU0BA0+de5lj49sP/jUNXHYynufXX/BOW4IufG9qc/MllIPQYM4P8xX2DXxz/wAE5o3OqeNJcfIsFmpOe5abH8jX2NRVrTP+Qla/9dk/9CFVataZ/wAhK1/67J/6EKbFHdBVTWf+QPe/9e8n/oJq3VTWf+QPe/8AXvJ/6Caz6KKKzNj8j6KKKKKKKACiiiiiiigAooooooooAKKKKuLiaDcMeZGAGAHUcAH+h6duuTUNNglaKVZF6j16EdwfYipp0VcNHyjjK85x6g+47/n0Iq4sznHqfb37D3xaXXNBX4ca7dL/AGnpkWdLd2Obi2HWPnq0fYD+DGB8hNfTtfkv4Z1vVPDuv2OuaNdvaahYzLNBMv8ACwPfsQehB4IJB4r9Nfgx8QdL+JngOz8TaaBFI37m9tt2TbXCgb0z3HIIPdSDx0EdFFFUZnZ0UUVLqH+ps/8Argf/AEY9VKt6h/qbP/rgf/Rj1UrJnR0R8D/t9f8AJcbf/sC2/wD6Mlr58r6D/b6/5Ljb/wDYFt//AEZLXz5RRRRQAUUUUVNZf6//AIA//oJqGprL/X/8Af8A9BNABXrn7HX/ACcf4U/3rr/0kmryOvXP2Ov+Tj/Cn+9df+kk1FFFFanOfo/RRRRUjLvtSQPmibJ+X+E4HJ7AHH/fRqOpINglCyHCMNrHbnAPU47kZyPcCk9iouzCvk//AIKE+DfP0rQvHlrF+8tnOm3rAEkxtl4iewCt5gz3MgFfWFcx8V/CcHjn4c654Un2A6haMkLOTtSYfNE5x2V1Q/hVWinurRyMjqVZThgeoNMrM2Pyroqe7t57O6ltbqF4Z4XaOWN1IZGBwVIPIIIxUFFFFFABRRRRVuU70ilGPuBSAuACvGPc4wfxqpVqE7raSMn7hEi5fAHODgdyfl/BaaeopK6Cv0W/Y18VHxP8CdKimd3utGkfS5iwxxHhosewieMfVTX5019P/wDBPvxYun+OtY8IXEu2PV7QXFuGf/ltCTlVHqY3Yn2iH4R0UUVoYH25RRRRRRRQAUUUVNbbldpl3ful35U4Knop/MiqdWZTttQPlLO+eRyoA6g+hJP/AHzVas5PU2itDzb9pvxV/wAIh8EPEmpRyBLqe2Nja/vNjeZOfL3Kf7yqzP8A8ANfmbX17/wUQ8U/N4Z8EwyjA36pdJt+sUJB/wC//H0r5CoooopFBRRRRRRU1vH5sypuIBPLYztHc/gMmgAoorW8JaHe+JvE+l+H9OA+16ldx2sRb7qs7Bdxx0Azk+gqVh5dukeMFvnbqD7Z/Dkf71RU+Z/MlZ9u0Houc7R2H0A4plaJaGMndn27+wZ4N/sP4V3Hii4jC3fiG5Loeci3hLIgII4JfzW44IK19EVQ8O6TZ6D4f0/Q9PQpZ6fax2sCk5IRFCrn3wKv0UUUUyQoooqJv6mkpW/qaSsjoWx+Wnxu/wCSz+OP+xi1D/0pkrj67D43f8ln8cf9jFqH/pTJXH0UUUUAFFFFFWtK/wCQnaf9d0/9CFVataV/yE7T/run/oQoY1uFdL8Kv+SneFf+w1Z/+j0rmq6X4Vf8lO8K/wDYas//AEelR0UUVqcx+q1FFFFFFFABRRRUNFFFZHQfkJRRRRRRRQAUUUUVb0v/AI+T/wBcJf8A0BqqVb0v/j5P/XCX/wBAagYV6p+yV/ycR4R/6+Jf/REleV16p+yV/wAnEeEf+viX/wBESVFRRRWpzH6T0UUUUUUUAFFFFFFFFABRRRRRRRQAUUUUUUUUAFFFFFRydR9KkqOTqPpUy2LhuFfCX/BQn/ks+kf9i7D/AOlNzX3bXwl/wUJ/5LPpH/Yuw/8ApTc02iiioNT5xooooooooAKKKKKvah/x8L/1xi/9AWqNXtQ/4+F/64xf+gLTjuTPYK/UH9nv/kh3gv8A7A1t/wCgCvy+r9Qf2e/+SHeC/wDsDW3/AKAKr0UUVoYndUUUUUUUUAFFFFFFFFABRRRRRRRQAUUUUUUUUAFFFFI3Q/Q1FUrdD9DUVRLc1p7HkP7ZX/Jtviv/ALc//SyCvzir9Hf2yv8Ak23xX/25/wDpZBX5xUUUUVJYUUUUUUUUAFFFFXYP+QbP/wBdo/5SVBU8H/INn/67R/ykqCrjsZ1Nz6z/AOCc3/IY8af9e9p/6FLX2RXxv/wTm/5DHjT/AK97T/0KWvsiiiiiq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P1X/AJCl3/13f/0I1Wqzqv8AyFLv/ru//oRqtWR0s/JbxT/yMuq/9fs3/oZrNrS8U/8AIy6r/wBfs3/oZrNoooooEFFFFFKv9RSU9GCuGKhsHoeh/KgArsPgj/yWfwP/ANjFp/8A6Ux1x9aPh/VbzQNf0/W9PZUvdOuo7q3ZlDKskbhlJB4IyBT6Km+1R/8APja/99Sf/FUfao/+fG1/76k/+Kq+ZGfs2frVRX56/wDDVHxi/wCgxpv/AILov8KP+GqPjF/0GNN/8F0X+FQ0VJJdRshUWVupPRlL5H5tTRdTqgRWCAdGRQrenUcmjmD2bP0Kor88p/2pvjJJEyJrtjCzdHTToSV9xuUj8xXJeLvjR8UfFdo1nrnjTU5bZ1KyQ25W2SRSMEOsQUMPY5FOkPkxPF8wlY4cEY2qDnBHrkD6Y96q0UVBolY90/bm+Lel6raxfDbw5fLdeTcifWJ4XzGGTOy3yDhiGO5h0VlUZyGA+SqKKKKKKACiiiipIY2kkVV49TgnA7njtjmkRWdgqKWY9AOpqy22CJoUbc7AeawPA77R68457npwMkSuDdkFa3hTQtT8T+ItP8P6Natc39/OsECD+8e59FA5J6AAk8VSsLS6v7yGxsbea6up3EcMMKF3kcnAVVHJJJwAK+8f2TPgX/wr2x/4SrxRbo3im7jKRxbg4sIj1UEceY38RHQfKP4izZ3V5SUBCgALnGdo4GcewFR0UVqYN3PZvAXhuz8H+C9I8Mafg2+m2iW4cKF8xgPmcgd2bLH3JrboooqW3KrJvLOm0FlZeobB2/rioqkWTZBONm4SKEz/AHTkEf8AoJpPYcdwrgf2itf/AOEa+CHi3VVeSOT+zntonjJDJJMRCjAjoQ0gP4V31eAft66pLYfAxLOPBXUtXt7aTn+ELJL/AOhRLVWiiiszY+A6KKKKKKKACiiiirNsvySzFSQo2g4BG5vX8N2D6iq1WlAWyDK53NIQy9uAMH9WprcUtgr3T9ibwjH4m+NdrqF3CJLPQYG1Bg6blaUEJEM9mDN5g9468Lr7T/4J2aMIfCPirxDuJN3fw2YXHCiGMvkfXzx+QqOiiitDA+qKKKKKKKKACiiiiiiigAoooqWI7o5IjgBlLDLEAFeQfc4yB/vVUq1bSeTPHNtB2MGwe+KhmjaGV4nGGRirD0IqJG0HoeO/th+EY/FXwO1eeOINe6IBqdu2QMCMHzefTyi5x3IWvzmr9c9UsrfUtMutOu41lt7qF4ZUYZDIylSD+Br8kruCW1upbaYbZYnKOM5wwOD+oqOiiipKIaKKKKKKKACiiirVtva3uEAXaoWRj34O3/2eo6fYx+bMUPTy3b8kJH8qZVxM6h9Kf8E+tbks/ipq+iNMFt9S0ppNh/jlikUr+SvLX3PX5ufsj3iWP7Q/hKaRtoaaeHk9TJbyIB+bCv0jooooqjMKKKKfqv8AyFLv/ru//oRqtVnVf+Qpd/8AXd//AEI1WrI6Wfkt4p/5GXVf+v2b/wBDNZtaXin/AJGXVf8Ar9m/9DNZtFFFFAgooooq3pf/AB8n/rhL/wCgNVSrel/8fJ/64S/+gNQMK9U/ZK/5OI8I/wDXxL/6IkryuvVP2Sv+TiPCP/XxL/6IkqKiiitTmP0nooooooooAKKKKKKKKACiiipNU/4+l/64xf8Aotaq1a1T/j6X/rjF/wCi1qrWR0H5i/tIf8l38Z/9hWX+defV6D+0h/yXfxn/ANhWX+defUUUUUAFFFFFWtK/5Cdp/wBd0/8AQhVWrWlf8hO0/wCu6f8AoQoY1uFdL8Kv+SneFf8AsNWf/o9K5qul+FX/ACU7wr/2GrP/ANHpUdFFFanMfqtRRRRUkX+puP8ArmP/AEJajqSL/U3H/XMf+hLSexcNwrx79s7/AJNw8T/71p/6Vw17DXj37Z3/ACbh4n/3rT/0rhqrRRRWZqfnLRRRRRRRQAUUUUVPB/x6yf76f1qCrVs1uIpI5nlUFlIKIG6A+pHrTT1BhX13/wAE4v8AX+Ov92w/ncV8iV7R+zL8Z7H4Qya+15oNxqo1UW4XyZxH5fleZnOQc58z9Kjoqxtsf+fm4/78L/8AF0bbH/n5uP8Avwv/AMXVcyMuRn6J0V8qf8NoaH/0Iupf+Byf/E0f8NoaH/0Iupf+Byf/ABNV6KlD2yytlZpY/wCE7hGfyw1M+04TakMSHBBfaST+ecH3GKOZAoM+q6K+P9Z/bRmKSJo/gCNG/wCWct1qZYfiixj/ANCry3xl+058WvEcMlvHrFtoVvJGUdNKt/KP1EjFpFPurCnybobcqTh5RyvcJweRjjJAx9PQiqlPdmdy7ksxOSTySaZUN3NUrHrX7ePxQsZdOg+Gei3QmuPPW51honysaqMpA3qSxDkcY2J1ycfHlSTSSTStLK7O7kszMSSxJyST3NR0UUUUAFFFFFFFPjUyOqLjLHAyQB+Z6UAFFFXNG0691jVrPSdNt2uL29nS3t4lxmSR2CqozxySKn2hbSLMZV2LNu7MvAH6hqjqSZgzgLwqjavGMgd8ds9fqTUdaLYxk7s+1P8AgnroBs/h5r/iKRHR9T1FbdMjh44E4Yf8ClkH/Aa+m65n4VeErfwJ8O9E8J2zI/8AZ9qqSyKCBLMfmlcZ5G52Y47ZxXTUVa0z/kJWv/XZP/QhVWrWmf8AIStf+uyf+hChhHdBVTWf+QPe/wDXvJ/6Cat1U1n/AJA97/17yf8AoJrPooorM2PyPooooooooAKKKKKKKKACiiiiiiigAooooqxaspJikKqr/wARH3T2Prj1/PBwKr0UAFet/swfFST4X/EBJr2RjoGqbbfVEwTsUE7JgB1ZCT65UuMZII8koqw6sjFHXawyGGMYPpTamB86Ht5sYAOTyy//AFuB9MccE1DWidzGSsz9eLaaG5t4rm3ljmhlQPHJGwZXUjIII4II70+vlX9hv4uHUbBfhjr9zuvLSNpNGmeTJlhAy0HPOUGWXr8mRwEGfqqpdQ/1Nn/1wP8A6MeqlW9Q/wBTZ/8AXA/+jHqpWbNuiPgf9vr/AJLjb/8AYFt//RktfPlfQf7fX/Jcbf8A7Atv/wCjJa+fKKKKKACiiiiprL/X/wDAH/8AQTUNTWX+v/4A/wD6CaACvXP2Ov8Ak4/wp/vXX/pJNXkdeufsdf8AJx/hT/euv/SSaiiiitTnP0fooooooooAKKKKfdrkJNjAcbThcDcMA/U4wSfU1Wq3EPMgliAGQPMX5cngHPPYYyfwFVKza1N4u6Pzx/bP8Gf8Ip8ar6+t4dlhryDUYSFOBIxImXJ4LbwXPoJFrxKvv39ufwX/AMJH8Ih4gtoQ994dn+0ZCksbd8JKo+h8tyfSM18BUUUUUhhRRRRU9qyrcJuYKpJVmK5wCME/gDUFFABXVfCXxQ3gv4l+H/FAkkSOwvo3uPLXLNATtlUA9zGXH41ytFWGVlYo6kMGIIPUYptSzndtk4y6An59xz0JPuSM/jUVaIwasz9ekZXQOrBlYZBB4Ipa8v8A2VvFS+LfgZ4du2kRrqxg/s26AcsVeD5FLE/xNGI3P+/XqFFFFS2u0TK7bdqZchhkHHOD9Tx+NMErhRRXJfGXxSPBfwt8ReJhIsc1nZP9mLDI89vkiBHoZGSm3+4TiE7gIR5e1v4SPvD/AL6JqtRRWRufn5+0z4pbxd8b/EupK5a2t7o2NqN+5RHB+7yvoGKs/wDwOvNKKKKKKKACiiiirVuNkMkhBBPyJ1H1OenTgj/aqrVuceWqQ4wUGW5P3j14PQjof92mlqKTsgr6S/YH8HDWPiZfeLLiPNvoFtthOSM3E4ZFPoQEEufQlfavm2v0e/ZE8HHwf8D9IWZNt7q+dUuec4MoHljnpiJY8js26oqKKK0MD12iiiiiiigAoooqJv6mkpW/qaSsjoWx+Wnxu/5LP44/7GLUP/SmSuPrsPjd/wAln8cf9jFqH/pTJXH0UUUUAFFFFFWtK/5Cdp/13T/0IVVq1pX/ACE7T/run/oQoY1uFdL8Kv8Akp3hX/sNWf8A6PSuarpfhV/yU7wr/wBhqz/9HpUdFFFanMfqtRRRRRRRQAUUUVDRRRWR0H5CUUUUUUUUAFFFFFW9L/4+T/1wl/8AQGqpVvS/+Pk/9cJf/QGoGFeqfslf8nEeEf8Ar4l/9ESV5XXqn7JX/JxHhH/r4l/9ESVFRRRWpzH6T0UUUUUUUAFFFFFFFFABRRRRRRRQAUUUUUUUUAFFFFFRydR9KkqOTqPpUy2LhuFfCX/BQn/ks+kf9i7D/wClNzX3bXwl/wAFCf8Aks+kf9i7D/6U3NNoooqDU+caKKKKKKKACiiiir2of8fC/wDXGL/0Bao1e1D/AI+F/wCuMX/oC047kz2Cv1B/Z7/5Id4L/wCwNbf+gCvy+r9Qf2e/+SHeC/8AsDW3/oAqvRRRWhid1RRRRRRRQAUUUUUUUUAFFFFFFFFABRRRRRRRQAUUUUjdD9DUVSt0P0NRVEtzWnseQ/tlf8m2+K/+3P8A9LIK/OKv0d/bK/5Nt8V/9uf/AKWQV+cVFFFFSWFFFFFFFFABRRRV+yjklsLhIY2kbzIzhVycYfnFH2C+/wCfO5/79GqFFNOwnG59S/8ABP7WtH0fV/F51bVrDThLb2vl/arhIt+GkzjcRnGR09a+uf8AhNPB3/Q2aD/4MYv/AIqvyhoq/wDYL7/nzuf+/Ro+wX3/AD53P/fo1Qop8wuRH6vf8Jp4O/6GzQf/AAYxf/FUf8Jp4O/6GzQf/BjF/wDFV+UNFX/sF9/z53P/AH6NH2C+/wCfO5/79GqFFHMHIj9Xv+E08Hf9DZoP/gxi/wDiqP8AhNPB3/Q2aD/4MYv/AIqvyhoq/wDYL7/nzuf+/Ro+wX3/AD53P/fo1Qoo5g5Efq9/wmng7/obNB/8GMX/AMVR/wAJp4O/6GzQf/BjF/8AFV+UNFX/ALBff8+dz/36NRzQTwY86GWPPTepGaqVJF0ppkuKSP1e/wCE08Hf9DZoP/gxi/8Aiqv6TrWj6v5v9k6tYah5W3zPstwkuzOcZ2k4zg4+hr8kq+vv+CcP/M+f9w7/ANuadRRRVGZ9e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n6r/yFLv8A67v/AOhGq1WdV/5Cl3/13f8A9CNVqyOln5LeKf8AkZdV/wCv2b/0M1m1peKf+Rl1X/r9m/8AQzWbRRRRQIKKKKKKKKACiiiiiiigAooooooooAKKKKKKKKACiiiirNrCkxIaRUPOASBng9yQP1z7Gq1FABXW/DHwxofirxAmn69400vwrbEgfaL2KR92c/dwAgx33ug54zXJUVck3xLsWJoVcA88s65yMnuOnscA4qGiKaRAVVvlPVTyOmM49eT9KmUR3BxCuyU9I85B9lPX8Dz7knFWmjOUWfpR8CvhL8NvA+lwav4T+z63dzx8a28yXDyKc58tl+VFwcfJjIxktjNep1+U3gnxp4q8E6l/aPhXXr3Srgkb/Jf5JMZwHjOUccnhgRX2J8Av2o9L8U3MHh/x6lrourPhYL5CVtblv7rZ/wBU31O088rwDDRS0lUZn0rRRRRU/wDzDJjjnz4/5PUFWE/5Bk//AF2j/wDQXqZbFw3CvmD/AIKIXgT4f+GrDD7ptVaYEfdwkTDn3/ecfjX0/Xyp/wAFFf8AkWfCH/X7cf8AoCVRoooqDU+L6KKKKKKKACiiiirksSrb2zL1eMs313sP6CqdXrn/AI9bP/rgf/Rj047ilsFff37BlibT4Emfyyv2zVricE/xYVI8/wDkPH4V8A1+h/7Eckcn7PWjojhmjurpXA/hPnMcfkQfxqvRRRWhge2UUUUUUUUAFFFFFFFFABRRRRTr9i99cOcZMjE/mabS3oxeTDGP3jfzqJGtPqFflf8AGCNYfi14whXO1NdvlGeuBO4r9UK/LH4ykH4v+NCMEHX77B/7eHqCiiipLOSooooooooAKKKKkikeN9yHBwV/AjB/nTqiX+oqWqiZ1DtPgXNJB8a/BDxMVY6/ZIT7NOikfiCRX6j1+WnwR/5LP4H/AOxi0/8A9KY6/UuiiiirMwooop+q/wDIUu/+u7/+hGq1WdV/5Cl3/wBd3/8AQjVasjpZ+S3in/kZdV/6/Zv/AEM1m1peKf8AkZdV/wCv2b/0M1m0UUUUCCiiiirel/8AHyf+uEv/AKA1VKt6X/x8n/rhL/6A1Awr1T9kr/k4jwj/ANfEv/oiSvK69U/ZK/5OI8I/9fEv/oiSoqKKK1OY/SeiiiiiiigAooooooooAKKKKk1T/j6X/rjF/wCi1qrVrVP+Ppf+uMX/AKLWqtZHQfmL+0h/yXfxn/2FZf5159XoP7SH/Jd/Gf8A2FZf5159RRRRQAUUUUVa0r/kJ2n/AF3T/wBCFVataV/yE7T/AK7p/wChChjW4V0vwq/5Kd4V/wCw1Z/+j0rmq6X4Vf8AJTvCv/Yas/8A0elR0UUVqcx+q1FFFFSRf6m4/wCuY/8AQlqOpIv9Tcf9cx/6EtJ7Fw3CvHv2zv8Ak3DxP/vWn/pXDXsNePftnf8AJuHif/etP/SuGqtFFFZmp+ctFFFFFFFABRRRRRRRQAUUUUUUUUAFFFFFFFFABRRRRRRRQAUUUUUUVNDDLLuMa5A6seAPqTwOlABRRW/4M8H+KPGeqDTPC2h3mq3ORuEEeUjB6F3PyoOOrED3qGrm026MhAEzDDeqD09j6/l6ihGSAYiO6TP+t7D02j+p5+mOYapIiUuxgV9ufsa/A648NRxfEPxdbNDq88RGmWUi4a0jYYMjg8iRgcBf4VPPLYXU/Z4/Zn0zwVPbeJfGj2+r+IIyJLe2T5razYfdYZH7yQddxGFPQEgNX0XRRRRVmQUUUUVa0z/kJWv/AF2T/wBCFVataZ/yErX/AK7J/wChCkyo7oKqaz/yB73/AK95P/QTVuqms/8AIHvf+veT/wBBNZ9FFFZmx+R9FFFFFFFABRRRRUyxhrdpFb5lPzA+h7/n/Me+IantnaN96nnuPUdwfY00rg3YK7CLwHqtx8I3+Itr+/0+31d9NvUVDm3PlxNHIT/dYyFe2CF67uOPr7h/YV0vT9c/Z/8AEmj6rbJdWN7rdzBcQtnDo1rbgjI5HB6jmoKKnuYwjB493lP9wnH4g+4/Dscc1BSA+HqK7746fDnUPhj8QLzw7dF5bNv32nXTAf6Rbk/KTj+IYKsOOVJ6EGuBoooooAKKKKkikaN1kjOCPUce+R3zU0ygBZFB8tumR0Pcf57EHvVWrFvIBmN8bHxknPynsePr78H6U07Ckrou6Jql/ousWesaXcva31nMs9vMnVHU5B5681+mPwH+I9j8T/h7Z+IINkV+n+j6lbKCBDcKBuABJ+Q5DLyeGAJyDX5g16f+zj8Ubr4W+P4dRkaWTRL7bBqtuhPzRZ4kA7uhO4eoLLkbjT9Q/wBTZ/8AXA/+jHqpV3UVKxWit1ERH/kR6pUhnaft9f8AJcbf/sC2/wD6Mlr58r379uu7tb74x2N7ZXEdza3Gg2ssM0ThkkRnlKsrDgqQQQa8BoooooAKKKKKmsv9f/wB/wD0E1DU1l/r/wDgD/8AoJoAK9c/Y6/5OP8ACn+9df8ApJNXkdeufsdf8nH+FP8Aeuv/AEkmoooorU5z9H6KKKKKKKACiiinxN5cittVsEHawyDj19qZcx+TO0YJK8FSRglSMg/iMUVJMu61WQL9w7GIXHXJGT3PUfQCpkjSDKmtabZ6xo97pGowiayvreS2uIycb43Uqy/iCa/Kvx14dvPCPjHVvDN+S1xpt3Jbs+zaHCtgOB6MMMPY1+r9fEn/AAUA8F/2b410vxtawYt9Xg+zXbKpx9oiAClj6tGVAH/TI1VoooqDQ+X6KKKKKKKACiiirUTb7Noxk+W+4AL2OAST7EKP+BVHTrJv34jP3ZPkOW2jnoSfQHB/Cm1cTOa1PrX/AIJ4eKmj1LxH4Jmdyk0S6pbDjarKVjl/EhovwQ19jV+YP7P3ipfBfxi8Na/M6Jax3ghumdsKsMoMcjHHXarlseq1+n1FS5aOzdhuHmtsB4wQOSPz2VFTrzaDHGNvyoMlT1J559xnH4US2FBahXy//wAFCPFLWPgnQ/CNvI6yapdtdXG1uDFCAArD0LurD3jr6gr86f2yPFS+KPjrqyQyK9ro6JpcJHrHkyZ+krSD8BVeiiioNTxqiiiiiiigAoooqe1VWnBcAxrlmBJAYDtkevA/GhmLsXYksTyT1Jp8Y8u03fxSnA5IO0fzBOPxU1HVxRnN62Oy+CvhE+OviloHhdgWgu7sG6+bb+4QF5cHsditj3NfqQqqqhVUKoGAAMACvkP/AIJ6eD/m8QePLmM8AaXZnP8AuyTHH/fkA/7wr69ooooqjMKKKKKKKKACiiiom/qaSlb+ppKyOhbH5afG7/ks/jj/ALGLUP8A0pkrj67D43f8ln8cf9jFqH/pTJXH0UUUUAFFFFFWtK/5Cdp/13T/ANCFVataV/yE7T/run/oQoY1uFdL8Kv+SneFf+w1Z/8Ao9K5qul+FX/JTvCv/Yas/wD0elR0UUVqcx+q1FFFFFFFABRRRUNFFFZHQfkJRRRRRRRQAUUUUVb0v/j5P/XCX/0BqqVb0v8A4+T/ANcJf/QGoGFeqfslf8nEeEf+viX/ANESV5XXqn7JX/JxHhH/AK+Jf/RElRUUUVqcx+k9FFFFFFFABRRRRRRRQAUUUUUUUUAFFFFFFFFABRRRRUcnUfSpKjk6j6VMti4bhXwl/wAFCf8Aks+kf9i7D/6U3NfdtfCX/BQn/ks+kf8AYuw/+lNzTaKKKg1PnGiiiiiiigAooooq9qH/AB8L/wBcYv8A0Bao1e1D/j4X/rjF/wCgLTjuTPYK/UH9nv8A5Id4L/7A1t/6AK/L6v1B/Z7/AOSHeC/+wNbf+gCq9FFFaGJ3VFFFFFFFABRRRRRRRQAUUUUUUUUAFFFFFFFFABRRRSN0P0NRVK3Q/Q1FUS3Naex5D+2V/wAm2+K/+3P/ANLIK/OKv0d/bK/5Nt8V/wDbn/6WQV+cVFFFFSWFFFFFFFFABRRRRRRRQAUUUUUUUUAFFFFFFFFABRRRRRRRQAUUUUVJF0qOpIulOO4pbBX19/wTh/5nz/uHf+3NfINfX3/BOH/mfP8AuHf+3NOooorQwPr2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9lr/kueg/7tz/AOk8teYV6f8Astf8lz0H/duf/SeWvH4h/wCRTiv+vc//AElnRhf48PVfmFZ/iT/kC3H/AAH/ANCFaFZ/iT/kC3H/AAH/ANCFfcFFFFfy+fZHHUUUUUUUUAFFFFFFFFABRRRXx7+2Z/yVe1/7BEP/AKMlrxKvbf2zP+Sr2v8A2CIf/RkteJV/S/Cn/Imw3+FHx+N/3ifqdj4c/wCQLb/8C/8AQjWhWf4c/wCQLb/8C/8AQjWhX3d+zj/yRTw1/wBe8n/o169Brz79nH/kinhr/r3k/wDRr16DX8953/yMsR/jn/6Uz6rD/wAKPojjvEn/ACGp/wDgP/oIrPrQ8Sf8hqf/AID/AOgis+iiiivMNgooooooooAKKKK5P4x/8kn8V/8AYIuf/RbV+flfoH8Y/wDkk/iv/sEXP/otq/Pyv2nwv/3Kv/iX5Hz2c/xI+hoeHf8AkNW//A//AEE12Ncd4d/5DVv/AMD/APQTXY16X+y9/wAl28O/9vP/AKSzV9yV8N/svf8AJdvDv/bz/wCks1fclfN+Jv8AyNqf/Xtf+lSOzJ/4D9f0Rn+I/wDkDT/8B/8AQhXHV2PiP/kDT/8AAf8A0IVx1FFFFfnR6oUUUUUUUUAFFFFFfIX7af8AyVLTf+wJF/6Pnr69r5C/bT/5Klpv/YEi/wDR89fc+Hf/ACOo/wCGR5ubf7u/VBXU+Ef+QbJ/12P8hXLV1PhH/kGyf9dj/IV4bX29+yt/yRDRf+ulz/6Pkr4hr7e/ZW/5Ihov/XS5/wDR8lfeeJn/ACKYf9fF/wCkyPMyj+O/T9UbFcv4u/5CMf8A1xH/AKEa6iuX8Xf8hGP/AK4j/wBCNeo0UUV+FH0pjUUUUUUUUAFFFFFYnxA/5EPxB/2C7n/0U1bdYnxA/wCRD8Qf9gu5/wDRTV0YT/eIeq/MifwsKsaX/wAhK1/67J/6FVerGl/8hK1/67J/6FX510UUV/WB8QdzRRRRRRRQAUUUU/Vf+Qpd/wDXd/8A0I1Wqzqv/IUu/wDru/8A6EarVkdLPyW8U/8AIy6r/wBfs3/oZrNrS8U/8jLqv/X7N/6GazaKKKKBBRRRRT0Us6quASQBk4H5mmUq/wBRQAVb0yxvNT1K103T7eS5vLuZIIIUGWkkdgqqB6kkCqldh8Ef+Sz+B/8AsYtP/wDSmOrP2C4/vW//AIEx/wDxVH2C4/vW/wD4Ex//ABVR0VfKZ+0NH/hSfxZ/6J/r3/gMaP8AhSfxZ/6J/r3/AIDGv06oqT7Bcf3rf/wJj/8AiqjS3mkkMccTyMD0Qbv5UUUuUPaH5i/8KT+LP/RP9e/8BjWbd/DH4kWgdrj4f+Ko1Qnc7aRPtGPfbgj3r9TKKjZWVijgqwOCCOQabVoStsEbHegBwrHpz29Onao54xGRhsqy7lPt/j2/+tik1YtSufkPIjxSNHIpR1JBDDBB9KZX6l/Ev4aeDPiJpcll4m0W3uJTGUhvY1CXVv6FJMZGDzg5U9wRxX50fGTwDqfw18eXvhfU3E4jAltbkJtW5gbOyQDt0II5wysMnGahooopDOLooooooooAKKKKueZ9ojLtjzk5Y55cev1/n17EmGiCUxSrJgkDquSNw6EfTHFPlVUlZVbeAThh3HrVxZnNdT7W/Yj+Mc+t2y/DbxJcGS+tIC+k3MkmWmhX70JyclkHK4/gBHGzn6lr8nPB+vX/AIX8UaZ4h0x9t5p1zHcxZJAYqc7Tjqp6EdwSK/VXw9qtprugadrdgxa01C1iuoCRglJFDL+hFMqUuPsMsfdpUYfgH/xqKpY9nlThl3MU+T2O4ZP5A05bCg9S9XzV/wAFC4N3wp0K4/ua4idP70Ex6/8AAa+la8R/bd0mPUv2f9TunUs+mXdtdx47EyCI/wDjsrVUooorM1PzyooooooooAKKKKKtOzvbxblG1AY1PrzuOf8AvqqtWlJayKl1xHJlV7ksOT9PlH501uKWwV95/wDBP+7a4+C2oQNt/wBG1ydFx12mGFsn8WP5V8GV9d/8E69fUT+LPC8tx8zLBf20PsC0crf+PQio6KKK0MD7AooooooooAKKKKKKKKACiiilAJOAMmlv5Flvp5Y/uvKzKfYmpLIlbmOQIJNhLlc4yF5P8jVOokaw2CvyZ8WakNZ8U6tq4CgX17NcgAED53LdDyOtfqJ8T9c/4Rn4c+I/ECsgksNMnniDtgNIsZ2Ln3baPxr8pqKKKKksKKKKKKKKACiiirWnoslyQ6gjypCMjuEYj9RUdOtV3CVw+0pHn/eywUj8iabVxM6h6P8As0af/aXx68G2+1G2aklx82cfugZM/X5Mj3r9NK/PX9iDSZdS/aB0y7jKhNLs7q7kB7qYzCP/AB6ZTX6FUUUUVRmFFFFP1X/kKXf/AF3f/wBCNVqtapg6ndEcgzPj/vo1VrI6Wfkt4p/5GXVf+v2b/wBDNZtb3xCszp3j/wAQ6eWY/ZdUuYcsuCdsrDp26dKwaKKKKBBRRRRVvS/+Pk/9cJf/AEBqqVa00qty2eP3MvP/AGzagYV6p+yV/wAnEeEf+viX/wBESV5XXpf7L15HY/H7wfPL91r/AMkc/wAUiMg/VhUdFFFanMfphRRRRRRRQAUUUUUUUUAFFFFSap/x9L/1xi/9FrVWrF5IJZgwBACInP8AsqAf1FV6yOg/MX9pD/ku/jP/ALCsv868+ru/2grpbv43+NZUUqBrV1EQfVJChP5rmuEoooooAKKKKKtaV/yE7T/run/oQqrVnTm2ajbMeQJkP6iga3Cul+FX/JTvCv8A2GrP/wBHpXNV1PwjiM3xX8Iwq2DJrlkoJ7ZnQUyiiitTmP1SooooqSL/AFNx/wBcx/6EtR1JF/qbj/rmP/QlpPYuG4V49+2d/wAm4eJ/960/9K4a9hrx79s7/k3DxP8A71p/6Vw1VooorM1PzlooooooooAKKKKKKKu2c80NvKYZZIyXTJRiOzUA2FFFfV3/AAT50bR9Xm8af2tpNhqHkrY+V9qt0l2ZNxnbuBxnA/KqVFXGuJnJaRhKxXaTIA3HsTyPwpsiI674l2sMlkHIx6jvjHr6ZzTaEpJnyjRX6j+IvhN8NPEFrJb6p4G0GQSAKZIrNIJgPaSMK6/gRXyd+0j+zTN4K0u48W+CZ7rUNDhy97ZS/NPZp/fVhjfGM85G5RySw3MKtFFFIZ800UUUUUUUAFFFFXIXt1iG1VWUHO6Rdw4Xp6cntt/Gi487KiVmYAYT5sjaDj5SOMZz04qnU0MxT5WG+M/eU9/f2P8AnpxTTsJxue0fAfW/gLYTQx/Ebwvq814HRhfS3JuLRSM5LQxhGC9PlImzX3v4Em8J3Hhm2l8EtpB0Q58j+ywggHqAE4Bz1HUHrX5QV3fwZ+J/iP4XeKU1jRZjLaSELf6e7kQ3cYPQ/wB1hk7XxlT6gspKKfKqq3yNuXAIOP50ytDFo/UCiub+GvjbQfiB4RtPE3h25821nG2SNsCS3lAG6KQAna4yOO4IIyCCekoooooEFFFFFWtM/wCQla/9dk/9CFVataZ/yErX/rsn/oQpMqO6Cqms/wDIHvf+veT/ANBNW6qaz/yB73/r3k/9BNZ9FFFZmx+R9FFFFFFFABRRRRUqdD9aiqVOh+tOO5M9gr7t/wCCe/8AyRjV/wDsYp//AEmtq+Eq+7f+Ce//ACRjV/8AsYp//Sa2qaHawMUhADdGIztPr649fbtkCq7q0bsjqQynBBHQ0+pJR5sW/PzoACS33l6DH0/ljjg05ImD6HfftJ/Cy2+KXgGSyhWNNd0/dcaVMwA/eY+aJieiOAAeRghW524r83L21uLG8ms7yCW3uYJGjlikQq6OpwVYHkEEYIr9c6+Of26fhKtnP/ws/QLVUgndYtbiQH5ZDwlxjoAxwjdPm2HBLMaq0UUVJofJVFFFFFFFABRRRUs0skuzzXZtihUz2X0qKiigC1fX15epbLeXU062sIggEjlvLjBJCLnoAWPHvVWiiiiiigAooooqay/1/wDwB/8A0E1DU1l/r/8AgD/+gmgAr1z9jr/k4/wp/vXX/pJNXkdeufsdf8nH+FP966/9JJqKKKK1Oc/R+iiiiiiigAooooqa2XzGaDbkyLtXjJ3dRj05GPoTUNKCQQRwaTGnYK8x/ah8Fjxx8Ftb06GHzb+yj/tCxAUs3mxAnaoHUsm9B/v16dRUFFWLxcS+YF2rKN4AXA98DsM5H4VXrM3PyEor0T9orwYfAfxf13Q4oPKsWnN1YAIVT7PL86qvqFyUz6oa87oooooAKKKKKuXRLSecSSJV8zO3AyfvYHpnI/CqdWo2DWgyRujfu3JB5AA9AQf++qcXqTLYK/UH4AeKj4z+DvhnX5JHkuZbJYbp3xuaeLMcjHHqyFvoRX5fV9kf8E8fFQk0vxJ4KnljDwSpqdomTvZWAjl/4CpWL8XNLbp5kyqwcpnc+zrtAycfgCaglkeWV5ZGJZ2LMcdSamQhLeVsqWICDnDDPUgfQEf8CqrTluEFofTfjfXrfwv4O1jxHdLvh0yylumTON+xCwUH1JAA9zX5S6jeXOoX9xqF7O891cytNNK/Jd2JLMfck5r7s/b08Vro3wit/DkUii51+8WNkI5MEJEjkfR/JH0Y18FUUUUVJQUUUUU4AsQACSeOBTas2nys024AxruX5iDu6DHuDg/hQAU5FZ2CqCzE4AHUmm165+yR4P8A+Ew+OGjRzR77LSidUuhkDiIjyxyDkGUxAj0LU64ID+WCCsY2AhiQcdSM9icn8aioorUwbufdvwS8IDwJ8K9A8MMoW4tbUNd4bdm4cl5cHuN7MB7AV2VFFFFFFAgooooooooAKKKKib+ppKVv6mkrI6Fsflp8bv8Aks/jj/sYtQ/9KZK4+uw+N3/JZ/HH/Yxah/6UyVx9FFFFABRRRRVrSv8AkJ2n/XdP/QhVWrWlf8hO0/67p/6EKGNbhXS/Cr/kp3hX/sNWf/o9K5qul+FX/JTvCv8A2GrP/wBHpUdFFFanMfqtRRRRRRRQAUUUVDRRRWR0H5CUUUUUUUUAFFFFFW9L/wCPk/8AXCX/ANAaqlW9L/4+T/1wl/8AQGoGFeqfslf8nEeEf+viX/0RJXldeqfslf8AJxHhH/r4l/8ARElRUUUVqcx+k9FFFFFFFABRRRRRRRQAUUUUUUUUAFFFFFFFFABRRRRUcnUfSpKjk6j6VMti4bhXwl/wUJ/5LPpH/Yuw/wDpTc19218Jf8FCf+Sz6R/2LsP/AKU3NNoooqDU+caKKKKKKKACiiiir2of8fC/9cYv/QFqjV7UP+Phf+uMX/oC047kz2Cv1B/Z7/5Id4L/AOwNbf8AoAr8vq/UH9nv/kh3gv8A7A1t/wCgCq9FFFaGJ3VFFFFFFFABRRRRRRRQAUUUUUUUUAFFFFFFFFABRRRSN0P0NRVK3Q/Q1FUS3Naex5D+2V/ybb4r/wC3P/0sgr84q/R39sr/AJNt8V/9uf8A6WQV+cVFFFFSWFFFFFFFFABRRRUqRuY2kUfKpCk+5Bx/I0zy29qtwf8AINn/AOu0f8pKgqkrkSk0zr/hz8N/GfxDmvIfB+jf2m9kqNcD7VDDsD5Cn9465ztPTPSuw/4Zn+N3/Qlf+VSz/wDjteqf8E5v+Qx40/697T/0KWvsio/Lb2o8tvapKKfKiedn5x/8Mz/G7/oSv/KpZ/8Ax2j/AIZn+N3/AEJX/lUs/wD47X6OUVH5be1Hlt7VJRRyoOdn5x/8Mz/G7/oSv/KpZ/8Ax2j/AIZn+N3/AEJX/lUs/wD47X6OUVH5be1Hlt7VJRRyoOdn5x/8Mz/G7/oSv/KpZ/8Ax2j/AIZn+N3/AEJX/lUs/wD47X6OUVH5be1OUYzmnUUKIObaPzj/AOGZ/jd/0JX/AJVLP/47X0f+xT8M/G3w7/4S3/hMdE/sv+0PsX2X/SoZvM8vz9/+rdsY3r1x14zg19G0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AJc9B/wB25/8ASeWvMK9P/Za/5LnoP+7c/wDpPLXj8Q/8inFf9e5/+ks6ML/Hh6r8wrP8Sf8AIFuP+A/+hCtCs/xJ/wAgW4/4D/6EK+4KKKK/l8+yOOooooooooAKKKKKKKKACiiivj39sz/kq9r/ANgiH/0ZLXiVe2/tmf8AJV7X/sEQ/wDoyWvEq/pfhT/kTYb/AAo+Pxv+8T9TsfDn/IFt/wDgX/oRrQrP8Of8gW3/AOBf+hGtCvu79nH/AJIp4a/695P/AEa9eg159+zj/wAkU8Nf9e8n/o169Br+e87/AORliP8AHP8A9KZ9Vh/4UfRHHeJP+Q1P/wAB/wDQRWfWh4k/5DU//Af/AEEVn0UUUV5hsFFFFFFFFABRRRXJ/GP/AJJP4r/7BFz/AOi2r8/K/QP4x/8AJJ/Ff/YIuf8A0W1fn5X7T4X/AO5V/wDEvyPns5/iR9DQ8O/8hq3/AOB/+gmuxrjvDv8AyGrf/gf/AKCa7GvS/wBl7/ku3h3/ALef/SWavuSvhv8AZe/5Lt4d/wC3n/0lmr7kr5vxN/5G1P8A69r/ANKkdmT/AMB+v6Iz/Ef/ACBp/wDgP/oQrjq7HxH/AMgaf/gP/oQrjqKKKK/Oj1QooooooooAKKKKK+Qv20/+Spab/wBgSL/0fPX17XyF+2n/AMlS03/sCRf+j56+58O/+R1H/DI83Nv93fqgrqfCP/INk/67H+Qrlq6nwj/yDZP+ux/kK8Nr7e/ZW/5Ihov/AF0uf/R8lfENfb37K3/JENF/66XP/o+SvvPEz/kUw/6+L/0mR5mUfx36fqjYrl/F3/IRj/64j/0I11Fcv4u/5CMf/XEf+hGvUaKKK/Cj6UxqKKKKKKKACiiiisT4gf8AIh+IP+wXc/8Aopq26xPiB/yIfiD/ALBdz/6KaujCf7xD1X5kT+FhVjS/+Qla/wDXZP8A0Kq9WNL/AOQla/8AXZP/AEKvzrooor+sD4g7miiiiiiigAooop+q/wDIUu/+u7/+hGq1WdV/5Cl3/wBd3/8AQjVasjpZ+S3in/kZdV/6/Zv/AEM1m1peKf8AkZdV/wCv2b/0M1m0UUUUCCiiiilX+opKVf6igGFdh8Ef+Sz+B/8AsYtP/wDSmOuPrsPgj/yWfwP/ANjFp/8A6Ux1LRRRWpzn6l0UUUUUUUAFFFFFOmdvs8cZXChmIOOuccfoPzptSXeURLfoYySwI6MccfkB+OamWxcNwr47/wCCjVnapqHgm/WJBczQ3sMkmPmZEMBQH2Bkf8zX2JX59/tp/EC18afFJdN0m4FxpXh+JrSOReUknLZmdTjkZCp6HyyRwaq0UUVBqeEUUUUUUUUAFFFFFW5y7rFI+PmjGMei/KP/AEGqlXZ23W9p6rER/wCPt/jTjuTLYK/SX9kbUZ9T/Z48KTXMm+WKGa2z6LFPIiD8FVRX5tV+in7FUbJ+ztoLN0kmu2Xnt9okH9DUFS2rbZ1Bk2K2UZsZ2hhtJ/ImoqK0Mk7Hs9c98TPD58VfDzxD4cUJ5uo6dPbwl+iyMhCMfo20/hXQ0VGQVJBBBHHIptWL3Dy+dknzBubLZO7vn8cnHoRVesjc/IZ1ZGKsCrA4IPUGm16t+1d4NPgv43a3axRlLLUn/tOzzjGyYksAB0CyCRQPRRXlNFFFFABRRRRVi0YLIY2baki7SePwz6DIH4ZqvRQAV6L+zr44T4e/FzRtfuZnj01nNrqGCcfZ5BtZiACSEO18dygrzqirDKUYqwIIOCCMEH0ptSxf6RtUACYDAwP9YPTH97+f16x1oncxlGx+vSsrKGVgykZBByCKWvkn9kL4/wBiml2Xw78b3sdq9sgi0nUp5MRvGPuwSseFZeiN0IAXggbvrakooopkhRRRRRRUkce4MzNsjX7zY/l6k9h/QE0DSuFFFcl8U/iH4Y+G/ht9a8S3yxAhhbWqEGe6cfwRrnk8jJ6DOSRQcLbO7AZc7VyPoSQfXoP+BVVqaeQSSZVdqAYVdxOB/nJ+p6CoazbubpWR4x+3z42h0n4d2fgq3mU3uuTrLcIMErbQsGyecjdIEwcYOxx2r4Yrq/in441j4h+Nr/xTrTfvbghYoQxKW8Q+5GmewGfTJJPUmuUoooopAFFFFFFFFABRRRVqIYsmLIDvkG1+42jkfjuX8qjqW5Xy2WHGGRQG+XBz1IPuCcfhUVaLYynufXX/AATs8PM114q8WTW5wkcOnW03qSTJKv4bYT+Ir7Bry39lbwY3gn4KaLY3EPlX9+p1K9UggiSXBUMD0ZYxGhHqpr1KiiiimQFFFFLdqgn/AHblwVViSf4ioJ/XNQVauTut4W3Lld0e0DkAHOT9d36VVrI6FsfmV+0to50P48+MbIsW8zUnuxn0nAnA/wDImK85r6X/AOCgvh06f8TNH8RRxokOrad5TMOrzQNhif8AgEkQ/CvmiiiiigAooooqWBkWeNpE3IrAsvTIz0qKigArX8H6w/h3xbo3iCOISyaZfwXqxk4DmKRXC57fdrIoqzImyVk3K204ypyD9D6UypE/fqiAEzAbeud47DHqOn0xx6x1oncxkrM/XPSr601TTLXU7CdLi0u4UnglQ5WSN1DKwPoQQasV8kfsV/G2yXTrb4Z+LL7yZo22aJdzP8kik/8AHszHowP3M8EHYMEKG+t6KKKKZIUUUUU+JPMkWPcFycEnoB6n2plSs3kI6fN5rZU9tg7j6np9M+vCbsVFXYVT1zU7PRdFvtY1GbybKxt5Lm4kxnZGilmP5A1cr5F/bZ+NFhPp83wx8L3i3EjSD+2rmJgUQKQRbhu7bgC+Om3bySwWG4kEs8ku0LvYttHQZPSoqKKzNz5O8R6rca54h1LWrzAudQu5bqbb03yOWb9Saz6KKKKKKBBRRRRU9osZmPmsQAjkHP8AFtJH64qCrNsdtvOcp8wCYPXk5yP++cfjQgb0CvSf2ZNI/tv4+eDrIkr5eoreZH/TBWmx/wCQ682r6V/4J++G21D4n6t4jkhRoNH07YjHqk07bVI/4Akw/GmUUUVqc59zUUUUVJF/qbj/AK5j/wBCWo6ki/1Nx/1zH/oS0nsXDcK8e/bO/wCTcPE/+9af+lcNew149+2d/wAm4eJ/960/9K4aq0UUVman5y0UUUUUUUAFFFFFTwf8esn++n9agqeD/j1k/wB9P601uD2Cvrv/AIJxf6/x1/u2H87ivkSvrv8A4Jxf6/x1/u2H87ikpyOyOGRmVlIIIOPxptFaGB9gU2aOOaJ4ZkWSN1KujDIYHqCO4p1FOukHyzIoCyZ4HQN3H6g/QgetV6twbZA8LY+cfKT2bse3rj2Bz2qseM8Y9QazasbRd0fm3+1D8Mj8M/iVPZ2MLroWpA3WmMckIhPzQ5PUoTjqTtKE8mvKK/SX9qP4bp8R/hdd21pbrJrmmBrzTGCguzgfPCD1xIoxjpuCE/dr82yCCQRgim0UUUhiUUUUUUUUAFFFFWbeRdvkytiMnIYjO0+o7/XH5EgUjqUcoRyDj/EVXq3nzrZXyS8eFfPdex/Dp6D5aqLJkup61+zN8WLn4W+OFkumZ/D2pMkOqQ4J2Ln5ZlA5LJknHOVLDqQR+jlnc295aQ3lnPFcW08ayQyxMGSRGGQykcEEEEEV+RNfcH7BvxGbWvCt34A1S6Ml9o486wLtlntGPKjufLc/k6gcLUVFFFWYn03RRRRVrTP+Qla/9dk/9CFVataZ/wAhK1/67J/6EKTKjugqprP/ACB73/r3k/8AQTVuqms/8ge9/wCveT/0E1n0UUVmbH5H0UUUUUUUAFFFFFSp0P1qKpU6H6047kz2Cvu3/gnv/wAkY1f/ALGKf/0mtq+Eq+7f+Ce//JGNX/7GKf8A9Jralp8bGNwykceoyD+HemUVoZH0dUGpWVpqWnXOnX9vFc2l1E0M8Mi7kkRgQykdwQSKnop1yiqd8YPlvyOOh7r+GR+BHrVercbLtaJzhHxyc8HsePqfwJqvIrI5RvvA44Of1rNqxtF3R+Zn7QfwyvPhd8QLnRyk8uk3GZ9Lu5B/rYT/AAkjjehO1unZsAMK83r9Nf2hfhlafFH4fXGjfuYtWts3Gl3MgIEUwH3SRzscfK3XGQ2CVFfmpqljd6XqVzpuoW8tteWszQzwyDDRupIZSOxBBplFFFIZVooooooooAKKKKKKKKACiiiiprL/AF//AAB//QTUNTWX+v8A+AP/AOgmgAr1z9jr/k4/wp/vXX/pJNXkdeufsdf8nH+FP966/wDSSaiiiitTnP0fooooooooAKKKKKKKKACiiipWXfaH5fmiO4kD+E4HJ+uMD3NVKtQFVlHmY2HKsducA8EgevPFQyxvHK8Ui4dSQw64IrOW5tB3R8qf8FBvBZu9A0Xx5aW+6SwkNhfMqknyXO6Jieyq+4fWUV8X1+rPxN8LW3jbwBrfhW68sJqNo8SO65EcvWOTHfa4Vvwr8r9Qs7nT764sbyF4Lm3kaKaJxhkdSQykdiCMVHRRRSKK1FFFFWbE5laLn96hQADJJzlQPxAFVqcCVIKkgj0OKACvVP2VfFbeEfjl4eumkZLW/m/s26AIAZJsKuSeyyeW3/AK8rpyMyMGUlWByCOoNWLpmWOKHLjau9lYAYLeh7jaFP4mqtSTOZJC5AXPYdAPQVHQCPf/ANu3xU2t/GX+wopHNroNnHBsJBXzpAJXYe+1o1P+5Xz9Wh4g1a+17Xb7W9Tm86+v7iS5uJAoXdI7FmOBwOSeBWfRRRRQAUUUUVbPyWkaDBLne2CfooI9Ryfo1QQr5kqx7lTcQNzdB7mppn8yQsMheignOFHAH4DAqorUmb0Cvun9gTwf/ZHw21DxdcR4uNeutsJzkfZ4Cyg+xMhlz7KtfE3h7SrzXdesNE09Fe81C5jtYFY4BkkYKoJ7DJFfqv4R0Oz8M+FtL8O6fn7LptpHaxFgNzBFC7jjucZPuTUdFFFWYmpRRRRRRRQAUUUUUUUUAFFFFRN/U0lK39TSVkdC2Py0+N3/ACWfxx/2MWof+lMlcfXYfG7/AJLP44/7GLUP/SmSuPoooooAKKKKKtaV/wAhO0/67p/6EKq1a0r/AJCdp/13T/0IUMa3Cul+FX/JTvCv/Yas/wD0elc1XS/Cr/kp3hX/ALDVn/6PSo6KKK1OY/VaiiiiiiigAoooqGiiisjoPyEooooooooAKKKKKt6X/wAfJ/64S/8AoDVUq3pf/Hyf+uEv/oDUDCvVP2Sv+TiPCP8A18S/+iJK8rr1T9kr/k4jwj/18S/+iJKiooorU5j9J6KKKKKKKACiiiiiiigAooooooooAKKKKKKKKACiiiio5Oo+lSVHJ1H0qZbFw3CvhL/goT/yWfSP+xdh/wDSm5r7tr4S/wCChP8AyWfSP+xdh/8ASm5ptFFFQanzjRRRRRRRQAUUUUVe1D/j4X/rjF/6AtUavah/x8L/ANcYv/QFpx3JnsFfqD+z3/yQ7wX/ANga2/8AQBX5fV+oP7Pf/JDvBf8A2Brb/wBAFV6KKK0MTuqKKKKKKKACiiiiiiigAooooooooAKKKKKKKKACiiikbofoaiqVuh+hqKolua09jyH9sr/k23xX/wBuf/pZBX5xV+jv7ZX/ACbb4r/7c/8A0sgr84qKKKKksKKKKKKKKACiiirsH/INn/67R/ykqCp4P+QbP/12j/lJUFXHYzqbn1n/AME5v+Qx40/697T/ANClr7Ir43/4Jzf8hjxp/wBe9p/6FLX2RRRRRV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p+q/8AIUu/+u7/APoRqtVnVf8AkKXf/Xd//QjVasjpZ+S3in/kZdV/6/Zv/QzWbWl4p/5GXVf+v2b/ANDNZtFFFFAgooooqRMbl3HAzzjk1HRQAV0Hw71i28O+P/DniC9jlktdM1W1vZkiALskUquwUEgZwpxkgZrn6Ks7rb/npL/37H+NG62/56S/9+x/jVaindi5UfdX/DY/w2/6F/xb/wCA1v8A/HqP+Gx/ht/0L/i3/wABrf8A+PV8K0VZ3W3/AD0l/wC/Y/xpx+y+USJZi/YeWAD+O7+lVKKLsOVdj7q/4bH+G3/Qv+Lf/Aa3/wDj1UNa/bM8IxWxbRvCGu3k/ZLuWK3X/vpTIf0r4koq0blY2zbRmJh0ZjuYfTgAeucZHrVWiikM94+Kn7UHxA8ZWk+maX5HhjS5QVdLNi1xIpxlWmPI5/uBODgk14PRRRRRRQAUUUUUUUUAFFFFFW7lVjl8tUZNqhWU9dwA3frmo7VQZN7YKJ8xBGc+2MjqfTtk9qCSWJJyTVRImwr9P/2edA/4Rn4JeEtIaKWKRdOSeaOTO5JZszSKc9MNIwx2r4E/Z48BS/ET4raToLwmTTo5Bd6m2DhbaMguCQQRvOEBHQuD2r9NxSUUUVZkFFFFTRq00Zg5LZJj6n5v7uPf6dQBVOpwSCCODTrld6eeu3JOHUDGD649D7dD2HFRJGsJdDwr9s/4bSeOPhqNa0y3MuseHt9zGq8tLbkDzkAzycKrjqfkIHLV+fNfr3X5/fte/B9vh94rPiLRbf8A4pnWZmaJUjwtlOcs0PHAU8snTjK4+XJrUUUVJZ4LRRRRRRRQAUUUUVZE5IVZl8wAgZzhwPY/TjnOKrUUAFevfCv9oX4jfD+3i0+31CLWdJjAVLHUg0qxKMcRuCHQBRgLkqOu2vIaKto1qysWeZWz8qhA3Hucj+VIhtd3zTTAeohBP/oVVaKd2LlR9qeH/wBs7w7Mp/t/wVqtkwPH2G5juQff5/Lx+talx+2R8PFiYweHPFLyfwq8MCg/iJTj8q+F6Ks+ZAhO2NpCGOC7YBX6DofxqOWWSVsuwOOAAAAPoBUVFIaVj6k8a/tkeJb63e38J+F7DRywZftN5MbqQA/dZVAVVYdcNvFfOvi7xR4h8XazJrHiXV7rVL6TgyzvnauSdqjoq5JwqgAZ4FYtFFFFFABRRRRRRRQAUUUUVZtFUOZpFysfOCuQW7Dpj8D1ANRQxtLII0GWPQZx+foPep5tuFjj2lUHLDPzHuee39AO+aaVxSdkFerfswfDiT4j/FGytLm336LpxW81NmQlGjVhtiPbMjfLjOdu8/w15ro+nX2sapa6VplrJdXt3KsNvBGMtI7HAA/E1+k37O3wvtPhb4Ah0o+TNrF2RPqt1GP9ZLjhFJ5KIOB6/M2AWIqMkkknk0lFFaGB6TRRRRRRRQAUUUVLHuaCWEHg/PjjBK59fYt+lVKsRuyOkiEq6kFT79jRcIFIkQfI3I4OAe6/h9ehFRJG0H0PDP23PCEvib4K3Go2kW+70G4W/wALHuZocFJQD2AVhIT6R1+e9frvcwQ3VtLbXMSTQyoY5I3XKupGCCD1BFfml+0N8M7v4YfEO60jypn0i5LXGlXLjiSEn7hPd0J2noeA2AGFV6KKKko81ooooooooAKKKKKsi5DkfaIxIc5Lg4c/jyOvcjPvVaigAr2/4X/tNfEfwZb2+m3k8HiPTIiAItR3GZEB5CTA7vYbw4AAwK8Qoq3EbQoTJJNG2eixBhj67h/KiX7IFzHJO7Z5VowuR9Qx/lVSindi5V2PtTRf2zvDksDHWfBWq2koIwtpdR3CkfVhHj8jSaz+2f4eihU6P4J1S7lz8wu7uO3AHsVEmfyFfFlFWTcBCfs6eVzwxOXHTvx0I6gA+9VqKKQz234o/tL/ABG8bW82m21zD4d0uXcrQadlZZEJ6PMTuPHB27ARnIrxKiiiiiigAooooooooAKKKKKty/LDFCGJAG9hnI3N6fgBn3U0y1VdxmkwUT+E/wATdh/j7A98UjszMWcksScnPLE1UUTN9Ar9Ef2MfBj+E/gpY3d1GUvtdkOpSg4ysbgCEZHYxhXx2LmvkT9mX4YTfE74jwWtzCx0LTilzqsmDtMeflhyOjSEY6g4Dkfdr9JEVY0VEUKqgBQBgAelJRRRVmItFFFFSRf6m4/65j/0JajqSL/U3H/XMf8AoS0nsXDcK8e/bO/5Nw8T/wC9af8ApXDXsNePftnf8m4eJ/8AetP/AErhqrRRRWZqfnLRRRRRRRQAUUUUVPB/x6yf76f1qCp4P+PWT/fT+tNbg9gr67/4Jxf6/wAdf7th/O4r5Er67/4Jxf6/x1/u2H87ikooorQ5z7AooooqS6XzEFxzljiTqcN6k+/8wajqWBlOY3OFcbTn+E9j0Pf05xkd6TV0XB2YV+fv7afw4/4Qz4mNr+nw7dH8RM90mOkVzkGZOvcsHHQfOQBha/QKuF+PHgC2+JPwz1Pw3IsYvdv2jTpW48q5QEoc4OAclGOM7XbHNVKKe6tGxR1IcHBBHSmVman5fUVYvbW5sbyayvbeW3uoJGimikQq8bqcFWB5BBGMVXoooooAKKKKKntXEcuWyUIw4x1B6/j6e4FQUUAFdR8LvF174E8faR4rsAXksJw7x5A82I5WSPJ6bkLDPbOa5eirUyGKQocHB4I6Eeo9jUdSL+8t8jlohzx/Dnr09e5PcCo60TujGSsz9b9C1Sx1zRLLWdLuBcWN9AlxbygYDo4DKcHpwelXK+Vf2BPiIt5od98ONSuB9osN15pgb+KBm/exjj+Fzu5OT5h7LX1VRVrTP+Qla/8AXZP/AEIVVq1pn/IStf8Arsn/AKEKGEd0FVNZ/wCQPe/9e8n/AKCat1U1n/kD3v8A17yf+gms+iiiszY/I+iiiiiiigAooooqVOh+tRVKnQ/WnHcmewV92/8ABPf/AJIxq/8A2MU//pNbV8JV92/8E9/+SMav/wBjFP8A+k1tS0UUVoYn0dRRRRUrr58QIyZY17Dqg/Xj+XoBUVORmVgy9R0z0pNXKi7MK+Sf25/hH58LfFHQbdjLGEj1uJB1QYVLgD1HCt142njDE/W1RX1rbX1lPZXtvFc2txG0U0MqBkkRhhlYHgggkEGq9FWLmNRtmjwI5OgBPynuOf8A6/GOc5qvWZsfkTRXqf7SfwtuPhd8QJrGBXfQ9Q3XGlTtk/u8/NESeroSAeuQUbjdivLKKKKKACiiiiiiigAooooqay/1/wDwB/8A0E1DU1l/r/8AgD/+gmgAr1z9jr/k4/wp/vXX/pJNXkdeufsdf8nH+FP966/9JJqKKKK1Oc/R+iiiiiiigAooooooooAKKKKKddDcqTAABhtOAB8wAz9eMHPqTTaljXfFJHtydu9cAdR157Dbk+5xUy2Lg9Qr8+P21/BX/CK/Ga51S2g8vT/EMYv4yqYUTZ2zrnu24eYf+uor9B68H/bg8F/8JL8Hn1u2t/Mv/D0wu1KpucwNhZlB7LjbIfaKqlFFFQan5+UUUUUUUUAFFFFFFFFABRRRRRRRQAUUUVZtj5aSSbhuxsXBwRu6n3GAR+IplTSHbDHECCFG44bI3MAc/lgfVahq4rQym7s+iP2D/B/9vfFmfxJcJutfDtqZFORj7RMGSMEdxtErZ7FVr7zrxj9jTwf/AMIp8ENNuZ49l7rrHU5uh+RwBCAR28tUbHYu1ez0UUUVRAUUUUUUUUAFFFFFFFFABRRRUTf1NJSt/U0lZHQtj8tPjd/yWfxx/wBjFqH/AKUyVx9dh8bv+Sz+OP8AsYtQ/wDSmSuPoooooAKKKKKtaV/yE7T/AK7p/wChCqtWtK/5Cdp/13T/ANCFDGtwrpfhV/yU7wr/ANhqz/8AR6VzVdL8Kv8Akp3hX/sNWf8A6PSo6KKK1OY/VaiiiiiiigAoooqGiiisjoPyEooooooooAKKKKKkjd43DxsyMOhU4IqOigAqWCWWCZZoJXikQ5V0Ygg+oI5FRUVZ/tC//wCf65/7+t/jR/aF/wD8/wBc/wDf1v8AGq1FA7ml/b2uf9BrUv8AwKf/ABo/t7XP+g1qX/gU/wDjWbRVn+0L/wD5/rn/AL+t/jR/aF//AM/1z/39b/Gq1FAXNL+3tc/6DWpf+BT/AONH9va5/wBBrUv/AAKf/Gs2irP9oX//AD/XP/f1v8aP7Qv/APn+uf8Av63+NVqKAuaX9va5/wBBrUv/AAKf/Gj+3tc/6DWpf+BT/wCNZtFWf7Qv/wDn+uf+/rf40f2hf/8AP9c/9/W/xqtRQFzS/t7XP+g1qX/gU/8AjR/b2uf9BrUv/Ap/8azaK0rG7upZXjlup3Qwy5VpCRwjdqp1Lpf/AB8n/rhL/wCgNUVVEzqdD2L9lPWNWuP2gfCkE+qX0sT3Eu5HuGZT+4k6gnBr9Ga/Nj9kr/k4jwj/ANfEv/oiSv0noqOTqPpUlRydR9KctiYbhXwl/wAFCf8Aks+kf9i7D/6U3NfdtfCX/BQn/ks+kf8AYuw/+lNzTaKKKg1PnGiiiiiiigAooooqyl7eRoI0u7hFAwFEhAFVqKBhWhBrOrQQrDBqt9FEgwqJcMqgegAPFZ9FWf7Qv/8An+uf+/rf40f2hf8A/P8AXP8A39b/ABqtRQFzS/t7XP8AoNal/wCBT/40f29rn/Qa1L/wKf8AxrNoqz/aF/8A8/1z/wB/W/xo/tC//wCf65/7+t/jVaigLml/b2uf9BrUv/Ap/wDGj+3tc/6DWpf+BT/41m0VZ/tC/wD+f65/7+t/jR/aF/8A8/1z/wB/W/xqtRQFzS/t7XP+g1qX/gU/+NH9va5/0GtS/wDAp/8AGs2irP8AaF//AM/1z/39b/Gj+0L/AP5/rn/v63+NVqKAuaX9va5/0GtS/wDAp/8AGj+3tc/6DWpf+BT/AONZtFX9SZmuVZmLMYYySTySUXNVqsah/wAfC/8AXGL/ANAWq9aLYwluz9RPgFLJN8FPBs00jyyPo1sWd2JLHYOST1rt64X9nv8A5Id4L/7A1t/6AK7qkbofoaiqVuh+hqKpluXT2PIf2yv+TbfFf/bn/wClkFfnFX6O/tlf8m2+K/8Atz/9LIK/OKiiiipLCiiiiiiigAoooqZJmWB4sDazKxPfIBH9TUe8+gptFNMGkz0X4LfF3xJ8J7nU7jw7Y6TdPqSRpN9vikcKELEbdjrj7x65r0n/AIbG+J3/AEAvCH/gJc//AB+vnGinbz6CjefQU2ii7Fyo+jv+Gxvid/0AvCH/AICXP/x+j/hsb4nf9ALwh/4CXP8A8fr5xop28+go3n0FNoouw5UfR3/DY3xO/wCgF4Q/8BLn/wCP0f8ADY3xO/6AXhD/AMBLn/4/XzjRTt59BRvPoKbRRdhyo+jv+Gxvid/0AvCH/gJc/wDx+j/hsb4nf9ALwh/4CXP/AMfr5xop28+go3n0FNoouw5UfR3/AA2N8Tv+gF4Q/wDAS5/+P0f8NjfE7/oBeEP/AAEuf/j9fONFSoc5z7UtNi6U6rWxlLc/Qb9k34xeJ/iz/wAJL/wkdjo9p/ZX2XyPsEUibvN87du3yPn/AFa4xjv17e618hf8E4f+Z8/7h3/tzX17RRR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T9V/5Cl3/13f8A9CNVqs6r/wAhS7/67v8A+hGq1ZHSz8lvFP8AyMuq/wDX7N/6Gaza0vFP/Iy6r/1+zf8AoZrNoooooEFFFFFFFFABRRRRRRRQAUUUUUUUUAFFFFFFFFABRRRRRRRQAUUUUU+NWkcKuSScDmpIoZJF38JHnG9uB2z9eo4GTUm5Vj8uJepO5z95vQD0H+T2w0ribSCrWnWV3qV/b6fp9tLdXdzKsMMMSlnkdjhVUDqSTjFdP8Nvht4z+IWoraeF9EuLuPzAk12y7LaDpnfIflGAc7eWPYE8V9y/s9fALw/8L4I9WvWi1fxQ8eJL0p+7tsj5kgB5AwcFz8zDP3QStDlURYYnYqDlmxje3t7Dtn3PGcVFRRVoxbuW/wBmD4Sw/CzwOUvQH8Q6psm1OQMCIyAdkKkcEJuPPdixzjAHrVFFFFFFMQUUUUU+NzG+7APGMHoR6GmUUDCs3xRoOk+J/D97oGu2Ud7p17EYp4ZOjDsQRyCCAQRyCARyK0qKWaIACSMkoT0J5U+h/wAe/wCggqxG7RuHVgCPxH/1/pT/AC45QPLIjkP8LH5Tz2Pb8eOCc9qhxNVK5+bv7Q/wX1r4U68ZF86/8NXchFhqJXoTz5MuOFkAB56MBkY+ZV8mr9b9b0rTdb0q40rWLG3v7G5XZNb3EYdHGc8g+4B9iAa+Pvjb+ybqFjJPrHwykN9Zks76RcSYni56RSNw6jnhiG4HLk1Uop7qyHa6lTgHBGODyDTKko+UaKt6rp9/pWoS6fqljc2N5A22W3uYmjkjPoysAR+NVKKKKKACiiiiiiigAooooooooAKKKKKKKKACiiiinorSNtUEnBP+NSx25bDyt5UZ/iPVh7Dv0Pt708uFQxxDYpADE9W78/j29h1IzTSuJtIKtaZY3up38Gn6baz3d5cOI4YIIy8kjHoqqOSa9A+EnwW8d/Eq4jl0fS2tNKY/Pql4DHbgcg7TjMhyCMKDg9SOtfcXwO+CXhL4WWXm2KHUtclQLcapcoBIeOViXkRIT2BJPG5mwMNIjjTarbmI+Zu30H+Pf+bKKKtKxi3c5L9lr4B2/wAObVfE3iaOC68V3EeEUYZNORh8yIehkIOGccY+VeNxf3yiiiiiimIKKKKKKKKACiiiipI2XBjk3eW+Mgdj2OPbP8/Wo6KBp2CuG+Nnwz0T4peDJdC1TEF1HmTT75Vy9rNjg4/iU9GXPI9CAR3NFJPC0LANggjKsOjD1H+eOhqKrKv8vlyLvjznGcEHvg/57elJLAVUvG3mx4JJA5UZ7jt1HtzwTWbVjZSTPyk8f+Edc8D+KLvw54hszbX1sxHAOyVM/LIhIG5Djg/geQRXP1+oPxn+Fvhn4peG/wCy9chMV3Buaw1CJR51q56kf3lOBuQ8HA6EBh8E/GT4M+NPhhfSHVrJrzR2kK2+q2yEwOOwf/nm5z91u+dpYDNV6KKKQzzSiiiiiiigAooooooooAKKKKKKKKACiiiiiiigAooooqWKMsRxgDkk9qfFAWTzJW8uPqCRktz2HfofbjrT5JA3yogRB0Hf8T3Pv/IcU0rilKwV0/w18EeIPiB4rtfDnhyzM13L80kjZEVvGCN0sjfwqM/UnAAJIB6f4LfBTxl8UL1JNNtWsNFD4n1W5QiFRk5CDrKwwflXjP3iuc198/CH4aeGfhj4bGj+HrYmSTDXl7KAZ7pxnBcgdBk4UcDJ7kkpJJuVEUbUQYVR3Pr9T3/AdAKjoorQxbH/AAd+Huj/AAz8EWvhrSP3rL+9vLpl2tdTkANIRzgcABcnAAGT1PY0UUUUUUCCiiiipIv9Tcf9cx/6EtR1JF/qbj/rmP8A0JaT2LhuFePftnf8m4eJ/wDetP8A0rhr2GvHv2zv+TcPE/8AvWn/AKVw1VooorM1PzlooooooooAKKKKKng/49ZP99P61BU8H/HrJ/vp/WmtwewV9d/8E4v9f46/3bD+dxXyJX13/wAE4v8AX+Ov92w/ncUlFFFaHOfYFFFFFFFFABRRRUlwvmQLKo5XCPj9D/Tp2Hc1Vq1C6q+18+Ww2uB3H+eR7gVFPG0MrRvjI79iOxHsRWclqbxd0fDv7dnw1GgeL4PHul2qpputt5d6EUAR3gGd3t5ijd7srk9RXzNX6rfFHwfYePfAWreE9ROyK/g2pLjJhlBDRyY4ztcKcd8Y6Gvy78SaPqHh/Xr/AEPVYTBf2Fw9vPHnOHQ4OD3HHBHWoqKKKQzNooooooooAKKKKlgfZKGYbh0I4yQevUHB9+1STR+XIVJBwQc46jqCPw5qtVtP3tpj+OH/ANAJ/oT+OR6U4smaujoPh54o1DwX430nxTphzc6dcrME3bRIvR4yewdSyn2Y1+pHhPXtN8UeGdO8RaRN5thqFulxCxxkKwzhgOjA5BHYgivyXr7E/YE+I6yW178NNUuPnjL3ukl26qeZoVyex/eAD1kPaoqtaZ/yErX/AK7J/wChCqtWtM/5CVr/ANdk/wDQhVszjuj63qprP/IHvf8Ar3k/9BNW6qaz/wAge9/695P/AEE1n0UUVmbH5H0UUUUUUUAFFFFFSp0P1qKpU6H6047kz2Cvu3/gnv8A8kY1f/sYp/8A0mtq+Eq+7f8Agnv/AMkY1f8A7GKf/wBJralooorQxPo6iiiiiiigAoooqWFl+aKRiI5MbtvY9jj/AD3GeahljeGQxuMMDzznP49/WlqQqssGPlDxgkYXll6np6cn8+eAKmSNIPocJ8dfhxp/xP8Ah/eeH7rZFer+/wBOuW48i4UHaT/snJVh6E45AI/M3XdK1DQ9Yu9H1W1e1v7OZobiF8ZR1OCOOD+FfrbXyv8AtyfCQ6ppx+Jmg2pa9sohHrEUceTLAOFn45JQcN1+TB4CVVoooqDQ+LKKKKKKKKACiiiiprL/AF//AAB//QTUNTWX+v8A+AP/AOgmgAr1z9jr/k4/wp/vXX/pJNXkdeufsdf8nH+FP966/wDSSaiiiitTnP0fooooooooAKKKKKKKKACiiiinxMUkV9qttIOGGRx6imUUDCq+q2NpqmmXemX8CXFpdwvBPE4yskbqVZSPQgkVYoouY/LmZRu29V3ddpGQTj2IqGrUq77VJAvKNsY4A4OSvuT979Kq1kbp3R+UvxE8M3Xg3xzrPhe93mXTbx4A7Lt8xAfkkx2DKVYexrnq+pv+Cgngv7D4r0fxzaQYh1OH7HeMqYAniGUZj3ZoztHtFXyzRRRRQAUUUUUUUUAFFFFFTWqK86iQgJyzc4yAMkZ9ew96hq1CfLtXYH5pDswG7DBOR9duPoaEDdkFdV8JvCc3jj4kaD4Vi3hb+7VJmQgMkK/PKwz3CKxH0rla+s/+Cevg7z9U17x5cx/u7ZBplmTggyNh5T6ghfLGfSQ02R2kkaSQlmYlmJ9c8mm0UVqYH2LbwxW9vHb28aRQxIEjRRhVUDAAHYAU+iiiiiigQUUUUUUUUAFFFFFFFFABRRRUTf1NJSt/U0lZHQtj8tPjd/yWfxx/2MWof+lMlcfXYfG7/ks/jj/sYtQ/9KZK4+iiiigAooooq1pX/ITtP+u6f+hCqtWtK/5Cdp/13T/0IUMa3Cul+FX/ACU7wr/2GrP/ANHpXNV0vwq/5Kd4V/7DVn/6PSo6KKK1OY/VaiiiiiiigAoooqGiiisjoPyEooooooooAKKKKKKKKACiiiiiiigAooooooooAKKKKKKKKACiiiiiiigAoooq3pf/AB8n/rhL/wCgNUVS6X/x8n/rhL/6A1RVUSKnQ9U/ZK/5OI8I/wDXxL/6Ikr9J6/Nj9kr/k4jwj/18S/+iJK/Seio5Oo+lSVHJ1H0py2JhuFfCX/BQn/ks+kf9i7D/wClNzX3bXwl/wAFCf8Aks+kf9i7D/6U3NNoooqDU+caKKKKKKKACiiiiiiigAooooooooAKKKKKKKKACiiiiiiigAooooooooAKKKKvah/x8L/1xi/9AWq9WNQ/4+F/64xf+gLVetFsYy3Z+oP7Pf8AyQ7wX/2Brb/0AV3VcL+z3/yQ7wX/ANga2/8AQBXdUjdD9DUVSt0P0NRVMty6ex5D+2V/ybb4r/7c/wD0sgr84q/R39sr/k23xX/25/8ApZBX5xUUUUVJYUUUUUUUUAFFFFFFFFABRRRRRRRQAUUUUUUUUAFFFFFFFFABRRRRRRRQAUUUVJF0p1Ni6U6tI7GU9z6+/wCCcP8AzPn/AHDv/bmvr2vkL/gnD/zPn/cO/wDbmvr2iiiim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stf8lz0H/duf/SeWvMK9P8A2Wv+S56D/u3P/pPLXj8Q/wDIpxX/AF7n/wCks6ML/Hh6r8wrP8Sf8gW4/wCA/wDoQrQrP8Sf8gW4/wCA/wDoQr7gooor+Xz7I46iiiiiiigAooooooooAKKKK+Pf2zP+Sr2v/YIh/wDRkteJV7b+2Z/yVe1/7BEP/oyWvEq/pfhT/kTYb/Cj4/G/7xP1Ox8Of8gW3/4F/wChGtCs/wAOf8gW3/4F/wChGtCvu79nH/kinhr/AK95P/Rr16DXn37OP/JFPDX/AF7yf+jXr0Gv57zv/kZYj/HP/wBKZ9Vh/wCFH0Rx3iT/AJDU/wDwH/0EVn1oeJP+Q1P/AMB/9BFZ9FFFFeYbBRRRRRRRQAUUUVyfxj/5JP4r/wCwRc/+i2r8/K/QP4x/8kn8V/8AYIuf/RbV+flftPhf/uVf/EvyPns5/iR9DQ8O/wDIat/+B/8AoJrsa47w7/yGrf8A4H/6Ca7GvS/2Xv8Aku3h3/t5/wDSWavuSvhv9l7/AJLt4d/7ef8A0lmr7kr5vxN/5G1P/r2v/SpHZk/8B+v6Iz/Ef/IGn/4D/wChCuOrsfEf/IGn/wCA/wDoQrjqKKKK/Oj1QooooooooAKKKKK+Qv20/wDkqWm/9gSL/wBHz19e18hftp/8lS03/sCRf+j56+58O/8AkdR/wyPNzb/d36oK6nwj/wAg2T/rsf5CuWrqfCP/ACDZP+ux/kK8Nr7e/ZW/5Ihov/XS5/8AR8lfENfb37K3/JENF/66XP8A6Pkr7zxM/wCRTD/r4v8A0mR5mUfx36fqjYrl/F3/ACEY/wDriP8A0I11Fcv4u/5CMf8A1xH/AKEa9Rooor8KPpTGooooooooAKKKKKxPiB/yIfiD/sF3P/opq26xPiB/yIfiD/sF3P8A6KaujCf7xD1X5kT+FhVjS/8AkJWv/XZP/Qqr1Y0v/kJWv/XZP/Qq/Ouiiiv6wPiDuaKKKKKKKACiiipL1hNeTTRg7ZJGYZ6gE5qvsPqKkoqeVF87Ph7Wf2QviTeave3kOueEgk9w8ih7q43AMxIz+4681T/4Y5+J3/Qd8If+Bdz/APGK+7aKj2H1FGw+oqSijlQc7PhL/hjn4nf9B3wh/wCBdz/8Yo/4Y5+J3/Qd8If+Bdz/APGK+7aKj2H1FGw+oqSijlQc7PhL/hjn4nf9B3wh/wCBdz/8Yo/4Y5+J3/Qd8If+Bdz/APGK+7aKj2H1FGw+oqSijlQc7PhL/hjn4nf9B3wh/wCBdz/8Yo/4Y5+J3/Qd8If+Bdz/APGK+7aKj2H1FGw+oqSijlQc7PhL/hjn4nf9B3wh/wCBdz/8Yo/4Y5+J3/Qd8If+Bdz/APGK+7aKWKOIufOkdF9UUMfyJFPKWqSLteaVP4gVCH+tR0UcqDnZ8N2P7G/xCebbfeI/C8MWPvwzTyN+RiUfrXT2P7Ffzq198RBtz8yQ6Tyfoxl4/I19e0VITbrKGjt2ZR1SV8g/iAKUyjDhIYkV8ZXbnH0LZI/OoqKdkLmZ85aX+x78Nrdo3vtY8S3zL95PtEUcb/gI9w/76rv/AA38Afg/oMpmtPA+nXMhXaTfl7xT/wABmZlB+gFenUU+WSSRzJI5dz1ZiSfzNMoopiGW8MNvAkFvDHDFGoVERQqqB2AHAp9FFFFFFAgooooooooAKKKKKKKKACiiiiiiigAoooqRZXVSmQU54YZxnqQPXjr1oP2eRvmRoMtyU+YAewPP61HRSaRSk0c7458C+EPHFiLPxX4fsdVRVKxvLHiWIHGdki4dM4H3SK8B8bfsceF76drjwn4mv9F3MzNb3cIuohnoqEFGUD/aLmvqCintbpt3LPGfmwFIIYj1P8I/OkktpY1DHyzuOAEkVz+QOabRS5SvaH5/+Jf2T/izpfzafb6Rri54FlehGx7iYIPwBNcNrXwV+LGkSmO78Aa9Ic4zaWxuh+cW4V+nNFSLZXpGUs7hh7Rk/wBKP7Pvsf8AHlc/9+mqOilyj9oux+Vk3w88fwvsl8D+Jo2xkhtKnB/9Bpn/AAgXjnJH/CGeI8gAkf2XNkD1+77V+q1FOmtLmIZkt5kHqyEcUptZFVHZ4QrY581SRn2BJ/SmUUcovaH5XwfDf4iXHNv4C8VSjOMppE7c/gldTof7Pvxi1eNJbfwPewRtjm8litivuVkYN+me1fpPRTzDCu7dPvIxt2IdrficEflTvMjUEQwqucjLDc2D9eAfcAVFRVJITmz4k8K/sbeLrtg/iTxTpGlRkAhbSN7qTPcEHYo/Amvdvh9+zT8K/CbLcTaRJ4hvF587V2EyDjBAiAEeP95WI9a9lopWZmYuxZmJ5JOSxpKKKZIiKsaBEUKqjAAGAB6UtFFFFFFAgooooooooAKKKKKKKKACiiiiiiigAoooop0bujh45CrjoynB/A02igYVHcwQXVvJbXMMc8MqlJI5FDK6nggg8EH0qSipQ8TkedCCMjLRnYcAYx6foTTBDC2xVuNrH7xdCFH4jJP5U2ip5UUps8P+IH7Lvwu8UTPd2FldeG7tiWLaW4WFmxxmJgVAHomyvE/En7GvjK2mH/CP+KtE1OHbybuOS1fPoFUSA/8AfQr7cop62rvIUjkiYD+IuFB+m7FMeCRZfK2hnP8AcYP/ACzRRS5R+0Pzjv8A9mv40WbN/wAUcZ0U4DwX9s+73A8zP6CuUu/hP8T7WUxzfD3xTkdTHpUzr/30qkV+o9FSCxvWAK2dww7ERsc/pSnT7/8A58rnH/XJqioo5R+0XY/KyT4e+Po3KSeB/EyOOqtpU4I/8dqMeBPG5dox4O8Ql1AJUaZNkA9CRt9q/VeinSWl1GuZLWZOOrRkUG2lEPm5i29ceapb8s5/Sm0Ucoe08j8r7f4cfEK4JEHgTxRKRjITSJzj06JXRaH8BPjBrEQktPAepxKe120dqfymZTX6XUVI0ESk7rkOMZBjQnn0O7GKXdGg/dQKPeQ726Yx6fpn3qKimoolzZ8M+Ff2PPHl+8T+INd0XRbdly6xl7qZD6bQFQ/g9e6fDz9lz4ZeF2iutUtZ/E18mG36iR5AbHOIVwpU+j7/AK17lRTpHd3LySFnPVmOT+JptFFUSR20EFrbx21tDHBDEoSOONQqoo4AAHAA9KkoooooooEFFFFFFFFABRRRRT1YeXIv99QBx7g/0plFIadgrg/2gPBmp/ED4Tax4S0e4s4L69MBiku3ZYhsnSQ5Kqx6IcYB5xXeUVHsPqKNh9RUlFLlRXOz4S/4Y5+J3/Qd8If+Bdz/APGKP+GOfid/0HfCH/gXc/8Axivu2io9h9RRsPqKkoo5UHOz4S/4Y5+J3/Qd8If+Bdz/APGKP+GOfid/0HfCH/gXc/8Axivu2io9h9RUyfLA6HqWU/of8abRTsg52fCX/DHPxO/6DvhD/wAC7n/4xXu37J3wb8TfCaTxI3iK+0e6/tQWoh+wSyPt8rzd27fGmM+YMYz0Ne70UUUUUyAooooooooAKKKKKfKRIiZzvUbc4HI7f19eMelMopNXGm0FfNv7Tv7OmqfEfxja+KPCN5pFjeS2/k6kt9I8aysmBHICkbkttypzjhEx3r6SoqPYfUUbD6ipKKXKiudnwl/wxz8Tv+g74Q/8C7n/AOMUf8Mc/E7/AKDvhD/wLuf/AIxX3bRUew+oo2H1FSUUcqDnZ8Jf8Mc/E7/oO+EP/Au5/wDjFH/DHPxO/wCg74Q/8C7n/wCMV920VHsPqKkhZopVfAOM5GcZB6j8qKKOVBzs+Ev+GOfid/0HfCH/AIF3P/xitrwT+y78X/CPi3TPE2keIPB6XunXCzx5vLoK+PvI2IAdrDKkdwSK+06KVtu7CMSueOMEj6c1JZyLDdwzOCVjdWIHXgg1FRVEpiJu2LvADY5AOQD9e9Q6hC1xYXFuhAaWJkBPQEgip6Kj2H1FGw+oqSip5UVzs+Ev+GOfid/0HfCH/gXc/wDxij/hjn4nf9B3wh/4F3P/AMYr7toqPYfUUbD6ipKKOVBzs+Ev+GOfid/0HfCH/gXc/wDxij/hjn4nf9B3wh/4F3P/AMYr7toqPYfUVIgwCM/SiimkJybPhL/hjn4nf9B3wh/4F3P/AMYr6V/Zb+Guu/Cz4f33h/xBd6ddXVxqsl4jWMjvGEaKJACXRTuzGe2ORzXrFFFFFFMkKKKKKKKKACiiiinIzo4ZSVZSCCD+tNooGFNniingkgnjSWKRSjo6gqykYIIPUEU6ilmCNJujUqCOVPY98e3+eetRbD6ipKKnlRXOz4v8d/sfeJp/F2o3Hg7V/D8GhSzGS0hvricSwq3JjO2JgQpJAO4kgAnmsL/hjn4nf9B3wh/4F3P/AMYr7toqPYfUUbD6ipKKOVBzs+Ev+GOfid/0HfCH/gXc/wDxij/hjn4nf9B3wh/4F3P/AMYr7toqPYfUVNb4SQsxONrDp6gim0UcqDnZ8Jf8Mc/E7/oO+EP/AALuf/jFd38Bf2afHXgH4s6J4s1jVvDk9jYGYyx2txM0rb4JIxtDRKOrjqRxX1lRRRRRVEBRRRRRRRQAUUUUUUUUAFFFFFFFFABRRRUkTKA6tyGUjIAJB6j+Q/DNV9h9RUlFJotSaOC+P3w/HxM+GOoeGIpLaC/ZknsJ7gEpFOhyCcAkAqWQkA4Dng9K+T/+GOfid/0HfCH/AIF3P/xivu2io9h9RRsPqKkopcqDnZ8Jf8Mc/E7/AKDvhD/wLuf/AIxR/wAMc/E7/oO+EP8AwLuf/jFfdtFR7D6ijYfUVJRRyoOdnwl/wxz8Tv8AoO+EP/Au5/8AjFH/AAxz8Tv+g74Q/wDAu5/+MV920VHsPqKsSuHWNF3bEQKA2OD3H5kn8ajoppA5Nnwl/wAMc/E7/oO+EP8AwLuf/jFfXHwP8Dr8Ovhho/hVpIprq2jL3k0XKyTuxZyCQCVBO0EgHaozXa0UUUUUyAooooooooAKKKKKKKKACiiiiiiigAoooprL9OTTdh9RUlFTyovnZ8Y/EX9lL4h+IviB4j8QWOteFo7XU9VuryFJrmcOqSys6hgISA2G5wT9TWB/wxz8Tv8AoO+EP/Au5/8AjFfdtFR7D6ijYfUVJRRyoOdnwl/wxz8Tv+g74Q/8C7n/AOMUf8Mc/E7/AKDvhD/wLuf/AIxX3bRUew+oqeyYQ3kEz5KpIrnGOxplFHKg52fCX/DHPxO/6DvhD/wLuf8A4xWx4L/ZM+Iui+MNF1i61rwrJBYahBdSrHdTliscgYhQYQCcDjJFfatFFFFFUQFFFFFFFFABRRRUew+oo2H1FSUVPKi+dnwl/wAMc/E7/oO+EP8AwLuf/jFH/DHPxO/6DvhD/wAC7n/4xX3bRUew+oo2H1FSUUcqDnZ8Jf8ADHPxO/6DvhD/AMC7n/4xR/wxz8Tv+g74Q/8AAu5/+MV920VHsPqKNh9RUlFHKg52fCX/AAxz8Tv+g74Q/wDAu5/+MUf8Mc/E7/oO+EP/AALuf/jFfdtFR7D6ijYfUVJRRyoOdnwl/wAMc/E7/oO+EP8AwLuf/jFH/DHPxO/6DvhD/wAC7n/4xX3bRUew+oo2H1FSUUcqDnZ8Jf8ADHPxO/6DvhD/AMC7n/4xR/wxz8Tv+g74Q/8AAu5/+MV920VHsPqKNh9RUlFHKg52fCX/AAxz8Tv+g74Q/wDAu5/+MUf8Mc/E7/oO+EP/AALuf/jFfdtFR7D6ijYfUVJRRyoOdnwl/wAMc/E7/oO+EP8AwLuf/jFH/DHPxO/6DvhD/wAC7n/4xX3bRT7N1hmLtk5jdeB3KkD+dMooppWE5NnyP8D/ANmXx54H+Kmh+KtW1bw1PZafK7yx2txO0jBo3UbQ0Kjqw6kV9cUUUUMucEECiihoSdgr5t/ak+AnjD4p/ECx8QeH9S0G2tLfSo7N0vp5UkLrLM5ICRMNuJB3znPHr9JUVHsPqKNh9RUlFLlRX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o9h9RRsPqKkoo5UHOz4S/4Y5+J3/Qd8If8AgXc//GKP+GOfid/0HfCH/gXc/wDxivu2ipbmRZZFZc4EaLzjqFAPf2qKiiqJbuc38LdAvPCvw58P+G9Qkglu9N0+G2meBiY2ZFAJUkA4+oFdJRRQwJXHU/So9h9RUlFKw1Jo4X4++DdT+IHwk1vwjo89nBfX/keVJduyxDy545DuKqx6IRwDzivkz/hjn4nf9B3wh/4F3P8A8Yr7toqPYfUUbD6ipKKXKh87PhL/AIY5+J3/AEHfCH/gXc//ABij/hjn4nf9B3wh/wCBdz/8Yr7toqPYfUUbD6ipKKOVBzs+Ev8Ahjn4nf8AQd8If+Bdz/8AGKP+GOfid/0HfCH/AIF3P/xivu2io9h9RRsPqKkoo5UHOz4S/wCGOfid/wBB3wh/4F3P/wAYo/4Y5+J3/Qd8If8AgXc//GK+7aKj2H1FGw+oqSijlQc7PhL/AIY5+J3/AEHfCH/gXc//ABij/hjn4nf9B3wh/wCBdz/8Yr7toqPYfUUbD6ipKKOVBzs+Ev8Ahjn4nf8AQd8If+Bdz/8AGKP+GOfid/0HfCH/AIF3P/xivu2io9h9RRsPqKkoo5UHOz4S/wCGOfid/wBB3wh/4F3P/wAYo/4Y5+J3/Qd8If8AgXc//GK+7aKj2H1FGw+oqSijlQc7PhL/AIY5+J3/AEHfCH/gXc//ABij/hjn4nf9B3wh/wCBdz/8Yr7topEBGc+1LRRTRLdzwr9k34O+J/hL/wAJL/wkd9o93/av2XyPsEsj7fK87du3xpj/AFi4xnv07+60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p/7LX/Jc9B/3bn/0nlrzCvT/ANlr/kueg/7tz/6Ty14/EP8AyKcV/wBe5/8ApLOjC/x4eq/MKz/En/IFuP8AgP8A6EK0Kz/En/IFuP8AgP8A6EK+4KKKK/l8+yOOooooooooAKKKKKKKKACiiivj39sz/kq9r/2CIf8A0ZLXiVe2/tmf8lXtf+wRD/6MlrxKv6X4U/5E2G/wo+Pxv+8T9TsfDn/IFt/+Bf8AoRrQrP8ADn/IFt/+Bf8AoRrQr7u/Zx/5Ip4a/wCveT/0a9eg159+zj/yRTw1/wBe8n/o169Br+e87/5GWI/xz/8ASmfVYf8AhR9Ecd4k/wCQ1P8A8B/9BFZ9aHiT/kNT/wDAf/QRWfRRRRXmGwUUUUUUUUAFFFFcn8Y/+ST+K/8AsEXP/otq/Pyv0D+Mf/JJ/Ff/AGCLn/0W1fn5X7T4X/7lX/xL8j57Of4kfQ0PDv8AyGrf/gf/AKCa7GuO8O/8hq3/AOB/+gmuxr0v9l7/AJLt4d/7ef8A0lmr7kr4b/Ze/wCS7eHf+3n/ANJZq+5K+b8Tf+RtT/69r/0qR2ZP/Afr+iM/xH/yBp/+A/8AoQrjq7HxH/yBp/8AgP8A6EK46iiiivzo9UKKKKKKKKACiiiivkL9tP8A5Klpv/YEi/8AR89fXtfIX7af/JUtN/7AkX/o+evufDv/AJHUf8Mjzc2/3d+qCup8I/8AINk/67H+Qrlq6nwj/wAg2T/rsf5CvDa+3v2Vv+SIaL/10uf/AEfJXxDX29+yt/yRDRf+ulz/AOj5K+88TP8AkUw/6+L/ANJkeZlH8d+n6o2K5fxd/wAhGP8A64j/ANCNdRXL+Lv+QjH/ANcR/wChGvUaKKK/Cj6UxqKKKKKKKACiiiisT4gf8iH4g/7Bdz/6KatusT4gf8iH4g/7Bdz/AOimrown+8Q9V+ZE/hYVY0v/AJCVr/12T/0Kq9WNL/5CVr/12T/0Kvzrooor+sD4g7m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wBlr/kueg/7tz/6Ty15hXp/7LX/ACXPQf8Aduf/AEnlrx+If+RTiv8Ar3P/ANJZ0YX+PD1X5hWf4k/5Atx/wH/0IVoVn+JP+QLcf8B/9CFfcFFFFfy+fZHHUUUUUUUUAFFFFFFFFABRRRXx7+2Z/wAlXtf+wRD/AOjJa8Sr239sz/kq9r/2CIf/AEZLXiVf0vwp/wAibDf4UfH43/eJ+p2Phz/kC2//AAL/ANCNaFZ/hz/kC2//AAL/ANCNaFfd37OP/JFPDX/XvJ/6NevQa8+/Zx/5Ip4a/wCveT/0a9eg1/Ped/8AIyxH+Of/AKUz6rD/AMKPojjvEn/Ian/4D/6CKz60PEn/ACGp/wDgP/oIrPoooorzDYKKKKKKKKACiiiuT+Mf/JJ/Ff8A2CLn/wBFtX5+V+gfxj/5JP4r/wCwRc/+i2r8/K/afC//AHKv/iX5Hz2c/wASPoaHh3/kNW//AAP/ANBNdjXHeHf+Q1b/APA//QTXY16X+y9/yXbw7/28/wDpLNX3JXw3+y9/yXbw7/28/wDpLNX3JXzfib/yNqf/AF7X/pUjsyf+A/X9EZ/iP/kDT/8AAf8A0IVx1dj4j/5A0/8AwH/0IVx1FFFFfnR6oUUUUUUUUAFFFFFfIX7af/JUtN/7AkX/AKPnr69r5C/bT/5Klpv/AGBIv/R89fc+Hf8AyOo/4ZHm5t/u79UFdT4R/wCQbJ/12P8AIVy1dT4R/wCQbJ/12P8AIV4bX29+yt/yRDRf+ulz/wCj5K+Ia+3v2Vv+SIaL/wBdLn/0fJX3niZ/yKYf9fF/6TI8zKP479P1RsVy/i7/AJCMf/XEf+hGuorl/F3/ACEY/wDriP8A0I16jRRRX4UfSmNRRRRRRRQAUUUUVifED/kQ/EH/AGC7n/0U1bdYnxA/5EPxB/2C7n/0U1dGE/3iHqvzIn8LCrGl/wDIStf+uyf+hVXqxpf/ACErX/rsn/oVfnXRRRX9YHxB3NFFFFFFFABRRRRRTgCSAATk4AAp7utuwELBpB1fqAf9n/H16dMlN2KUbhRQTgZPAr4u/ab/AGlb7Ury58I/DnUGtNOhcx3er28mJLojgrCw+7Hn+MHLdiF+8GPaMyMsfGQGPLcAjgdMgjGeDTWa3DLtaSRcfNkBOfbk01IdyiSVgit36seRnA/HvgHBpx+zgLsjcsD8xZuG/AdPzNTdsu0VufRHxM+OPw3+H8s1prOvJc6nEDnTrBfPnBGPlbHyxtz0dlzXjGtftpaXHdsmi+Ary7tv4ZLvUVgc/wDAFRx/49XhXwc+BHjv4momo2FrHpuiM5B1O9JWN8HDeWo+aQjnoNuQQWBr6L0D9jbwTb2sY1zxRr9/cg5drURW0be21lcj/vqkaSHB2xyA9iXBA/SpFW3baFuCvy5YyR4GfQYyT+QpszQvtxbxw887GbJ9uSaVo7Z2wjPCOMb/AJh7kkAED8DR7we6zmh+2rJnn4boR/2G/wD7RXYeE/2wPh/qTww69pGs6HI/35Qi3MEf1ZSHP4JVq9/ZC+FlwqiG+8TWhGcmK8iOfruiNcB46/Y1uoopbjwT4sS4I5Sz1SLYSMc/vkyCc9BsA9TTWjdVDYG09GHI9cZHfkcUylHnW7em5fYhh/I8j8x6ipXVZU86EbQPvpnJT391/l0PYlqQpQ7H1T4N8XeGfGWlDU/C+uWWq2vG5reTLRkjIV1+8jY/hYA+1bdflq6eP/hH44G7+0vDOv2vIOcb03fiksZK/wC0jY719xfsy/HKz+KmmS6bqkMNh4nsow88EbfJcx8Ayxg8jk4K84yOSDxDRRRVGZ7RRRRRRRRQAUUUUUUUUAFFFFFFFFABRRRRRUqR5QSSHZHuxuxyeMkD1/8ArjOM037Rt+WBRH6uOXP49u/Tt1zSbsWoNhRXEfF34peEvhhog1DxHeMbibi1sLfDXFwe+1SRhR3YkAdM5IB+IPi/+0R4++ID3FjDeNoGhSZX7BYuQzoc8Sy8NJkHBHCH+7TzAykecyQ84+c8jjP3R8wHvimB7dQh/ev/AH1wFx9Dz/KkW3bG6Vli4yoY8t0PTr34JwD604rbrkKskhDZBYhQV9CB/jU3bKtFH2n8QPjX8M/A8klvrfim0a+j3K1lZ5uJwwH3WVM7D/vla8W8Sftn6JDKF8OeCNRvYyvMl/dpbFT/ALqCTI/4EK8F+GfwB+JXj2GK90/Rl03TJRuS/wBScwROMAgqMF3Ug8MqlfevoDwn+xp4bgj3+KfF2p38pwRHp8KWyL6gl/MLD3G2kaWIS7o4iE/uyPuP5jFJ9oj/AOfaH82/xp0rRs4aOCKLB6LuI/8AHiaf9rk/552//gPH/hRZhzRPP9Q/bH+IUlwxsfDvhi3gJ+VZYp5HA92Eqg/lVb/hsT4n/wDQH8Jf+Ak//wAer6Msv2Y/gtbxor+FJbl1x+8l1O5yx9SFkA/StVvgB8HW6+BNO/CSUf8As9RRyx+aWliOzH3Ufb+pzTg1o7N/rokx8oADkn3+7RA0ceS1tHN/vlh/IihVtiqhllQ7vmYEMMew4/nRqF4nzPY/tj/ESOZTeeHvC08Q6rHDPGx/4EZWH6V2vh/9tDTJLkR694FvLWDHMtlfLO2f9x1T/wBCr0y+/Zh+C9xA0cPhee0YjiSHU7ksP++3YfpXn3if9jPw3NED4Z8YarYyDJK6hBHcq3oAU8sr9fm+lAiDLuSWJvl3MM7SPbnqfpmmurRyFZFKsDyCOQfcUfZ2J/cusn+yOG64Awep9hmhJ5Ix5Ui71XI2SZ+X6dxz6fjRzByJ7Hpngn9oz4S+KBHGniVNHunBJt9WT7MV+shzFn2DmvWIZI5okmhkWSN1DK6HIYHoQR1FfnT4/wD2bPir4SR7hdFTXrNRkz6OxnIyehiIEnuSFIHrXMfDH4r+PPhrfA+HdYmS1DEy6bc5ktXORnMZPyngDcu1u2abRUu1JPmhJ7nYeWAHv34/keAKiqkzNqx+n9FeN/Af9oLwr8TTFpNwo0TxKUJNhM+5J8dTC/G7jkqcMOcBgpavZKKKKKYgooooooooAKKKKli+zbf30kyN6JGGyPqWFMk8vcfLZnTsWG0/lk/zqGTqPpT16D6CpT1NGlY8U+PH7QWm/CjxdaeHbzw3d6pJcWCXvmxXKxhVaSRNuCDk/uyfxr0H4SeNIPiH8PdM8YWtjLYw6h5u23kcOyeXK8ZyQMHJTP418ef8FCf+Sz6R/wBi7D/6U3NfR/7Gv/JtvhT/ALfP/SyeloooqjM9eooooooooAKKKKKKKKACiiiip7aOORZXldkSNAx2qGJ+YDGMj1qCrFt/x63v/XEf+hpSexUdwriPjZ8RLX4YeCW8UXmmT6jGLmO38mKQIcvnnJ+ldvXgf7eP/JCD/wBhW3/k9DwwG2aaCWVtsiqweML1z0wT6VXqeD/kGz/9do/5SVBSi7oc1ZnRfAD43af8XLrV7ey0C60ptNjidzLOsgfeWGBgDGNv6161Xxv/AME5v+Qx40/697T/ANClr7IooooqiAooooooooAKKKKKKKKACiiiiiiigAoooopyI0jhI0LMTwqjJz7Cn7EjAa4yMgEIv3iD79hj19Rxg5pjSyygQxrgMeI4x94/zPPrUuRpGAUy4mht4HnuJUiijUs7uwVVA6kk8AV4x8ev2hvC/wANWl0exVdc8ShD/okUmIrY9vOcdD32DLeu0EGviz4ifEz4gfFLVY4dc1O6vVlmAtdLtFKwK5J2qkS/eb5iATuc9MmnlFVd0ksY4BCqdxIPpjjPscUCS1SRsrPKn8J3LGfyw1Ilui48+ZV9kG9hxx3x+uR6UqtAhVhb78LhhI5IJ9QFwf1NLVjtFH2144/aW+E3hd3gTXJNeukIBh0iLzxgjqJSViI+jk+1eS6/+2g3mSx6D4DGwH91Pe6hyR6tGicfTea8++HX7KvxI8Sxw3mtC18L2L4b/TcvclSM5EK9D6q7IfavbvC37H3w/sEhk17Wdb1m4T/WKrpbQSf8BUFx/wB91Gsyrn9yhBPG4nI/Iil+0R/8+0P5t/jTkkCSb444l/2Su5fybNOlneRNrJCB6pCqn8wM0WYc0ex5HL+2J8TGclNE8JoueB9luD/7Wpn/AA2J8T/+gP4S/wDASf8A+PV9K2X7N3wWtXWRPBccjAYzLf3Lg/gZMfpVi7/Z5+DVzF5cngazVc5zFczxt+auDTEltxFh4pDJ/eEgC/lj+tKBA2NkzAhcnehAz6DGc/jijdH5Xl/ZoweMuC27/wBCx+lBjtnY7HeHkBQ/zgepJHT8AaPeD3WfPmg/tm+KYW/4nng3Rr0f9OdxJbf+h+ZXpPg/9r34eao0MPiHTdX8PzOCZJTGLm3jPpuT94f+/dbOvfsp/CDUYPLs9N1TR3/56WeoOzdf+m3mD26V5T42/Y01KHzJ/Bni22uxuytrqcJiZVx/z1TcGP8AwBRRJDJGu4qNucblYMucZxkcfrUdO8ue3XzFJVWGCyNxg/wnHTp0PPtTlkhkB8z92/8AeA+U89wOn4cdBjvTUgcOx9XeEfF3hfxdYm88M69p2rQqFLm1nV2jyMgOvVD7MAa26/LjxJ4U+Ivwq16GfVLDWPDd8pIt72GQorHHIjnjO1jg8hW781798Ev2s721kh0f4nxm8tjhU1i2hAljyes0a8MoB6oA3H3XJzUdFPkjZHKsOR+INMqjM+yaKqaLqmm61pcGqaRf21/Y3C7obi3lEkcgzjhhweQR9Qat0UUUUCCiiiiiiigAooooooooAKKKKKKKKACiiiiiipI4yylshUUjLHoM/wCT78GgaVwoorm/iN458M/D/wAOS674o1KO0t1yIoxzLcP2SNOrMfyHUkAE1HUqwNtDSbY14OZDjIJxkDqw+gNI06xt/o4IP99h8x56j07dOfemrDJJ+8kYIrHO5z168+p5HXFQ5djRQ7nSVxnj74qfD7wKTH4n8UWFlcjGbVWM1xg9D5SAuAfUgD3r42+Mn7UHjXxfcT2HheabwxoZJVRbvi8mXIwXlHKdM4jx1IJauE+Gfwc+InxGK3Wg6JJ9gkfDaleN5Nv1IJDtzJgg52BiKVvs6rje0jBsEKuFI9QTz+lEskO5TDE6gdVkfdn8gKUrbAEfvZCQMNwoB75HOfzFErxyY220UR/2Cxz+ZNHvBeKPpXxR+2V4XtSF8N+EdV1QgkM95OlouPVdokJ/ECuA1b9snx3LcE6V4Z8N2kJ6LcLNO4/4EroP0rrvB37GWnrGkvjDxjdTuUG+DSoFjCN7SyBtw/4Atel6b+y98GbS3WKfw3dX7gYMtxqVwGb6+W6j9Kb9oj/59ofzb/GgTRGQGSHKf3Y2Kn8zmpvtcmMeXb4/694/8KjjeNXLSW8cmezZA/8AHSKLMOaJ88f8NifE/wD6A/hL/wABJ/8A49VnT/2x/iJHcK194e8L3EGfmSKGeJyPZjKwH5Gvphf2f/g6qBB4E0/A9ZJSfz35NZl3+zL8Fp0YL4Skt2b+OLU7rI+gMhH6Um62YSH97H/cXhvzPH8qesBY7YWSbnA2Hk8ZPynk/lTcW7Z3I8ZL5ypBCr6AHr+dJ9mZh+5ZZf8AZHDDnpjufpmi7Q7RZ5p4b/bP0SaUp4j8EahZRheJLC8S5JP+64jwP+BGvafAPxs+GPjaSO30XxVaJeyFVWzvM20xY/wqr4Dn/cLV4/4r/Y18L3EZbwx4s1XTZcklL6JLlD6KNvllR7ndXgfxJ/Z3+J3geCS8uNHTWdORdz3elM06oOSSyYEigAcsV2j1plFPFwzf8fCmUY4JOG7d/wAO/vileMBPMjbfHnbkjkegI7cf164NUnchwaP0for85fhD+0J8QPh7JDatfPr2iIAp06/lLbEG0YikOWjwBgDlBknaa+3vg/8AFjwf8UNJN14fvfLvYlzdadcELcwcgZKg/MnIw65HODg5AjooopkHeUUUUUUUUAFFFFFFFFABRRRRRRRQAUUUUVOgsiBvmnDd9sIIz9d1QVE39TUyZcEmFfNXjD9rbRvDfi/WvDsvg2/uH0u/nsmmW8QCRopChYDbwDtJr6Vr8tPjd/yWfxx/2MWof+lMlS0UUVRB+pd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y1/yXPQf925/9J5a8wr0/wDZa/5LnoP+7c/+k8tePxD/AMinFf8AXuf/AKSzowv8eHqvzCs/xJ/yBbj/AID/AOhCtCs/xJ/yBbj/AID/AOhCvuCiiiv5fPsjjqKKKKKKKACiiiiiiigAooor49/bM/5Kva/9giH/ANGS14lXtv7Zn/JV7X/sEQ/+jJa8Sr+l+FP+RNhv8KPj8b/vE/U7Hw5/yBbf/gX/AKEa0Kz/AA5/yBbf/gX/AKEa0K+7v2cf+SKeGv8Ar3k/9GvXoNeffs4/8kU8Nf8AXvJ/6NevQa/nvO/+RliP8c//AEpn1WH/AIUfRHHeJP8AkNT/APAf/QRWfWh4k/5DU/8AwH/0EVn0UUUV5hsFFFFFFFFABRRRXJ/GP/kk/iv/ALBFz/6Lavz8r9A/jH/ySfxX/wBgi5/9FtX5+V+0+F/+5V/8S/I+ezn+JH0NDw7/AMhq3/4H/wCgmuxrjvDv/Iat/wDgf/oJrsa9L/Ze/wCS7eHf+3n/ANJZq+5K+G/2Xv8Aku3h3/t5/wDSWavuSvm/E3/kbU/+va/9KkdmT/wH6/ojP8R/8gaf/gP/AKEK46ux8R/8gaf/AID/AOhCuOoooor86PVCiiiiiiigAoooor5C/bT/AOSpab/2BIv/AEfPX17XyF+2n/yVLTf+wJF/6Pnr7nw7/wCR1H/DI83Nv93fqgrqfCP/ACDZP+ux/kK5aup8I/8AINk/67H+Qrw2vt79lb/kiGi/9dLn/wBHyV8Q19vfsrf8kQ0X/rpc/wDo+SvvPEz/AJFMP+vi/wDSZHmZR/Hfp+qNiuX8Xf8AIRj/AOuI/wDQjXUVy/i7/kIx/wDXEf8AoRr1Giiivwo+lMaiiiiiiigAoooorE+IH/Ih+IP+wXc/+imrbrE+IH/Ih+IP+wXc/wDopq6MJ/vEPVfmRP4WFWNL/wCQla/9dk/9CqvVjS/+Qla/9dk/9Cr866KKK/rA+IO5ooooooooAKKKKlUiO3eQ43H5EyOPc+nA/wDQge1NthsUzsgb+FARwW9fQ49PcdRkUt0GSC3XcSrqZAPQlip/9BFLNuRIo2VVKxjJH8WfmyffB/So3ZttE+f/ANuL4gTeE/hjF4d06Yxah4kZ7dmHVbVAPOwfVtyJ9Gb0r57/AGQPhHD8RfF02ta7CW8O6KyNLGVO28nPKw+hUAEuM5wVGPmyNj/goFfTTfGDTLIu/kWuixFEJ+UM8spZgPUgKP8AgIr6J/Yy0eHSf2fNClSFY59QkuLy4Yf8tGMrIrH/ALZpGPwpjszMWZsseSSf1NNooqzI9ftbeC1tYrW1hjgghQRxRRoFVFAwFAHAAHGKkoooooooEFFFFSIwGUblDwRjOPcfT/61PihW3mEkk0JTsF+feDntxj8SCM1BRSauWpWOH+NHwy8P/FDwlLousRJDdxqzafqCxhpbSU45HqpwNy5AYDsQCPkz4Nfs9fGLTfiJba3b/Y/Dn9jX52391IzLOEYq/lxrh5EZc/e2BlbG7k1910Up6+1JRRTICiiiiiiigAooooooooAKKKKKeMKu9sEZwBnk/wD1qWBFdiXOEUbnOO3+cD6kU1mkuplA2qAPlUDhVHP5dTUtmkY31CvKf2i/jPpHwo8PhEWK/wDEl5GTYWBbhR086XHIjBB44LkYGMMy9d8VPG+k/DzwNqHinV2BjtkxDBuw1xMeEiX3J74OACTwDX5uapeeLvi58SzO0b6l4g1u52xwxDCrxwq5Pyxoo6k/Kq5J4JpFWS4frwi85+6i5/QZP5n1NTB1hx9nzv7yng5z29P5+/OKbJIvliGEYjHJz1c+p/XA7D8SYqEglLsNii8b/Fjx820XviDxDqUmXbqQMgZP8Mca5Hoqj0FfbHwJ/Zu8LeA4rfV/ESQeIPEi7X82RM21q45/dIepB/jYZ4BAXkV1nwC+Eui/CvwolnbpHc61cxq2pX+MmV8cohIBEYOcDj1PNek0tJRRVGYUUUUUUUUAFFFFFFFFABRRRRUqyZAWZfMXAA5wR06H6fUc9KiopWGm0Fea/F34I+A/iTDLNqmmLY6wy/Jqtmojn3YAG/tKOAMNkgdCvWvSqKuWMLCZpIm8yMQy5I4K/I3Udvr059eKp05WKncpIOD0PboR+VNoSsOUrnwl4e+C/i74WftCeDDqUQvtGl1mJbbVbdSIn54VxyY3I/hPB52lsE1920jKrDDKCMg8juORS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FSE+T2Bk4wCMgD3Hr7UseIo/tBAJziMEZBPU+2BkfmOCM0yFPMdpZtzID85B5Yntk9+vP161LfQ0jHqwr5d/ax/aGPh1rrwJ4DvP8Aic8x6lqURz9j9Yoj/wA9fVv4Og+fOztf2tfi8fht4NXTNFnQeJtXVktO5tYujzkev8K56sc8hSK+NfgX8MtZ+K3jlNLtfMTT4WWbVb48iCIn1PWRsEKO5yTwGII42k/fSsQhY5c8lj1OPU/4j1p7y/KY4V8qM9QDksOOp79B7Z6AUksjSMCVCqowqr0UdgB2/wAk8mo6EglMPgx8KPFXxW8RfZdLjeDT0fN9qsyEwwDqf9+Q54QHJzk4GWH3v8IfhB4L+GNgqaDp4m1Fk23Gp3ID3Mueo3fwL0+VcDgZyea6jwV4X0Twd4btPD3h6xSz0+1XaiLyWPdmPVmJ5JPWtiiiiiqMwooooooooAKKKKKKKKACiiinxO0bblYj8Mgj0PqPalMccwPlgI4UYXPDnvj37+/OMcCo6KTVylJop61pWma3pk2l6xp9rqFjOMS29zEskbjORlWGDyAfqK+P/wBoP9libTYp/EfwxhmurNEL3GjM5kmjxyTATzIMfwHLccFsgD7Mop0EgH7qUZT1A+ZT6j/D+vNLImwkbgRjIIOQR/hS+X52cECUDgH+P6H1/n9cZS2YOvkMFyTlGJxg/X0Pv09RzmU7MtrmVz83f2evjRrnwo10xt5t/wCHLmTN9ppbBB4HmxZ4WQADPZgMH+Fl/Q/wr4g0fxT4es9f0G+ivtNvI/MgmjPBGcEEdQQQQQeQQQeRXzH+2R8Cbe7s734leD7QRXkQabWrKJflnXq1wgHRx1cdGGW4YNv8p/ZF+MEnw98XroOsXB/4RjWJlSbc+Fs5zhVn54C9Ffpxg87ACyilIIOCMGkqzI/QWiiiiiiigAooooooooAKKKKKKKfFGZJAox05PYAck/gBQMKKKzfFOu6Z4Z8O3/iDWrpbXT7CFpp5D2UdgO5JwAOpJAHWkUDlm+6PTqaMy3DLEgJxkhc4A9T+Q5J7CiV2mkWKMMUB2xqBgknv9T/gOgFSFljiMMJ4b/WP3Y//ABI9O/U9gI3NUlE5f41/E/w/8LPCbazrDefdzbk0/T43Alu5ABwP7qDILPjCgjqSqn88vGXifxn8XPHYvL/7Tq2rXj+XaWVrGzLEuSRFDGM4UD6k8sxJJNWfi1471/4s/EWTVp4JZHuJBa6Xp8ILmGMtiOJQPvMSeT/ExOMDAH2n+y/8EbH4Z6BHq2sW8U/i29i/0mXIcWiHnyYz09NzDqehIApB5UK/IFeTnLMMgfQH+Z/DGM1GzMzF2LMxPJJyWNJRVJWM3Js5P4B/st6J4ftrbXfiJBBrGssA66cSHtbU9g3aZx3z8gyQA2A1fSyKsaBEUKqjAAGAB6UtFFFFFMkKKKKKKKKACiiiiiiigAoooqbekvE4OeMSDlhz+vXv6DkComWS3lBVlI6qw5Vh689fx/Gkp6EbdjsdhOeOSPcVLiaRmeKfHT9nXwj8Q4LnVNLhh0DxKwLreQJiK4fJP79Bw2STlxhucncBtr4k1nSvHXwf+IUUdyLrQte09hNbTxNkOpyA6N92RGGVPUH5lYdRX6jVwnxs+GGgfFLwjJo+rIIL2EM+nagiZktJSOo/vIcAMn8Q9CFYOcJInmxcAffX+79PUe/4HsTFTsNa3I+44xx3V1I/z6EexFOlVVIZD8rDcvOcDuD7j/6/ehMJx6nPfs3/ABr0v4raE1vcrDYeJrKMG9slPyyLwPPiz1Qk4IySpwD1Ut65X5bzxeLvg/8AFEqWOn6/odzlWXJRxjqM43Rup9sq1fox8HPHum/EnwDYeKdNUQtMDHd22/cbadfvxk/kQeMqynAzio6KKKozOwooooooooA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SXbb4LY7SAqFN3YncTx+DClmLMkcrENujA4HTb8oB98AH8RR/rLdo8nKZdOeP9r8cAf980y3kTaYZXIQ8qRyFb1+nrj2POMVGzNviifCH/AAUBtZIfjPp1wyt5dxokJVtvGRLMCM9z0P4ivon9i7XLfWf2f9Gt45Q9xpcs9lcKBjawkZ1H/fuSPn61zn7dngK58S/Dq08VabE8t34ceSSeNBktayAeY2AMkoURuwC7zXzh+yz8XP8AhVvjR01SSRvDeqhY9QRF3GFhnZOoHJ25OQOqseCQoptFPkRo3KMMHA6jqP8ACmVZkfoxRVfTb6y1PT7fUNOu4LyzuEEkM8Lh0kQ9GVhwQasUUUUUCCiiiiiiigAooooooooAKKKKKKKKACiiiiiipLdVedA24JkFyByFHU/gM0DSuFFFZfjDW4PDfhPV/EN0peHTLKa7dQeWEaFsD3OMUXOY41h6E4kb8RwPfg+3U0u3yYPL5DyAM3P8PUD+vf8Ah9KZCPtF3ul6MS77cLwOTjt60SMXkZ2AyxzgDAHPpULVmsnZWPif9un4hP4i+IMfguwnLaX4fx54R8rLduMsTg4OxSEGQCrGQd69R/YX+FsWi+Fj8RNXtgdT1ZSmnCRTmC1zguAejSEZzz8gXB+Y18neB9G1L4lfFXT9JuJ5Zr3XdT33lwAN4DsXmlx04Xe34V+ounWdrp2n2+n2MEdva20SwwRRjCxooAVQOwAAFNoooqzEnooooooooAKKKKKKKKACiiiiiiigAooooooooAKKKKKKKKACiiiiiiigAooooooooAKKKKjk6j6U9eg+gpknUfSnr0H0FStzR/Cj4S/4KE/8ln0j/sXYf/Sm5r6P/Y1/5Nt8Kf8Ab5/6WT184f8ABQn/AJLPpH/Yuw/+lNzX0f8Asa/8m2+FP+3z/wBLJ6WiiiqMz16iiiiiiigAooooooooAKKKKKsW3/Hre/8AXEf+hpVerFt/x63v/XEf+hpSexUdwrwP9vH/AJIQf+wrb/yevfK8D/bx/wCSEH/sK2/8npIP+QbP/wBdo/5SVBU8H/INn/67R/ykqClHYqpueZ/8E5v+Qx40/wCve0/9Clr7Ir43/wCCc3/IY8af9e9p/wChS19kUUUUVRmFFFFFFFFABRRRRT40aR1jXlnOAPqaZUsXyRSycjC7R8uQWPGD+G78qTZUVdhUV5c29naTXd1NHBbwRtJLK7bVRFGSxPYAAmpa8W/bR8VSeGfgXqNvbSPHc61MmmIy9kcM0ufYxo6/8DpkpaaZY4QzAYSMYOT+HPU8/jT52XCxRn93HkZ7Me5/H+QA7UlqoEUsxGdo2Dp95vb6BvocVHUxXUub6HxR8X/GWp/FH4pX+uLFcTG9uBb6ZagFnSEHbDGqgn5jnJC8F2YjrX3/APAD4b2Xwx+HlnocaRvqcqifVLleTNcEcgH+6v3V6cDPUmvkH9h7wUnib4vjW7yASWPh2H7WdygqbhjthBz3B3OD6xivv+iiiirMgooooooooAKKKKKKKKACiiiiiiigAooooooooAKKKKUEhgQcEU66CsVmXgP94DAww64Hp0PYdQOlMqWLDRyQscBlyMk4DDkHHc4yB/vVMloXB6ga/Ov9rf4ZR/Dr4mNLpcHlaFrQe7sVUBVhbP72FcdkJUjjhXUc4NfopXj37YXg5fF3wP1aSKPde6LjVLc9OIwfNH08oucdyFpZm85VuNwLt8rjPJYd/wAeOe5zUNPtNzrLCAzFl3gA8ZXnJ/DdTKIvQJrUqfsb/EFvG/wnhsL+cSatoDLY3BLgu8WMwyEe6grk9TGx717ZX5+/sO+K5NA+Nlvo7yEWevW0lpIpfCiRVMkbkdzlWQf9dDX6BUUUUVRAUUUUUUUUAFFFFFSSfurYDnM3P/AQfr3I9P4RTY1Z3CKCWYgADufSlkX7Re+XC24MwjjJAXI6DPpUyZpBBXyD+3/8Q383Tvhvps7BNq3+q7G4Y5PkxNg9sFypHeMjpX167KiM7sFVRkk9AK/Lbx7rOo/En4sanqtsktxda5qeyyibG7azBIY/wXYv4U6IGGDzOQ8uQvUYXofz5HXs2RzUVSXDK0reWCEGAuQAcDgZx34FR00rEyd2fQP7CHwuivry4+Jms24eK0ka30dHU4MuP3k/PB2g7FPPJfoVFfZNYfw+8M2Xg3wTpHhfT1UW+m2qQBgoXzGA+eQgd2Ysx92NblFFFFMkKKKKKKKKACiiiiiiigAooooooooAKKKKKKKKACiiipQBJC0fG5RuQ8dB1Gfpz9Rx1pLdg8TwM3GC6Z7MOv5j8SQopqM0bB1Yqy4IOcYPrROfJuvMhIXBEibTkLnkDn06fhUS0ZtHVWPnj9t74ZxeKPATeNdOg/4nPh+ItNsUZns85cE/9M8mQc8DzOMtXhv7EPxCbwt8T18L3twF0rxEFgwzALHdDPktz3bJjwOpdf7or73ljjmieKVFeN1KsrDIYHqCK/L34seHLr4b/F3WdDsZpbd9Kv8AzbCZZPnSM4lgfd/eClDkdxTaKluUEcxCqyocMoY5O0jIz+BFRVZk1Y/USisP4feII/FngXQ/Esaog1OwhuWRW3CNnQFkz/stkfhW5RRRRQIKKKKKKKKACiiiiom/qalqJv6mpkaQ3Cvy0+N3/JZ/HH/Yxah/6UyV+pdflp8bv+Sz+OP+xi1D/wBKZKloooqjM/Uu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P/Za/5LnoP+7c/wDpPLXmFen/ALLX/Jc9B/3bn/0nlrx+If8AkU4r/r3P/wBJZ0YX+PD1X5hWf4k/5Atx/wAB/wDQhWhWf4k/5Atx/wAB/wDQhX3BRRRX8vn2Rx1FFFFFFFABRRRRRRRQAUUUV8e/tmf8lXtf+wRD/wCjJa8Sr239sz/kq9r/ANgiH/0ZLXiVf0vwp/yJsN/hR8fjf94n6nY+HP8AkC2//Av/AEI1oVn+HP8AkC2//Av/AEI1oV93fs4/8kU8Nf8AXvJ/6NevQa8+/Zx/5Ip4a/695P8A0a9eg1/Ped/8jLEf45/+lM+qw/8ACj6I47xJ/wAhqf8A4D/6CKz60PEn/Ian/wCA/wDoIrPoooorzDYKKKKKKKKACiiiuT+Mf/JJ/Ff/AGCLn/0W1fn5X6B/GP8A5JP4r/7BFz/6Lavz8r9p8L/9yr/4l+R89nP8SPoaHh3/AJDVv/wP/wBBNdjXHeHf+Q1b/wDA/wD0E12Nel/svf8AJdvDv/bz/wCks1fclfDf7L3/ACXbw7/28/8ApLNX3JXzfib/AMjan/17X/pUjsyf+A/X9EZ/iP8A5A0//Af/AEIVx1dj4j/5A0//AAH/ANCFcdRRRRX50eqFFFFFFFFABRRRRXyF+2n/AMlS03/sCRf+j56+va+Qv20/+Spab/2BIv8A0fPX3Ph3/wAjqP8Ahkebm3+7v1QV1PhH/kGyf9dj/IVy1dT4R/5Bsn/XY/yFeG19vfsrf8kQ0X/rpc/+j5K+Ia+3v2Vv+SIaL/10uf8A0fJX3niZ/wAimH/Xxf8ApMjzMo/jv0/VGxXL+Lv+QjH/ANcR/wChGuorl/F3/IRj/wCuI/8AQjXqNFFFfhR9KY1FFFFFFFABRRRRWJ8QP+RD8Qf9gu5/9FNW3WJ8QP8AkQ/EH/YLuf8A0U1dGE/3iHqvzIn8LCrGl/8AIStf+uyf+hVXqxpf/IStf+uyf+hV+ddFFFf1gfEHc0UUUUUUUAFFFFKjMrhlLKwPBBxjHcVI0f2j54lHm94wPve6gfy/LjOIqKTVylKwkiJJG0ciq6MCrKwyCD1BFfDX7S/7N+p+F7u98V+BbR77w6czT2UeWmsB/FgdXiHqPmUdeAWr7mopY53VBG4Dx+jduvT0659M9QakEcco3Qyc/wDPNuG/D1/mfQUrSJKP36lif+Wi/f8Ax/vde/PTmo2t227omWVcZO3qvGeR14A5PI96nVGmkj8x/hL8YfHHwyuf+Ke1ESac775tNugZLaQ4wTtzlD0+ZCpOBnI4r7H+FH7Tfw98ZRRWutXK+FtWPDQX0o+zsf8AYnwFx0+/tOTgA9am+M37N/gj4gSTanYL/wAI5rshLNd2kQMUzE5JliyAxPPzAqxJySelfH/xQ+BPxH+H4luNT0U3+lxgsdR07M0CqBkl+A0YHq6gehNDAqxVlIIOCCMEGm0q3Emza+JABgB/4euMHqOvTp7VIFjl/wBQxDHP7tzzjnoeh7ehJPApqRDgz9K1YMoZSCCMgjoaK/Mn4X/Gj4h/Dsxw6Drjy6cpGdNvQZrbHJwqk5TJJJ2FSe9fXfwh/ah8D+MBFp/iRl8K6uxChbmXdaynnlZsAL06Pt6gAtUVFOIKkgggg4II6U2qJPe6KAQwBBBB6EUUUUUUCCiiiiiiigAooooqaH5Y53D7HWM7eeuSFI/ImoalMYNjJJ3WRF/MN/hSexUNwrxf9tTWF0n9n7WIfNMcupT29nEQcEkyB2H4pG/4V7RXzZ/wUKm2/CbQ7fB+fXUfPb5YJh/7NSW6kW80m1WX5Y8nqCTnI/BSPxqOnoJFtd3/ACzkfH4qP8GplKOw57nkf7AegLqXxevdbmtvMj0jTJGjkP8AyzmlYIv5oZhX3fXyP/wTltZFtvG96yjY72MSNnuonLD/AMeWvriiiiiqICiiiiiiigAooooooooAKKKKKKKKACiiiiiiigAooooooooAKKKKKKKKACiiiiiiigAoooqOTqPpT16D6CmSdR9KkS3nZAyQyMp6EKSKi9mbWuj4S/4KE/8AJZ9I/wCxdh/9Kbmvo/8AY1/5Nt8Kf9vn/pZPXzh/wUJ/5LPpH/Yuw/8ApTc14rpHgXxvrGmxajpHg/xDqNlMD5Vxa6bNLE+CVOGVSDggg47jFFFL9muv+feX/vk0fZrr/n3l/wC+TRzi9mfqvRX5Y/8ACsviT/0T3xZ/4Jrj/wCIo/4Vl8Sf+ie+LP8AwTXH/wARSUUv2a6/595f++TR9muv+feX/vk0c4ezP1Oor8sf+FZfEn/onviz/wAE1x/8RR/wrL4k/wDRPfFn/gmuP/iKSil+zXX/AD7y/wDfJo+zXX/PvL/3yaOcPZn6nUV+WP8AwrL4k/8ARPfFn/gmuP8A4ij/AIVl8Sf+ie+LP/BNcf8AxFJVi2/49b3/AK4j/wBDSoPs11/z7y/98mkMEyqWaGRVA5JQ4H1o5hqFnc/U6vA/28f+SEH/ALCtv/J6+Lf+FZfEn/onviz/AME1x/8AEVS1zwX4w0Gy+3a54U13SrTeE8+80+WGPcc4G5lAycHip4P+QbP/ANdo/wCUlQVPB/yDZ/8ArtH/ACkqCnHYmpufSf8AwTm/5DHjT/r3tP8A0KWvsivjf/gnN/yGPGn/AF72n/oUtfZFFFFFUZhRRRRRRRQAUUUUVLL8tioWT78h3p/ugYP/AI81RU+7QIluw/jjLH/vth/SplsXDcK+Of8AgotrCvqnhHw/HMcwwXF5NEDwQ7IkbEf8Akx9TX2NXwb/AMFAJvN+NlimCPK0KBPr++nb/wBmpzApawgovz7pA3cjO3B/FT+dRVJKroEjfHyoCv8Aut8w/nUdNbCluexf8E/dBWw+FOqa9JbhLjVdUZVl7yQwoqr+TtN+dfSFeS/se2rWv7OfhVJFCs6XMpx3DXMrA/kRXrVFFFFMkKKKKKKKKACiiiiiiigAooooooooAKKKKKKKKACiiiinwyNFKkqHDIwZfYg8UyigYVHdQQ3VtLbXEayQyoY5EYcMpGCD+FSUVIVjt9S2SMZIY5trEdWUHn9KaQQSCCMHBBFLfxrFOFRcAxxsee5QE/qTUupDGo3IAAHnNwO3NRE0mflfYtN8Pvi3C858+Xw3rq+Zs43m3n5x9dlfqgDkZHIr8yv2lNOGl/HfxlbLtw+qSXHyk4zNiU9e/wA/P6cV+kPhG8fUfCmkahIpV7mxgmZS27BaMMRnv161XoooqzI1KKKKKKKKACiiiprXiYP5nlsis6t6MFJH6gUyyXmSTYrCOMlg3oflBHuC2fwp8UYeC5Y/8s4ww+u8D+tRwrJ5Mkin5MqjevJJH/oNQ9zWOkTh/j/rC6D8FPF+pGYwuulTQxSA4KySr5aEe+51r4Z/ZA0Bdf8Aj/4dWa386309pL+XP8BiQmNvwl8uvrr9tGby/wBnPxEmCfNktE+n+kxN/Svnz/gntatJ8XNZvNoMcOhSIT3DNPDj9Fam0UUVZkfc9FFFFFFFABRRRRRRRQAUUUUUUUUAFFFFFFFFABRRRRRRRQAUUUUVJcZa0hYyZxujC46AEN/7MajqUxq1hJLty4lRQfQENn+QqZbFw3CviH/goVoX2P4iaD4hQIqalprW7ADkyQvyx/4DKg/4DX29Xyv/AMFE9O8zwr4S1b5c219Pbjk5xLGrH2x+5/zzTX2NBFtQjCkOT3bJ/ptplT4/4lkJxgmaQE/8BSoKcdgnudl+wvrP9qfAS2sdhU6TqNzZ5Jzu3MJ8/wDkbH4V7tXy9/wTuvJJPAfibTyuEh1RJgd/UvEARjt/qxz3z7V9Q0UUUUyAooooooooAKKKKKib+pqWom/qamRpDcK/LT43f8ln8cf9jFqH/pTJX6l1+Wnxu/5LP44/7GLUP/SmSpaKKKozP1L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T/ANlr/kueg/7tz/6Ty15hXp/7LX/Jc9B/3bn/ANJ5a8fiH/kU4r/r3P8A9JZ0YX+PD1X5hWf4k/5Atx/wH/0IVoVn+JP+QLcf8B/9CFfcFFFFfy+fZHHUUUUUUUUAFFFFFFFFABRRRXx7+2Z/yVe1/wCwRD/6MlrxKvbf2zP+Sr2v/YIh/wDRkteJV/S/Cn/Imw3+FHx+N/3ifqdj4c/5Atv/AMC/9CNaFZ/hz/kC2/8AwL/0I1oV93fs4/8AJFPDX/XvJ/6NevQa8+/Zx/5Ip4a/695P/Rr16DX8953/AMjLEf45/wDpTPqsP/Cj6I47xJ/yGp/+A/8AoIrPrQ8Sf8hqf/gP/oIrPoooorzDYKKKKKKKKACiiiuT+Mf/ACSfxX/2CLn/ANFtX5+V+gfxj/5JP4r/AOwRc/8Aotq/Pyv2nwv/ANyr/wCJfkfPZz/Ej6Gh4d/5DVv/AMD/APQTXY1x3h3/AJDVv/wP/wBBNdjXpf7L3/JdvDv/AG8/+ks1fclfDf7L3/JdvDv/AG8/+ks1fclfN+Jv/I2p/wDXtf8ApUjsyf8AgP1/RGf4j/5A0/8AwH/0IVx1dj4j/wCQNP8A8B/9CFcdRRRRX50eqFFFFFFFFABRRRRXyF+2n/yVLTf+wJF/6Pnr69r5C/bT/wCSpab/ANgSL/0fPX3Ph3/yOo/4ZHm5t/u79UFdT4R/5Bsn/XY/yFctXU+Ef+QbJ/12P8hXhtfb37K3/JENF/66XP8A6Pkr4hr7e/ZW/wCSIaL/ANdLn/0fJX3niZ/yKYf9fF/6TI8zKP479P1RsVy/i7/kIx/9cR/6Ea6iuX8Xf8hGP/riP/QjXqNFFFfhR9KY1FFFFFFFABRRRRWJ8QP+RD8Qf9gu5/8ARTVt1ifED/kQ/EH/AGC7n/0U1dGE/wB4h6r8yJ/Cwqxpf/IStf8Arsn/AKFVerGl/wDIStf+uyf+hV+ddFFFf1gfEHc0UUUUUUUAFFFFFFFFABRRRRSgkEEcGkooAKKKKmMiyH/SEEhzktnD9eee/wCOaY9vld0D+YuMkYww45yPTg8j8cUynAkEEEjByCKlxLU2eR/FT9nn4cePfNu20z+w9WfLfbtMVYi7HJzJHjY+Sck4DHH3hXx/8Zf2fvHHw3E2oPANa0FOf7Ss0P7tef8AWx8mPp15XkDdmv0coPIweRTo51ZQlwCwGMOBllGMY9x0/LjvSSIYz2YEfK3Zh/hTiPtJG1f33A4/j/8Asv5/Xq22ZW/cux2t93kYVvfPb16dj2xSTaLaTV0fnh8Af2g/E3w2uLfStSebWfC2/D2btmW2U9TAx6Y67D8p5xtJ3V9+eFPEGj+KvD1nr+gX8V/pt5H5kM0Z4I7gjqrA5BU4IIIPIr5i/ao/ZxsZtNuvG3w709LW6t1MuoaRbriOZBy0sKj7rgdUHDAfKAww/jn7K3xduPhr40isNSu5P+EV1WUR30ROVt5DgLcAdiOA2PvJ2JVcMopxBBIIIwcEEU2rMj9E6KAcjI5FFFFFFAgooooqfP8AxLJueTNH/J6gqREZ7abDYEaiQj15Cj+dKWxcNwr5n/4KGKx+F+gOFO0a0AT6Zgl/wr6Yr5//AG9tMnvvgdFeRDKadrFvcTH0QpJF/wChSpS+Yh0+KPdl1ldiPYhcfyNRU+Hy/ssmT+83ptGP4cNn9dtMpR2Ce5yH/BOieJtC8ZWwbM0dzayMMdFZZAP1Vq+r6+Mf+Cdmqww+KPFuhsf393Y292noVhdlb9Z1/Wvs6iiiiqIC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3+PJtP+uJz/AN/HqKnzq32aKUsCNzIB6Ywf/ZjUy2NKe4V8E/t9Kw+OFuSpAbRbcjjr+8l/+vX3tXxB/wAFDdMmh+JXh/WCMQXWj/Z0Pq8Uzs36TJT7p0kkRkOQIo1/EIoP6g1DUj+X5EOw5Ow78D+Lc39MVHTWxMtz6O/ZPmiuP2efCMkLFlFtIhOP4lmkVh+YNeo14f8AsPatDqP7P+nWcRJfTL26tJf94yGYf+OzLXuFFFFFMkKKKKKKKKACiiiiiiigAooooooooAKKKKKKKKACiiiiiiigAoooqXVP+Pof9cYv/Ra1Jqn/ACE7r/rs/wDOo7iGR9QNsreZIHES+5HygfoKS4kMs8sxGDI5bHpk5qIms9j81f2rpo5v2hfF7wyB1F0iEj1WFFI/Agiv0N+HgI+H/h0EYI0q1yP+2S1+aPxVum8R/GLxPc2LNdm/125+y7efMVp2EYH4bQK/Ue2iWC2igX7saBB9AMVHRRRVmRJRRRRRRRQAUUUVPbn/AEa856wjH/fxKZA6CxljJ+dpEYD2AfP8xS26l98attzGxPvtG7H6CmW/l7ZhIfn8v5Bjqdw/pmoe5qvhPFv22FZv2d9cKqSFuLQnA6Dz0/8ArV4V/wAE8Zol+JXiG3LfvX0feoweVWaMN+rLX0b+1jpk+rfs9eLba3GXjto7k/7sM0cr/wDjqNXyn+wjq0OnfHhLOY4fU9KuLSLH94bJv/QYWptFFFWZH37RRRRRRRQAUUUUUUUUAFFFFFFFFABRRRRRRRQAUUUUUUUUAFFFFFT/APMLm/67R/8AoL1BUsokWyVt3ySSEFfdQMH8mqZbFw3CvmP/AIKHyxr8OPDkBkAkfVy6p6hYXBP4bh+dfTlfH3/BRjUka78GaQk3zpHd3EsfsxiVGP8A3zJTj/yC4P8ArvJ/6DHUFSnzFs4Y2XALNIp9QcKf1WoqI7BPc1/+CdQP/CL+Lm7G9tx/441fVVfOX/BPuykt/g7ql3JGy/atclMZP8SLDCMj/gW4fhX0bRRRRVEBRRRRRRRQAUUUUVE39TUtRN/U1MjSG4V+Wnxu/wCSz+OP+xi1D/0pkr9S6/LT43f8ln8cf9jFqH/pTJUtFFFUZn6l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n/ALLX/Jc9B/3bn/0nlrzCvT/2Wv8Akueg/wC7c/8ApPLXj8Q/8inFf9e5/wDpLOjC/wAeHqvzCs/xJ/yBbj/gP/oQrQrP8Sf8gW4/4D/6EK+4KKKK/l8+yOOooooooooAKKKKKKKKACiiivj39sz/AJKva/8AYIh/9GS14lXtv7Zn/JV7X/sEQ/8AoyWvEq/pfhT/AJE2G/wo+Pxv+8T9TsfDn/IFt/8AgX/oRrQrP8Of8gW3/wCBf+hGtCvu79nH/kinhr/r3k/9GvXoNeffs4/8kU8Nf9e8n/o169Br+e87/wCRliP8c/8A0pn1WH/hR9Ecd4k/5DU//Af/AEEVn1oeJP8AkNT/APAf/QRWfRRRRXmGwUUUUUUUUAFFFFcn8Y/+ST+K/wDsEXP/AKLavz8r9A/jH/ySfxX/ANgi5/8ARbV+flftPhf/ALlX/wAS/I+ezn+JH0NDw7/yGrf/AIH/AOgmuxrjvDv/ACGrf/gf/oJrsa9L/Ze/5Lt4d/7ef/SWavuSvhv9l7/ku3h3/t5/9JZq+5K+b8Tf+RtT/wCva/8ASpHZk/8AAfr+iM/xH/yBp/8AgP8A6EK46ux8R/8AIGn/AOA/+hCuOoooor86PVCiiiiiiigAoooor5C/bT/5Klpv/YEi/wDR89fXtfIX7af/ACVLTf8AsCRf+j56+58O/wDkdR/wyPNzb/d36oK6nwj/AMg2T/rsf5CuWrqfCP8AyDZP+ux/kK8Nr7e/ZW/5Ihov/XS5/wDR8lfENfb37K3/ACRDRf8Arpc/+j5K+88TP+RTD/r4v/SZHmZR/Hfp+qNiuX8Xf8hGP/riP/QjXUVy/i7/AJCMf/XEf+hGvUaKKK/Cj6UxqKKKKKKKACiiiisT4gf8iH4g/wCwXc/+imrbrE+IH/Ih+IP+wXc/+imrown+8Q9V+ZE/hYVY0v8A5CVr/wBdk/8AQqr1Y0v/AJCVr/12T/0Kvzrooor+sD4g7miiiiiiigAooooooooAKKKKKKKKACiiiiiiigAooopafdgNtnAIEg+bjo46j+R/Go6lZN2ntIWP7uVVC9vmDE/+gipktDSD1Cvzm/a58A2/gP4v3kemwrDpWrRjULSNFwsW5iJIwAAAA6sQB0VlFfozXyl/wUV0vzPDnhHWRn/R7u4tT7+YiMP/AEUfzNE7b9kpYEyJuYA5OeQc+5xn8aiqbao02FgBkzSAn2Cpj+dQ01sTNanq/wCyb4sbxd8DNCuJ5llvNOQ6bc4zkNDwmc/xGMxsfdq9Wr5h/wCCeF7v+HviTTcHEGqrPnt+8hUfn+7r6eoooopkhRRRRU1sBJKIypkLgooBx8xHy/kcH8KhpQSCCODQNOzCuG+P/ht/FvwZ8U6HFC808tg8tvGn3nmiIljUfV0UfjXc0U6yJ3tCGx5qFeF3EnqAPqQB+NMp91kTiVfkEg8xdoC4PcADpgggfhT7gK22ZQAsnOAMBT3Hfv8Apg96iPY0mr6n5ufsmeKP+EV+O/h+eWV0tdRkOm3AUA7hMNqZ9AJfLJ+lfpHX5lftD+CpPh78XtZ0WGEwWLzfbNNKqVX7PIdyBfZDlM+qGvvb9n3x9D8R/hdpev8AmhtQRBa6kuACtyijecDgBshx7OKhoooqzI7+iiiiiiigAooooooooAKKKKKKKKACiiiiiiigAooooooooAKKKKKKKKACiiiiiiigAoooqOTqPpT16D6CmSdR9KevQfQVK3NH8KPhL/goT/yWfSP+xdh/9Kbmvo/9jX/k23wp/wBvn/pZPXzh/wAFCf8Aks+kf9i7D/6U3NfR/wCxr/ybb4U/7fP/AEsnpaKKKozPXqKKKKKKKACiiiiiiigAooooqxbf8et7/wBcR/6GlV6sW3/Hre/9cR/6GlJ7FR3CvA/28f8AkhB/7Ctv/J698rwP9vH/AJIQf+wrb/yekg/5Bs//AF2j/lJUFTwf8g2f/rtH/KSoKUdiqm55n/wTm/5DHjT/AK97T/0KWvsivjf/AIJzf8hjxp/172n/AKFLX2RRRRRVGYUUUUUUUUAFFFFFSgb7WX5SWQq4bPCr0P5kr+VRVJCVV/3gypG0krnAI5IHrzx7ik9iouzCvmj/AIKC+G21D4c6L4lhid30i/MUpHRIZ1ALH/gccQ/4FX0vXN/FDwrb+N/h7rfhW58sDUbRoo3cErHKPmjcgddrhW/CiJi9oyZ/1b7wAvrgEk/go/Go6dFm3uWSUcAlJAOeOhxzg46j3ApZUMcjIxBweoPB9x6ilFlTXU+Xf+CeHiny9T8S+C55HIniTUrVONqlCI5efUhovwQ19jV+XHw28R6n8Mfivp2tz20sV1o180V9bFRv2ZMc8WD0baXAz0OK/T3R9Qs9X0mz1XTrhLiyvIEuLeVekkbqGVh9QRTKKKKozLVFFFFFFFABRRRRRRRQAUUUUUUUUAFFFFFFFFABRRRRUtrtE6swVlTLsrHAYDnH44x+NRVK+IrPrh5uo/2Af6kf+On1pN6FRV2Fcx8WPE8fg34beIPE7SRRvYWEkkHmn5WmI2xKf96Qov4109fI/wC3/wDEKNbbTvhvptyDIzLfaqEf7oH+pibHrkuVPpGe9MsxibzMuPLUuGUZII+6T/wLA/Gm1Ii+Va5OQ0x46j5R+hBP/oNR0ooqb1PBf2Z/DsniX46eE7AA+VBfLeynbuASDMxDdgGKBfq1fplXyV/wT58DvDZ618QbyEr9oH9m6eTkZQENM2OhBYRqCO6OK+taKKKKozCiiiiiiigAooop8BRZkaRS0YYblBwSO4pYd1teGOUhCpaOQ43bQcq316n8qjp10ARHMuAGG0gAD5hjP9OfUmokjSDM3xVo8HiDwxqug3RKwalZTWchHULIhQ/oa/Mj4c63d/Dr4taRq17HLbzaLqgW+jUZcIrFJ0x6lS61+pNfnt+2p4Hbwn8Y7nVreDy9N8Qqb+EqpCibOJ1z3bf859BKKGVlYo6kMGIIPUYptSyYkiSYY5+V8dmHfr3657nPpUVUmS1Zn6EIyugdWDKwyCDwRS14j+xn8QY/GfwlttJuZt2reHVSxuFPBaEA+Q/02Ltz1JjY969uoooopkhRRRRRRRQAUUUUUUUUAFFFFFFFFABRRRRRRRQAUUUUU662gxoAmVQZZTncTzz7jOPwp8ATzN0mdiDcwHGR/TPAz702Ema5aWYFwCZJMg4P1x0yePxqJGsF1Cvzs/bN8Tp4k+POqxwSRS2+jxR6ZE6dymWkB9xLJIv4V9x/GbxxZ/Dv4c6r4oumjM0ERSzhc/6+4biNAM5PPJxyFVj2r89Pgv4Tvvid8YNM0e8M12l5dm71WZ2bJhB3zMzjkFhlQT/E6+tOuflZYvnHloFw4wVPVhj6lqipzEsSzMSSSTk9TTapGbd2fev7M/h6Twx8CvCmmTBhM9kLuUMm1ladjNtI9V8wL/wGvRqFUKoVQAAMADtRRRRRTE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P/Za/wCS56D/ALtz/wCk8tePxD/yKcV/17n/AOks6ML/AB4eq/MKz/En/IFuP+A/+hCtCs/xJ/yBbj/gP/oQr7gooor+Xz7I46iiiiiiigAooooooooAKKKK+Pf2zP8Akq9r/wBgiH/0ZLXiVe2/tmf8lXtf+wRD/wCjJa8Sr+l+FP8AkTYb/Cj4/G/7xP1Ox8Of8gW3/wCBf+hGtCs/w5/yBbf/AIF/6Ea0K+7v2cf+SKeGv+veT/0a9eg159+zj/yRTw1/17yf+jXr0Gv57zv/AJGWI/xz/wDSmfVYf+FH0Rx3iT/kNT/8B/8AQRWfWh4k/wCQ1P8A8B/9BFZ9FFFFeYbBRRRRRRRQAUUUVyfxj/5JP4r/AOwRc/8Aotq/Pyv0D+Mf/JJ/Ff8A2CLn/wBFtX5+V+0+F/8AuVf/ABL8j57Of4kfQ0PDv/Iat/8Agf8A6Ca7GuO8O/8AIat/+B/+gmuxr0v9l7/ku3h3/t5/9JZq+5K+G/2Xv+S7eHf+3n/0lmr7kr5vxN/5G1P/AK9r/wBKkdmT/wAB+v6Iz/Ef/IGn/wCA/wDoQrjq7HxH/wAgaf8A4D/6EK46iiiivzo9UKKKKKKKKACiiiivkL9tP/kqWm/9gSL/ANHz19e18hftp/8AJUtN/wCwJF/6Pnr7nw7/AOR1H/DI83Nv93fqgrqfCP8AyDZP+ux/kK5aup8I/wDINk/67H+Qrw2vt79lb/kiGi/9dLn/ANHyV8Q19vfsrf8AJENF/wCulz/6Pkr7zxM/5FMP+vi/9JkeZlH8d+n6o2K5fxd/yEY/+uI/9CNdRXL+Lv8AkIx/9cR/6Ea9Rooor8KPpTGooooooooAKKKKKxPiB/yIfiD/ALBdz/6KatusT4gf8iH4g/7Bdz/6KaujCf7xD1X5kT+FhVjS/wDkJWv/AF2T/wBCqvVjS/8AkJWv/XZP/Qq/Ouiiiv6wPiDuaKKKKljRNvmSPtQMFO1dx5H5du5FRVNAPM3QN/y0HyZPG7t3xz0yegJpPYqO4V538bvi94d+E+n2FzrtlqV5JqLSLaxWcSnJQLnczMAo+ZfU+3Br0SvLf2pfAcnxA+D2padZQmXVLAjULBBkl5YwcoAOpZGdQP7xWmsIjAske8EHa4PP0OccZ5456Go6dbOqsySFQjjBJB+U9j/nsTRIpR2U8EcH+opRdxzWpB+zl8Z7f4vWWtyf2ONIutMnjBt/P87MMinY+/auTuSQEAcYHrXrNfmh+zd8RP8AhWfxQstcuSTpVwps9TAGSIHIy4wCcqyq+BydpXvX6VWdzb3lpDd2k8dxbzoskUsbBkkRhkMpHBBBBBFNoooqiCWiiiiiiigAooooqVmZbApsO2SUEN7qDkf+PimAFiAASScAAdaLphuWFTlY+4OQW7nqR6DI64FTLY0gtbhXyZ/wUW1LZpfg7R1f/WzXVy6humxY1Ukf8DbB9jX1mSFBJIAHUmvzc/ap8fw/EL4vX19p8qy6TpyDT7B1+7IkZJaQYJBDOzkHuuzPSnh1Onxx5BYSuxHsQn+BqKprncvlwt1iTYflwQSSSD9CSPwqGnHYmTuz6I/4J42Sx/DXxDqO35p9Y8kn1EcMZH/ow19N15h+yz4Tm8H/AAO8P6fdxCO9uomv7kAEHdMd6hgejKhRT7qa9PoooopkhRRRRRRRQAUUUVNEpmjNv1blo+Cfm7r+OB+IHvUdu42mKRlEbc5K52n1/wAfzwcCm1LJH56tLHkyjJkUnJI/vD19/wA+mcRJdTWDvoeEftk/Cx/HfgNde0e1Muv6ErSRpGmXubc8yRDHUjG9RzyGAGWr5W/Zi+LE/wALfHIku2L+HdTKQ6pHtLFFBOyZcc7k3HjnKlhjJBH6QV8Sftf/AAHk8P3134/8HWRbRbhjLqVnEM/YpCeZEA/5ZMeo/gJ7LgKx1KHacZHp0ptLCytiOV9q9A2M7fr7U+SN422uuD+Yx6g9x71SdyXGx9q6feWuoWFvf2NzFdWlzEs0E0ThkkRhlWUjggggg1NXwD+y/wDH67+HFynhrxK8154TmfKbfmk052OS6DqYySSyevzLzuD/AHhoGsaXr+j22saLf29/YXSb4biBwyOPr6g8EdQQQeajooopkF6iiiiiiigAooooooooAKKKKKKKkijeRgqDJ7noAPU+g96BhRRVPW9W0zQ9Kn1XWNQttPsbdd01xcShI0Gcck8dSB7k4qOirdoLcytHtEx8mRi3ICkISCB+Hfj26GqlJO42rFyivmR/2mR4s+Mnhnwd4FtmTRbnU44bzULiL97dLu6RofuIQM7mG4g9Exz9N0UUUUyQooooooooAKKKKjk6j6U9eg+gpknUfSnr0H0FStzR/Cj4S/4KE/8AJZ9I/wCxdh/9Kbmvo/8AY1/5Nt8Kf9vn/pZPXzh/wUJ/5LPpH/Yuw/8ApTc19H/sa/8AJtvhT/t8/wDSyeloooqjM9eooooooooAKKKKKKKKACiiiirFt/x63v8A1xH/AKGlV6sW3/Hre/8AXEf+hpSexUdwrwP9vH/khB/7Ctv/ACevfK8D/bx/5IQf+wrb/wAnpIP+QbP/ANdo/wCUlQVPB/yDZ/8ArtH/ACkqClHYqpueZ/8ABOb/AJDHjT/r3tP/AEKWvsivjf8A4Jzf8hjxp/172n/oUtfZFFFFFUZhRRRRRRRQAUUUUUUUUAFFFFSzfvofN6yRgK55+70B/kO38PXNJGfOj2MwEiD5ARyw9M+v8xx2ApI3ZHDY6dfcdx9D0oniCIs0RLRnHXqjeh/oe+PYgQ9Gaxd1Y+Kv26/ha2l66nxI0azJsNRZYtVEa8Q3HRZTjoHAAJxjcOSS4q5+xF8ZE0+aL4Y+JruOO1mcnRLiQ42Sscm3J6YYnKf7RK87lA+uvEWjaZ4h0O90PWbOO80+9haG4hfo6n36g9wRyCARyK/OT9oL4Q6z8KfFLQsJrrQbqQnTNQI+8OvlyEDAkUdemcZHoGUVJHiYfeAkAyB/f/8Ar/z+vBaQQSCCMHBBFUnchxaP0qor5R/Zi/aWtbq0tvB/xK1EQ3kYEdlrU7fJOvQJOx+64/56Hhh97DDc/wBXA5GRyKbRRRTJCiiiiiiigAooooooooAKKKKKKKkSMFRJI2yPdgtjJPrgd+35jOOtA0rhRRXEfGD4oeFfhf4f/tPxDdbriXIs7CEg3Fyw/ur2Ud2PA47kAkaZDSOD5afeOcZ9h7n/ABPQGkCtdXBZvlUcsQMhFHHGT9AOfQUSO1w6xxrhBnYmeAO5J9eOT7egpz+WgEcfzY+857n2HYfr/IRuzXSKHfGj4jaP8MfBNz4h1TE05zHY2YbDXU5B2oD2XuzdgD1OAfzw0PTfFPxi+Ky2wlN3rWuXbSXE7/ciXq7n0RFHAHZQAOgqz8T/AB34u+Mnj2G8vIGmuZSLXTdNtFLLEpPCIOrMScknkn0AAH2z+zB8GrP4W+GDeajHFP4p1KNTfT4BNunB+zockbQeSR94gHkKuGyuGkLKu0Z4XsB/X696ZRRVmTZ6X4K8OaZ4R8Kab4a0aHyrHT4FhiGAC2PvO2MAszEsT3JJrXoooooooEFFFFFFFFABRRRRUsBDKYHbakmPm7Kw6H9T68E1FRSGnYK8z/aT+GkXxO+G1zpdvHH/AGzZk3WlytxiUDmMnsrjKnPAO0n7or0yinRMYpGilBVT8sileRj29R+Hcd6JF2PtDBhjIYdCP8KkWP7UNqsTOAAoPO8dgPf0Hfp1xmKGQY8uTOzPYZI+lSnY1a5lofmF8HfHut/Cf4jRa1DbSAwM1pqdjKpQyw7h5kZB5VwVyD2ZRkEZB/Snwn4g0jxV4csfEGg3sd7p17H5kEydx0II7MCCCDyCCDyK+Z/2xfgPJqz3PxF8G2TPf7d2r2ES5M4A/wBfGo/jA+8B94fN13FvDP2dPjVrHwo1xopVm1Dw1eSA32nhvmVsY86LPAkAAyOjAYPRWVKKkljMZGSGU/dcchv8/mO+KjqzJqx+j9FYngnxZ4f8aaBDrvhrU4NQsZeN8Z+aNsAlHU8qwyMqcHmtuiiiigQUUUUUUUUAFFFFFFFFABRRRRTkVmYKoLMSAABn8KEVnO1Rk4yfYU5pEjj2wtmRlIdwOgP8I/DqfwHHVN2LjG4U2aSOGJ5ppFjjRSzuxwFA5JJPQVFqN7Z6dYT3+oXUFpaW6GSaeeQJHGgGSzMeAAO5r4g/ae/aMbxrbXXg/wAEySQeHX+W7vWjKS32D91QeUiPB5AZsc4GVKXLBVFupBAOXYNkM38uOfzPtTnXyYxCVxJ1kBAyPQf49OeCOKSONY4/MlUl2HyJ6D+8f6D8enVlSl1Kk7KyOZ/ay+MC/Ezxcmm6JPJ/wjGksy2pOQLqXo05XsP4VB5C5PBYgfRH7FHwtbwb4KfxdrFr5et69GrRKwG63s+GRemQznDsM9BGCAQa8d/ZB+BbeLdRh8ceLrA/8I7auGsrWdPl1GQE8kd4lI5yMOeOQGFfc1JRRRVmQUUUUUUUUAFFFFFFFFABRRRRUTf1NS1E39TUyNIbhX5afG7/AJLP44/7GLUP/SmSv1Lr8tPjd/yWfxx/2MWof+lMlS0UUVRmfqX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6f8Astf8lz0H/duf/SeWvMK9L/ZkngtvjboU9zNHDEi3O55HAUf6PIOpryOIE3lWJS/59z/9JZ0YX+PD1X5hWf4k/wCQLcf8B/8AQhWhVLXo5JtJmjjRnc7cKoyThgelfclFZ/8Abui/9BjT/wDwJT/Gj+3dF/6DGn/+BKf41/MfsKv8r+4+x5l3OLoqx/Z99/z5XP8A36b/AAo/s++/58rn/v03+FaFFZ/9u6L/ANBjT/8AwJT/ABo/t3Rf+gxp/wD4Ep/jR7Cr/K/uDmXcr0VY/s++/wCfK5/79N/hR/Z99/z5XP8A36b/AArQorP/ALd0X/oMaf8A+BKf40f27ov/AEGNP/8AAlP8aPYVf5X9wcy7leirH9n33/Plc/8Afpv8KP7Pvv8Anyuf+/Tf4V8m/tmf8lXtf+wRD/6MlrxKvZv2wLq1vPinbS2lzDcRjSoV3RSBhnzJeMjvzXjNf0nwqmsmwyf8qPkMb/Hn6nU+HP8AkC2//Av/AEI1oVS0GOSLSYY5Y2jYbvlYYP3j2q7X3d+zj/yRTw1/17yf+jXr0GvMf2etW0q3+DXhyG41OyhlWB9yPOqsP3r9ic1339u6L/0GNP8A/AlP8a/n/OqNR5liGov45dP7zPqcPJeyj6I47xJ/yGp/+A/+gis+tjX7O7k1aZ47aeRG24ZUJB+Uf1FZ/wDZ99/z5XP/AH6b/CtCis/+3dF/6DGn/wDgSn+NH9u6L/0GNP8A/AlP8a8z2FX+V/cbcy7leirH9n33/Plc/wDfpv8ACj+z77/nyuf+/Tf4VoUVn/27ov8A0GNP/wDAlP8AGj+3dF/6DGn/APgSn+NHsKv8r+4OZdyvRVj+z77/AJ8rn/v03+FH9n33/Plc/wDfpv8ACsP4x/8AJJ/Ff/YIuf8A0W1fn5X3r8XtY0ib4WeKIYdWsXkfSbhVVbhCSTG2ABnrXwVX7N4YwlHB1+ZW95fkfPZw7zj6Fjw7/wAhq3/4H/6Ca7GuW0Czuo9WheS2nRRuyzRkD7p6mupr0v8AZe/5Lt4d/wC3n/0lmr7kr4Y/Zmmht/jf4fnuJooYk+0lndwqjNtKOSfc19r/ANu6L/0GNP8A/AlP8a+c8S6c5ZrTcVf92v8A0qR2ZQ0qL9f0Rn+I/wDkDT/8B/8AQhXHV2muxyTaVNHEjO524VRkn5hXJ/2fff8APlc/9+m/wrQorP8A7d0X/oMaf/4Ep/jR/bui/wDQY0//AMCU/wAa/PPYVf5X9x6vMu5Xoqx/Z99/z5XP/fpv8KP7Pvv+fK5/79N/hWhRWf8A27ov/QY0/wD8CU/xo/t3Rf8AoMaf/wCBKf40ewq/yv7g5l3K9FWP7Pvv+fK5/wC/Tf4Uf2fff8+Vz/36b/CtCvkL9tP/AJKlpv8A2BIv/R89fVv9u6L/ANBjT/8AwJT/ABr5M/bIurW8+JumzWdxDcoNFiUtE4dc+dPxx9a+48PaU45zFyTXuyPNzVp4f5or11PhH/kGyf8AXY/yFc9/Z99/z5XP/fpv8K6XwxDNBp7rNE8ZMpIDgg4wPWvE6+3v2Vv+SIaL/wBdLn/0fJXxDX2l+y/qul2vwW0eC51KzhlElxlJJ1VhmZyOCfSvufEqMpZTBRV/fX/pMjzcodq79P1RqVy/i7/kIx/9cR/6Ea6iud8UWt1NqEbw28sq+UBlUJGctXrtFZ/9u6L/ANBjT/8AwJT/ABo/t3Rf+gxp/wD4Ep/jX4d7Cr/K/uPpOZdzAoqx/Z99/wA+Vz/36b/Cj+z77/nyuf8Av03+FaFFZ/8Abui/9BjT/wDwJT/Gj+3dF/6DGn/+BKf40ewq/wAr+4OZdyvRVj+z77/nyuf+/Tf4Uf2fff8APlc/9+m/wrQrE+IH/Ih+IP8AsF3P/opqt/27ov8A0GNP/wDAlP8AGsXx3rWjyeB9ejj1awd20y5CqLlCSfKb3rowlCp7eHuvddPMiclyvUr1Y0v/AJCVr/12T/0Kj+z77/nyuf8Av03+FWdOsr1dQt2a0nUCVCS0ZAAB+nHFfn1RRRX9VnxJ2FFFFFFFFABRRRUk4E37xdxl5Mg5O7vuz/PP1+gkiyBUmbGBtEnoOwPqP1x64ApqlkYMjbWHQhv1Bp7CKY5OInJ6gfJ27Dp3PGfTAqGrbGqknoz4a/bI+Clz4Z1258feGbF30DUJTJfxRAt9inYksxHaJzznorHbwCoOP+zZ+0PqHw4RPDniSO41XwuSTGIyDPYsecxgkBkJ6oSMZyCOQ33zdW8F1bS2t1DHPBMhjlikUMjqRgqQeCCOCDXy78Zf2StP1W6uNZ+HN9BpVxIxd9Ku8/ZSTjPlOAWj7naQwycAqBih4ZEj8wANHwN6nIGfU9j7daiqWK3ufMVrdHZ8bwYfmZffjpUYuphMZS4kc9TIofP/AH1mjmBwPoTwP468IeN7EXnhXxBY6om0M6RSYljB/vxnDp/wICuir8wPEvwr+J/gy783VPCOt2Zt8Sfa7aEzRR+hE0W5QR1+9kVBY/Fj4nWDK1t8QPE4CjaqvqczoB/usxH6UlSJDI6bwmEzjcThc9cZNMe5maVZQ2xx0MahP/QcU94LuVxJOrhnXcHmbbuHsW60cwKB+o1YnjDxf4X8H6eb/wAT69YaTBglTcTBWkwMkIv3nPsoJr81L/4sfE6+ctcfEHxQdwwVj1OaNSP91WApPDvw6+JPja7W50vwtr2qNdEt9skhcRufUzSYT8S1JI8aDbExZuQz9B7Y74/L0xxy62QIouJApH/LNSM7z6/Qe/Xp64QJBH94+c3YDIXt+J7+n40kjtI252yxHrgD/Ae1CTe4OSWx7J+0n+0vN4wsbrwj4FW5sNElLR3l+/yTXqdNijrHE3fPzMOCFG5W5z9kv4O3HxD8Xxa9rVmw8LaVMHmLoCl7MuCsAzwV6F+vy8cbgR6P8If2Q5fOh1P4maigjBD/ANk2EhJbp8ssw6dwQmfUOK+tdI02w0jTLfTNLs4LKytkEcMECBEjUdgBwKaSSSTyaSiirMi1RRRRRRRQAUUUUUUUUAFFFFFORmVgykqwIIIOPxptFAwps0cc0TwzRrJG6lXRhkMDwQQeop1FSuqTbnG2OTGdvAVvXHofbp6dhUaySQ7oXTgE5Rx91un1B/wGaSpfN3KFmXzEXgZ6qPY/n7c9Khx7Gin3Pjj9o39l64tprnxR8MbRp7UgyXOiJzJGepa37sP+mfUH7uchV8I+GXxO8dfCzWJv7BvpbZFlIvNMu0LQSOCAQ8ZIKt8oG4bWGMZxX6fV5z8WPgr4B+JKtPrmlfZ9UKgLqdkRFcjGPvHBVxgY+cNgZxijbFJ/qpNrE4CSH1PY9OBjJO2kkikRQ7RsEJO1scN9D0P4UjRRMS0Um30WQc9egI4P1OKdHDeRO8kCybo/vSQncFGP7y8dPei7Q+VPY8++Gn7WPgPxBFFa+LIZ/DGonAZ3BmtWbOBh1G5c9fmUAf3j1r3fQdc0XX7IX2havYapak486zuEmTPplSRmvif4gfsieOdJkkn8I6hY+I7X+CJ3Frc8nphz5ZA453jP90V49rHgf4j+Cbtr2+8NeI9Fks3J+2rbyIiEd1mUbce4bFRUU5LqZSzZRyx5MiK5/wDHgaf9vn/u23/gMn/xNHML2fmfqTRX5g6V8Y/ippcoktfiB4iYg8LcXzzqP+AyFhitf/hof4zf9Dzd/wDgNB/8RUVSRxSSIXVGKggM2PlU+5PApHup3kWTcEZehiQJj/vkCleG8mZZplk/e9JJTgN/wJv8aOYPZn6T1m+INf0Lw7Zfbdf1nT9Kts4828uUhUn0BYjJ9q/M/VPi98UdSlMl18QPEgz1WHUJIU/75QgfpVDRPBnj3xlcG80rw3r+tNO/zXSWskqsx7tKRgfUmlIgj5lkLsCRsjPof73T6EZqMySS4iRcDP3EHHGeffqacII15llGefljGcEdiemD6jNOMu1GjhURoevdmGcjJ/L0HGcUasd0j7G+J37WfgfQoJbXwfBP4m1HBVZdrQ2iNyOWYBnwcHCrgjowr5K+IXxC8efFjxBANavbrUZpJtljplpEfKjZidqxRLklucZO5yMAk16h4C/ZH+IOsyJN4ourDwzaZO9GkFzcYxwQkZ2YPu4I9K+q/hB8GfA/wxhMmg6e1xqbrtl1K8IkuGH90HACL7KBnAznGaVNtsXAYPMQVLA5VQRg/U8kZ6dcZyDUNFFUlYzbuePfsy/s03HhzUrDxt47leLVraUTWWlwSAiFgOHmcdWzyFU4GBknJUfU1FFFFFFMkKKKKKKKKACiiio5Oo+lPXoPoKRxz3PHpTlzt7+1StzR/Cj4S/4KE/8AJZ9I/wCxdh/9Kbmvo/8AY1/5Nt8Kf9vn/pZPXh/7c/gvxh4i+LOl33h/wpr2r2qaFDE81jp0s6K4nnJUsikBsMpx7j1r3z9k/S9U0X4AeGtM1nTbzTb6H7V5ttdwNFLHm6mYblYAjKkEZ7EUUUUVRmepUUUUUUUUAFFFFFFFFABRRRRVi2/49b3/AK4j/wBDSq9T27AW92MgFogFGep3rxj6Ck9io7hXgf7eP/JCD/2Fbf8Ak9e+V4n+2lomta/8FzYaDo9/q15/aUEnkWVu80m0B8ttQEkcj86IP+QbP/12j/lJUFTQMo0+dc4YzRkDPOMP/iPzqGlHYqe55H/wTm/5DHjT/r3tP/Qpa+yK+Uf2CvCnijw3qvi1/EXhrWdGS4gtRCb+xltxIQ0uQu8DOMjp619XUUUUVRmFFFFFFFFABRRRRRRRQAUUUUVJFKY2J+8rDaynoR6Ed/6deoqOigadgrI8Y+GtD8XeHbrQPEWnxX+nXK4kifI57MpHKsDyCORWvRT2twyF4NzcEsh+8uP5jHf2Ocd0E5KhZl34HB6MMDAGfTp17DAxQCQQQSMHIIqRpElJ86Pcx6OvDZ9T6+vqfWo5exopX0Z+efx9/Z58TfDia41bSEn1vwvuLC6jTdNap1xOoHGOf3gG0452kharfBj9ojxz8OoodNlkHiDQYwFWwvJCGhUDGIZeTGOBhSGUDOFB5r9FTyMHkV4d8VP2Yvh74yeW+0mJvC2qPkmWwjBt3bjl4OB2/gKZJJOaTYjAtDKrgZOG+VgM8ZB4JPoM02WOSJykqNG391gQR+FBtlZwIZkfJOA52ED1OeP1pV+228HmL9ohhkP3hlVb8eho5mPkT2ND4fftJfCvxcqRSa3/AMI/enrb6uBAOnaXJjI9MsCfSvXba4guoEuLaaOeFxlJI2DKw9QRwa/Pzxt+yz8VPD8rvpthaeIrRQzebYXChwo6Zjk2sW9l3fWvNDB8Qfh/c+c0XifwpPKNm8rPZO/tn5SenSo6KfFdzRoEUQ4HdoEY/mRmnfbp/wC7b/8AgPH/AIUcxPs/M/VKivzK0j45fFzS4/LtvH2tOCOt1KLk/nKGNXJ/2g/jJNC8TeOr4K4IJSCFW/AhAR+BqKpfs8wQMybFKllLnbuHtnr+FEE9405Fu0qyv/DANufwWmLbSZIk2wgPtbzDgqf93r+lHMPkP0prlvGvxF8DeDInbxN4p0zTpEXcYHmDTkeqxLl2/BTX5vXvj/4k+I5TY3PjDxRqRuTtFqNQndZCewjDY/ACtrwh8DPiv4nlCWPgvUrWLK7p9Qj+yIAf4gZdpYD/AGQxp++3izx57AnnkJ/iePp+NNCzXTbnb5RgF2GFTOT+HfgfhSotvEfmUzt6H5U6/mePpRJI0nDEYHRQMAfgOPyos3uO6Wx7p8Vf2wFaGfTvhxo7qxBUapqKj5TyMxwjOexDOfqlfO+h6L8QPjF44lNrHf8AiHWbpvMubqZvkiX1dz8saDGAOBwFUdBX0j8M/wBju0t5or34ha+t7tOTp+mbljbnjdMwDEEdQqqfRq+nfCfhnw/4T0ePSPDej2el2KciK3jC7mwBuY9WYgDLEknHJpTIEjMUXQ/fY9W9B7D29eucDEVFFUlYybuea/s9fArQPhbp6X9wYtV8TzJ/pF+yfLDkcxwA8qvYt95u+B8o9goooooopiCiiiiiiigAooooooooAKKKKKKKKACiiiip323TFpHCTY+8ejn39CfX8+5qCik1cpOwV8v/ALSX7MkPiKe48VfDuGG01Zy0l5pZYJFdseS8ZPCOT1Bwp6/Kc7vqCinI8tuxRl+XglH6MO36HqMdeDTh5Lr8r+WwHRjkHp0I9Tnr09aUTNsEbjzEz91hnH09Pw696R47dzmORo+DxJk9PcDqee3HrU2aNLp7n5beEvFfjr4VeK5ZNJutQ0HUoXC3lnPGVEmM4SaJ+G4Y4yMjORg819W/C/8Aa88MapDFZ+PtOl0K9xh7y1RprR+OpUZkTJ/hw/u1e1fE74X+CfiNY/Z/FGjRTzqhWC9i/d3MHXG2Qc4Gc7WyueoNfLXxF/Y98R2Ekt14H1y11i2ALLaXx8i4HoocfI59z5Y9qV4JUUuVJQNt3rhlz6ZHBqKpIra8Ei/Z43eQAMDCd5H/AHz0pFu7hZDIzrIx4JlUP/6EDRzC9mfX/hfxV4Z8UWpufDmv6Zq0QA3G0uUkKZ7MAcqfY4NbFfl74i+FnxO8KXbNqXg3XrRoCHNzBbtLEvuJY8p+TU3S/i18T9NcNa+P/EoCjhZNRllQf8BckfpTKKl+3z/3bb/wGT/4mmS3U0mCfLQg5BjjVD+YFHML2fmfqJRX5sf8ND/Gb/oebv8A8BoP/iKydW+M3xW1SQyXXxA8QoT1Ftetbr09I9o/SnJDLIrNHGzKoyxC5Cj1PpQyxx5EkgJBPyxnd+vTH0z06Uskd9cNG9x5p3j5JJmwCOv3m4pFhiXmSbdx92MdDnoSeB9RmjmbK5Utz9MdZ1bStFsXvtY1Kz060T7891OsUa/VmIArw/4lftVfDrwyktt4eM/irUUJXba5itlIIB3TMORjJBRXBx1HWvjLSvB/xJ8dXkd9aeH/ABLrslwQovHgllRvTdMw2ge5OK9h8A/sh+OtXZJ/FmpWHhu2Od0SsLq4/wC+UOwA+u8kelI0jy/uYIyqscBF5LcjGfXoPbPQCnxokBV22ySYyF6qp7Z9f5dM9xSGUKpWFBGh44+8R7n/ACPaoqaj3E59jzT4sfF3x38Vr+O31i7ZbLzR9l0myUrArngfLy0jehYk5Y4wDiva/wBnT9l66uri28UfE61NvaKFkttFbiSU9Qbj+6v/AEz+8T97bgq30F8KPgr4A+G6pPoek/adUAOdTvSJbnnIO04AjGGI+QLkdc16NTmZncu7bix5Yn9TTaKKozGW0MNtbx29vCkMMSBI441CqigYAAHAAHan0UUUUUUCCiiiiiiigAooooooooAKKKKKib+pqWmEHd3xk9qmRpAK/LT43f8AJZ/HH/Yxah/6UyV+pdfm/wDGD4b/ABEvvi34wvrHwH4pubW412+lhmh0id0lRp3KsrBcFSCCCOMVY+z3H/PGX/vg0fZ7j/njL/3waq4+v5UY+v5UuZj5Ufo75sX/AD0T/voUebF/z0T/AL6Fflv/AMKt+Jv/AETnxh/4JLn/AOIo/wCFW/E3/onPjD/wSXP/AMRVr7Pcf88Zf++DR9nuP+eMv/fBqrj6/lRj6/lRzMOVH6kebF/z0T/voUebF/z0T/voV+W//Crfib/0Tnxh/wCCS5/+Io/4Vb8Tf+ic+MP/AASXP/xFTujJ8rqVPoRg02p5yDBaANkrEQQD0O9zj9RUFUiJKzP1LUhhlSCPUUV5H+yFpGraH8CdI03W9LvdMvY57kvbXlu0MqgzMQSrAHkHNeuUUUUU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miubmIYjuJUHokhH8qhooGnYKhntLW4I8+2hlx03oGx+dTUVNLdXMq7ZLiVx/tSEj9ahoooBu5DBaWtuSYLWGInrsjC5/KpqKKKKKKBBRRRRRRRQAUUUUUUUUAFFFFFFFFABRRRRRRRQAUUUUUUUUAFFFFFFFFABRRRU8d5dou1LqZF9BIQKd9vvv+fy5/wC/pqtRSsVdlLUtH0nU4zHqWl2N6hxlbi3WQHH+8DWf/wAIX4O/6FPQf/BdF/8AE1u0VYa8vJAVe7uGU9QZGP8AWq9FFMVyhp2i6NpoI07SbCzBYsRBbJHyep4A5q/RRRRRRQIKKKKKKKKACiiiiiiigAooooooooAKKKKKKKKACiiiiiiigAooooooooAKKKKKKKKACiiiiiiigAooooooooAKKKKKKKKACiiiiiiigAooooooooAKKKKKKKKACiiiiiiigAoooopwJVgVJBHQg4IptFABQQCMEAj3ooqz9uvugvLgD/roaPt99/z+XH/f01WopWKuzL1Dw34d1CQSahoOlXbjOGns43Iz15IqsPBvg8EEeFNCBHQjT4v/AImt2ipJZppiPOmkkI6FmJx+dR0UUxNkcEEMC7YIY4l9EUKP0qSiiiiiigQUUUUUUUUAFFFFFFFFABRRRRRRRQAUUUUUUUUAFFFFFFFFABRRRRRRRQAUUUUUUUUAFFFFFTR3V1Eu2K4nQeiuQP51DRQNMKq3+nafqETRX9ha3cbDDLNCrgj6EVaoqz9vvv8An8uf+/ppr3l46lHup3XuDISKgopWC7ML/hC/B3/Qp6D/AOC6L/4mr+m6No+mLt03SbGyXOcW9ukY/wDHQKvUUUUUUx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SilxRigAooopKKX8RRigAooopKKXFGKACiiikopcUYoAKKKKSilxRigAooopKKX8R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EUYoAKKKKSilxRigAooopKKXFGKACiiikopcUYoAKKKKSilxRigAooopKKXFGKACiiikopcUYoAKKKKSil49qWgAoooptFOooAKKKKbRTqKACiiim0U6igAoooptFOpOPagAooooxRijPvRn3oGFFFFGKPxFGfek3UAFFFFLijFJuo3UBYKKKKXFGKTdRuoCwUUUUuKMUm6jdQFgooopcUYpN1G6gLBRRRS4oxSbqOfegLBRRRS4oxSc+9HPvQFgooopcUce1HPtSc+9ABRRRTqKbz70c+9AWCiiinUU3b70bfegAooop1FNxS4/2qACiiilopMf7VJigAooopePajPvSYHvRge9ABRRRS596M+9Jge9Lj60AFFFFJuo3UYHvRge9ABRRRRuo3Uu32o2+1ABRRRSbqN1Lt9qNvtQAUUUUm6jdS7faj/gNABRRRRn2NHHtSYHvS4/2qACiiilpMUnPvRuoCwUUUUUU6kNAgooopKKKKACiiiiiilxQAUUUUlFLijj2oAKKKKSlxSbqN1A7BRRRS4oxSbqN1AWCiiiiijdRuoCwUUUUUUufY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KKKKACiiiiiiigAooooooooAKKKKKKKKACiiiiiiigAooooooooAKKKKKKKKACiiiiiiigAooooooooAKKKKKKKKACiiiiiiigAooooooooAKKKKKKKKACiiiiiiigAooooooooAKKKKKKKKACiiiiiiigAoooooopcUAFFFFJRS4oxQAUUUUlFLijFABRRRSUUuKMUAFFFFJRS4oxQAUUUUlFLijFABRRRSUUuKMUAFFFFJRS4oxQAUUUUlFLijFABRRRSUUtLQAUUUU2inUUAFFFFNop1FABRRRTaKdRQAUUUU2inUnHtQAUUUUYoxRn3oz70DCiiijFH4ijPvSbqACiiilxRik3UbqAsFFFFLijFJuo3UBYKKKKXFGKTdRuoCwUUUUuKMUm6jdQFgooopcUYpN1HPvQFgooopcUYpOfejn3oCwUUUUuKKOfak596ACiiinUU3n3o596AsFFFFOopu33o2+9ABRRRTqKbilx/tUAFFFFLRSY/2qTFABRRRS8e1GfekwPejA96ACiiilz70Z96TA96XH1oAKKKKTdRuowPejA96ACiiijdRupdvtRt9qACiiik3UbqXb7UbfagAooopN1G6nYPtRg+1ABRRRTd1G6p4La5uCRb280pHXYhbH5Vcg0HXLhC1vouoyqDjclq7DP4Cs5VYQ+JpDUW9kFFFLg+hrM596Ofeugi8GeL5Yw8fhTXXQ9GXT5iD+IWrMfw88esVC+CfEvPQnS5gPz21jLHYWO9SP3ov2c+wlFFQNeWakq11ACDggyDiuW596Xn2rtIfhX8RpXEa+DNZDHpvtio/M8Vet/gv8TpyRH4QvFx13yxJ/6EwrnlnGXx+KvBf9vR/wAylh6r+y/uZPRVf7dZf8/lt/39X/Gl+3WX/P5bf9/V/wAa88596OfevS4/gT8VZFLL4Ucf719bD+clWof2f/ik8YZtCt4yf4Xvocj8mIrGXEOUx3xNP/wOP+ZSwtd/Yf3MnoqlNqunwkB7qM56bMt/LNM/trTf+fr/AMht/hXlXPvRt969ij/Zy+JDbd0GlJnruvBx+Qq6v7M3xAZgpvvDyj1a6lwPyirCXFWTR3xMfvK+p4j+RmhRVD+2dMz/AMfQ/wC/bf4UyTXNNVCyzlyP4QhyfzFeIbfejFe8QfsweNmc+drXh2NfVJZmP5eUKuW/7LniJs/aPE2lJ6bIpHz+YFYS4xySO+IX4v8AQpYDEP7JpUVj/wDCRWP/ADyuP++R/jR/wkVjn/V3H/fK/wCNfPmP9qjH+1X0fD+yxfsn77xnbRt6Jp5YfmXFWF/ZVOBnx2Ae+NJz/wC1qwfHOQr/AJiP/JZ//Ilf2dif5fxRsUVjnxFY/wDPO4/75X/GoJPEiBz5doWXsTJgn8McV8z4owPevqWP9lnSxIDJ4wvGXuFslBP47jVyH9l3wuH/AH3iTWXX0RY1P5lTWEuP8jW1Vv8A7dl/kUssxPb8Tforn/8AhJB/z5dv+ev/ANjQPEgx/wAeRHP/AD1/+tXydge9GB719dxfsw+BxnzNa8RN6bZoR/OI1ag/Zp+HsabXu9emOfvPdRgj/vmMVjLxEyVbOT/7dKWVYjy+86Ciubm8RylR5NtGh7723fyxUY8RXv8Azyt/++W/xr47x9aTA96+0ov2dPhqsYV7XUpD3Zrwgn8gBVyP4A/CxdufD8z467r+fn8nrnl4lZQtozfyX/yRSymv3X9fI6iiuX/4SK9/5423/fLf40jeIb0gjy4FJHBCnI/WviHA96Xb7V9zQ/Av4VRSB18KIT/t3tww/IyYq5b/AAd+GcBLJ4QsGz/z0Lv/AOhMaxl4nZZ9mlP7o/8AyRSyet1kvxOporjv7a1P/n5/8cX/AApf7a1P/n57/wDPNT/Svg3b7Ubfavv6D4X/AA7gQqngvQyD/ftFc/mwNWk+HngFVCjwR4bIHrpcJP5lawl4oYPpQl96K/sep/MjsKK4/wDtrU/+fnH/AGzX/CoJdRvpH3tdzAnHCttH5Cvz32+1Lg+1folH4Q8Jx7fL8L6Iu3G3FhEMf+O1di0fSIpBJFpdjG46MtuoI/HFYS8UqP2cM/8AwJf5Ff2NL+f8Dt6K4f7dfZ/4/Ln/AL+tR/aF9/z+3P8A39P+NfnBg+1TW9rdXAY29vLKB12IWx+VfpJHDDG26OGNDjGVUCn1hLxT/lwv/k//ANqUsm/v/h/wTuKK4SW5uJk2y3Eki5zhpCcf5zUNfnJD4f124j8yDRdRlT+8lq7D9BVyPwV4xeNWTwnr7qRkMNOmIP8A47X6H0VhLxRr/Zw6/wDAn/kX/Y0f5/wPQsH0pK8+or8+Y/h14+eQIvgjxGCT1bTJgPzK4q7B8KfiNNJsTwbq4P8At25Ufm2BX3zRWMvFDG/ZoR+9/wDAKWTU+smdz9usv+fy3/7+LS/brP8A5/Lb/v6v+NcLRXwlb/Bf4nT7vL8IXi7f78sSf+hMM1Zj+BPxVddy+FWx6NfWw/nJX3JRWEvE7NOlKH3S/wDkiv7Ho93+H+R3P22z/wCfy3/7+r/jUU2rafE21rpCcfw5YfpmuLor4mi/Z9+KLoGbQ7dCRyrX0OR+TEVei/Zx+I7OoaPSUBIyWvPu/XC/yr7LorCXiTm72jBfJ/8AyRSyih3Z2P8AbWmf8/X/AI43+FH9s6Z/z9D/AL9t/hXHUV8fx/szfEBmw194dT3a6lx+kVWbf9mDxqxP2jW/DyDtskmbP5xivreisJeImdP7UV/26Usqw/Z/edfJrmmqhZZmkI/hVDk/nUP/AAkVln/V3H/fK/41y1FfKsH7LniJlP2jxPpSN2CQyMP1xVyL9le9MY8zxnbo/dVsCwH47x/Kvp6isJcfZ69qqX/bsf8AIpZZhv5fxZ1P/CRWP/PO5H/AB/jQfEVj/wA87n/vkf41y1FfNKfsqjILeOuO4Gk//bquxfss6UJAZfF96ydwtmqn8yxr6JorGXHGey3xH/ksf/kSlluGX2fzOhfxIoc7bMlexMmM/pR/wkox/wAeX/kb/wCtXPUV4FB+y94WVybjxHrMi46Isan89pq1H+zD4GAPmaz4jY9ts0I/nEa9zorCXGGdy3xEvw/yK+oYf+Q6E+JR/wA+P/kX/wCtUc3iOY48m2jTrneS2fTpisKivFof2afh7HHte71+U/3nuowf0jAq5H+zr8NVQK1rqTkfxNetk/kMV67RWEuKc4lviZ/eUsFQX2EbP/CRXv8Azyt/++T/AI0f8JFef88bb/vlv/iqxqK8wT4B/CwMCfDsrD0N/Pj/ANDqxB8DPhXC+9PCcZP+3eXDj8jIRXo9FYS4gzWW+Jqf+By/zK+q0f5F9yNh/EN8ykLHAvHUKc/Xk1X/ALb1Lp9ozz18tf8ACs+iuEtvg98M7fd5fhDTznr5m9//AEInFXIPhh8O4Y9ieC9DI/27NHP5kE119FYSzbHy+KvN/wDbz/zLVCmvsr7jR/tvU/8An4H/AH7X/Cj+29T/AOfjt/cX/Cs6iuZX4e+AVUKPBHhvA9dLhJ/PbVyPwl4VjZWj8M6KrKQVK2EQIPt8tbVFYyx2Jl8VST+bKVOC2Rak1G+kcs15MCT/AAuQPyHSk+333/P5c/8Af01WoryT9p3SdNt/gvrM9rplnFIj2+HjgVSuZ0HUD3/Wvi/ivuX9peNpvgh4iRMZCQN+AuIyf0Br4d21+1+GlRzyqpzO79o//SYnzub6Vl6fqzd8M3c8l+yT3MrgxHaryE5OR2PfrXSZrjvDuf7Zg6/xf+gmuvzTcUhUU7FJX6GeVcdRTc0tMIP1pP0qSkYZoGLRRmio/umnUh96T7poAKKKKU0Uce1H/wCqgAooooPFJuo+8aUe1ABRRRSfeNGB70/b60oUCgAooopn/AaNp9KkooC4UUZpM1HtPpRtPpUlHNAXFopM0UzafQUm32qSigLi0UmaM1Fge9GB71L+FFAXFoozRmosUYqTAo2igLhRRmimY/2qTn3qTaKNooAKKKKj596N1P20bT60AFFFFM3UbqdtPoKTafSgAooopN1Ln2NG32pMD3oAKKKKXj2o49qTA96MUBYKKKKXFGKTFLj/AGqACiiijFGKTn3o596AsFFFFLijFJuo3UBYKKKKWko3UbqAsFFFFFFLn3o49qACiiikopePajFAgooopKKXFGKACiiikopcUYoAKKKKSilxRQAUUU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L+IoxQAUUUUlFLijFABRRRSUU6igAoooptFOooAKKKKbRTqKACiiim0U6igAooopMUYoz70Z96BhRRRRijFGfejPsaACiiijFGKTdRuoCwUUUUuKMUm6jdQFgooopcUYpN1G6gLBRRRS4oxSbqN1AWCiiilxRik3Uc+9AWCiiilxRik596OfegLBRRRS4oo59qTn3oAKKKKdRTefejn3oCwUUUU6im7fejb70AFFFFOopuPpS4/2qACiiilopMf7VJigAooop1Jn3pMD3owPegAooopc+9GfekwPelx9aACiiijPsaTdRge9GB70AFFFFG6jdS7fajb7UAFFFFJuo3Uu32o2+1ABRRRSbqN1OwfajB9qACiiim7qN1SwQTTv5cEUkrYztRST+lXrfQ9aud32fSNQm2/e2WztjP0FRKpCHxOw1FvZBRRS4PpWZz70c+9b8Pg3xdOm+DwrrciZxuTT5WH6LVhfh/48ZAy+CfEjA9CNLmIP/jtYPHYaO9SP3opU59hKKOahku7WNyklzCjDqGcAiuY596Xn2rs4/hX8RXdVXwZrOT03WxUfiT0q5D8GfidM+xPCF6D/ALckaj82YCsJZxl8firwX/b0f8y/q9V/Zf3E1FQfbbP/AJ/Lf/v6v+NH22z/AOfy2/7+r/jXn/PvRz716XH8CvipJnb4UcY/vXtuP5yVat/gB8UZFLPoEMJz917+DP8A465rCXEGVR3xNP8A8Dj/AJjWFrv7D+4noqnNqmnxAFruI5/uHd/LNR/21pn/AD9f+Q2/wryrn3o2+9ewR/s6fEp4wzWumRk9Ve9GR+QIq6n7M/xBbbm90Bc9c3UnH5R1hLinJ474mP3l/U8R/IzQorP/ALa0z/n6H/ftv8KDrWmgE/ac+2xuf0rxLb70Yr3aH9mHxyZAJdZ8OIncrPMxH4eUP51ct/2XfErORceJdIRexSORz+RArGXGOSR3xC/H/IpYDEP7BoUVj/8ACRWX/PO4/wC+R/jR/wAJFY/887n/AL5X/Gvn7H+1Rj/ar6Nt/wBljUGB+0eMrVD2CWLMP1cVZX9lVivzeOgp9BpWf/a1YS45yFf8xH/ks/8A5Er+zsT/AC/ijYorH/4SGx/553P/AHyv+NRS+I4w+IrV3X1Zwp/rXzRijA96+o0/ZY08KvmeMrlmH3itgoB+g3nFXYv2XfDIcGXxLrDL3CpGpP44NYS4/wAjW1Vv/t2X+RX9mYnt+KN2iuf/AOElH/Pl3/56/wD2NA8SjB/0E/8Af3/61fJ+B70YHvX13H+zD4IDfvNa8QsPRZYR/wC0jVmD9mf4fR533viCbP8Afuohj/vmMVhLxEyVbSk/+3SllWI7L7zoKK5yXxJIUIitUVs8Fn3D+QqL/hIr3/nlb/8AfLf418eY+tJge9faEP7Ofw1RNr2+qSn+894Qf0AFXY/2f/haqBW0K4cj+I382T+TYrCXiVlC2jN/Jf8AyRSymv3X9fI6iiuXPiK9x/qbf/vlv8aD4ivef3Vt/wB8t/jXxFge9Lt9q+5Y/gT8KkcOPCikjpuvrlh+RkwauQfBv4Ywyb08IWJPo7SOPyLEVhLxOyz7NKf3R/8AkillFbq1+P8AkdRRXHf21qf/AD8/+OL/AIUo1rU/+foYz/zzT/Cvg7b7Ubfavv63+Fvw7t93l+DNFOevmWqv+W7OKsx/DvwBGu1fBPhsjP8AFpkLfzWsJeKGC6UJfeiv7HqfzI7CiuP/ALb1LH/Hz/5DX/CoptTv5WBe6lU4x8rbePwxz71+fG32pcH2r9EIvBng+KMRx+FNCRB0VdPiAH4baux6HosZUx6Rp6FcbStsg2/TisZeKNH7OGf/AIEv8ilk0v5/wO1orh/t99kj7Zcf9/W/xo+333/P7cf9/W/xr84sH2qSC3nuGKwQyysBkhELEflX6SpbwI4ZIYlYdCFANSVhLxT7YX/yf/7UpZN/f/D/AIJ3FFcLJd3cqFJLid1PVWckH6/jUFfnFbaFrlwpNvo+oTAdSlq7Y/IVeh8GeLpoxJD4V12RD0ZNPlIP4ha/Q+isJeKVf7OHX/gT/wAkX/Y0f5/wPQsH0pOa8+or8+E+H3jxgCvgnxIQeh/subH/AKDVyP4VfEWSRUXwbrAJ6FrZlH5ngV990VhLxQxv2aEfvZSyan1kzumvLRHKNdQKwPIMgBFJ9usv+fy2/wC/q/41w1FfCMHwZ+J07bY/CF4pxn55I0H5swq1H8CvipIDt8KOMet9bL/OSvuSisJeJ2ZvalD7pf8AyRX9j0e7/D/I7n7dZf8AP5bf9/V/xqObVNPixuuozn+4d38s1xVFfEkP7P8A8UZE3NoMER/uvfwZ/RiKvR/s6fElkDNb6YhPVWvBkfkMV9m0VjLxKzd7Rgvk/wD5IpZRQ7s7H+2tM/5+v/Ibf4Uf21pn/P2P++G/wrjqK+P1/Zm+IBYA33h5R6m6lwP/ACHViH9mDxwX/fa14dRfVJpmP5GIV9cUVg/ETOn9qK/7dKWVYfz+87Btb00KSLgsQM4CNk/mKg/4SKy/55XH/fK/41y1FfKdv+y74kbP2jxNpMfpsjkfP5gVch/ZY1BkzN4ytY29EsGcY+u8V9QUVhLj/PHtVS/7dj/kUssw38v4s6n/AISKxwP3dz/3yv8AjQfEVj/zzuP++V/xrlqK+aF/ZVYqN3joKe4GlZ/9rVbj/ZY00FfM8Y3bD+LbYqM/+PnFfRlFYS45z6X/AC//APJYf/IlLLcMvs/i/wDM6OTxJGHIjtWZexZ8E/ocU3/hJR/z5f8AkX/7GueorwGH9l3wwJAZfEmsMndVSNSfxwf5Vaj/AGYfA4P7zWvETD/ZmhH/ALSNe6UVhLjDO5b4h/h/kV9Qw/8AIdD/AMJIP+fL/wAjf/Y0ybxJIy4htUVs9Wbdx9Bj+dYNFeK2/wCzR8PowQ954gm/37qMY/75jFXIf2dPhqke17bU5T/ee8IP6ACvXqKxlxTnEt8TP77FLBUF9hGz/wAJFe/88rf/AL5P+NH/AAkd5/zxtu2OG/xrGory5PgD8LVA3aBO+OpN/Pz+T1Yi+BXwqjkDr4UUkdN19csPyMmK9JornfEObPfE1P8AwOX+ZSwtH+RfcjYbxFenOIrcf8Bb/Gq/9tal/wA/P/kNf8Kz6K4OD4OfDKB9yeELFjjHzs7j8mY1ct/hd8OoN3l+C9EOeu+1V/8A0LOK7CisJZvmE/irzf8A28/8y1QpL7K+40hrWpY/4+fqTGv+FJ/bep/8/I/79r/hWdRXMJ8O/AKrtHgnw2R/taZCT+ZWrcfg3whGipH4V0JFAwFXT4gAP++a3KKxljsVL4qkvvY1SgtkW5dSv5WDNdS5xj5GKj8him/br3/n8uf+/p/xqtRVGPRtHjcPHpVgjA5DLboCD7HFWo4YY23RwxofVVANSUVhKpKW7L5UWTqF9/z+3P8A39b/ABpkl1dSoY5LmZ1J5DOSKhoooooqBhRRRRRRRQAUUUUUUUUAFFFFFFFRXV1bWkJmuriKCMdXkcKv5mmk27IGwooqSCCacnyYZJcddik4/KpaK5u7+IHgSzJW68aeHYWHVX1OEN+W7NZdx8XfhnBJ5b+NtHJx/BPvH5rkV2Qy3GT+GjJ/9uv/ACM3Vgt2iOircemahJIEFnOCf7ykD8zwKn/sPVP+fXv/AM9F/wAa7iivOZPjj8KY5CjeMLUkddsExH5hMGrcHxi+GExQJ400oF+m9ymPrkDH44rWWTZjFXeHn/4DL/IXt6f8y+8zaK0v7D1T/n2/8iL/AI0f2Hqmf+Pbj/rov+Nd3RXN2Pj/AMC3zKlp4z8PTO3RE1KIt6fd3ZrooZY5o1khkSSNuVZDkH8RXFVw9Wj/ABIteqsWpp7MzaKtyaZqEchRrOckc5Vdw/MVXlilhbZLG8bY6OMHH0NOooorIoZRRRRRRRQAUUUUUUUUAFFFFFFFFABRRRRRRUN9cxWdlPeTkiKCNpJCBkhVGT+gppNuyE2FFFSW8ZnnjhTAaRgoJ4GScVNRXitx+018NIiPL/tqfPXZZgY/76YVTl/am+HiPtXS/E0g/vLaw4/WUV70eFc4lthpfcc7xdH+ZEdFbf8Awjd9j/W23/fTf4Uf8I3ff89bf/vpv8K92orwB/2qvA4Y7NB8RMvYmOEH/wBGVQk/aw0ERsY/COps4HyhrlFB+pwcfrW0eDs7lth396X6i+u0P5jEorol8MNtG68AbHIEeR/OnHwx/wBPv/kL/wCvX0dRXzJN+1pbBf3PgWZ2z0fVAo/SI1Wm/a1mOPJ8Bxp679VLZ/KIVuuBs9f/AC4/8mh/8kS8fh/5vzOboro/+EX5/wCP7/yF/wDZVLD4Zt1B866lf02ALj8819SUV8n3H7WOstJm38H6fGnpJdu5/MKK+gvg74sufHHw50vxReWsNpPembdDESVXZM8YwT7ID+NcWacM5jlVFV8VDli3bdPWzfR+RdLF06suWDOXorrP+Ebsf+etz/30P8K5/WbVLPUZLePeUULgtyTx1/OuuooorwDpKdFFFFFFFABRRRRRRRQAUUUUUUV8M/Hvxl4zsfi34k0628Va/a2kN4fJt49QlSONdoI2qGwBz29a+g4d4fqZ5XlRpzUeVX19Uv1ObE4lUIqTVwoorudIt4I7G2lSGJZGhXc6qATwO9fc1Ffmvc+LfFV0wa58Ta1MQODJfStj82qlPqmpzyGSbUryVz1Z52JP4k19pHwvq/axK/8AAf8Ago4Xmq/l/E4aivRqK/TWqsuo6fFG0kt9axooyzNKoA+pzX5kszOxZiWYnJJPJNNrePhcuuK/8k/+2J/tX+5+P/APOVBYgAZJ4AFWfsF9/wA+dz/36au9or9KrjxV4Yt4/Mn8SaPEmcbnvY1H6tVOfx94Fgx5/jXw3Fnpv1SFc/m1fnDRW8fDDD/axD/8BX+ZLzWX8pwX9n32f+PK5/79N/hS/wBn32P+PO4/79NXeUV+lmg+JvDniCWePQde0vVWgVWmFndpN5YbOM7ScZwfyrWr5Q/YTn2694ottufMtYJN2em13GP/AB6vq+vzjiLKY5TmE8JCXMlbV+aTPTwtZ1qamzgZ7O6ghWaaCSNGbaCwwc/zqvXWeMf+QZH/ANdh/wCgtXJ0UUUV4h0BRRRRRRRQAUUUVw3x9h+0fB3xLHu24tN+cf3XVsfpXwrtr73+McSzfCrxOj5wNMnb8VQkfqK+DytftnhhP/YK0f7/AOi/yPnM5j+8j6Gh4c/5DEP0bv8A7Jrrc1yXh7/kLRHjo35bWrqQ1VitNIqwyUxlr9MPGsS5oqMNTgagIpKkYUxhQNMeDSim0oprDNMPT6VJTWFBQ6ikFLTNvvRt96XNKooAKKKKAD9KcBilFA5oEFFBpKKUClAp4Wgm4UmaDSGmBaUL7VKFpwSgNRc0U0tTS1Q7fak2+1WPLo8v/OaB2Y+io91G6q+32o2+1WPLoMf1oFZklFR7qXdVfbSbasbKQpQGpJRmo91LuqDbSbanKfSk2e1Aaj80Zpm6l3VDtoxU2ykK0BcdmjNN3UZFQ4o5qXbRtoC46lzTcijNRUVJto2+1A7js0ZpuaKjo/Cn7fak20BcdmlzTKWm0mF9qfto20Bcdmim5ozTNoo2inbaNtA7jqKbmjNM2+lG2n4pMUBcdRTc0tN2n1pNp9BT+aOaAuLRSZoqPafSjb7VJRQO4tFJmjNRYHvRge9S/hRQFxaKM0ZqLFGKkwvtRtFAXCiiimY/2qTn3qTaKTb6UAFFFFM596N1P20bT60AFFFFM3UbqdtPoKTafSgAooopN1Ln3o2+1Jge9ABRRRS8e1HHtSYHvRigLBRRRS4oxSYpcf7VABRRRRijFJz70c+9AWCiiilxRik3UbqAsFFFFLSUbqN1AWCiiiiilz70ce1ABRRRSUUvHtRigQUUUUlFLijFABRRRSUUuKMUAFFFFJRS4ooAKKKKS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lp0UbzSBI43d26KoyTV2DRtXuG22+lX8rAZKpbuxx+AqJVIx+J2KUW9kFFLRg+hqhilrbt/CHiy4Utb+F9blA6lLCVsfktWU8AePHUMngrxIwPQrpc5H/oNYSxuGjvUj96KVOfYSilqGW6ton2S3ESN6M4Brmd1G6uxj+F/xEZVZfBeuYPTdaMp/UcVdj+DfxOkkWNfB98Cem5kUfiS2BWEs3y+PxV4L/t5f5lKhVf2X9xLRUH26y/5/Lf8A7+r/AI0fbrL/AJ/Lb/v6v+NcDz70c+9elJ8DPipIdq+FJB/vXtuP5yVZt/gD8U5M7/DsUOOm+/g5+m1zWMuIMqjviaf/AIHH/MtYWs/sP7mT0VVl1KwjQu13CR/stuP5Cof7a0z/AJ+h/wB8N/hXlnPvRt969fg/Z1+Jcibns9OiOfutern9Mirsf7NPxCZAzXOgoSOVa6fI/KMisJcUZPHfEw+8pYPEfyM0KKz/AO2dM/5+h/37b/Cj+2tMz/x9D/vhv8K8T2+9GPpXusf7MPjrePM1fw2FzyRcTE/+iquQ/su+KGk/feJNHRPVFlY/kQP51hLjDJI74iP4/wCRSwGJf2DQorHPiGxzjy7gj1Cj/Gj/AISKx/553H/fK/418/4/2qMf7VfRlv8Ass6kxP2jxhZoO3l2TNn82GKtR/sqyEfvPHSA+g0okf8Ao4VhLjnIY74j/wAll/8AIj/s7E/y/ijYorHPiKx/553P/fK/41FL4khBHk20jjvuO3+Wa+aMUYHvX1DF+yvZCMCXxpcM/crpyqD+HmH+dXYv2XPDo2+b4n1V8fe2xRrn6dcfrWEuPsiW1Vv/ALdl/kWssxPb8UbtFc//AMJJ/wBOX/kX/wCxo/4SX/px/wDI3/2NfKOB70YHvX12n7MPgkNl9b8Qle4EsIP5+XViD9mb4fxsS9/4hmB7PdRAf+OxisJeImSr7Un/ANulLK8R2X3nQUVzsniRih8u1VW7FnJA59MA1D/wkV7/AM8rf/vlv8a+PcfWkwPevs+2/Zx+G0QO+HVZ+esl5jH/AHyBVyL9n74XJGFfRLmU/wB576YE/kwFYS8SsoW0Zv5L/wCSKWU1+6/r5HUUVy48RXn/ADxtv++W/wAaP+Eivf8Anjbf98t/jXxJge9Lt9q+41+A/wAKRj/ilskdzf3PP/kSrkfwZ+GMbq6+EbMkdA0kjD8i2DWMvE3K/s0p/dH/AOSKWUVu6/H/ACOoorkJNc1EuWWcKCeFCLgfpTf7a1PP/Hz/AOQ1/wAK+ENvtRt9q+/IPhZ8OYX3p4M0cn/btw4/I5FWovhz8P487fBPhw5/vabC381rCXifgvs0Jfeiv7HqfzI7GiuPOtan0+09/wDnmv8AhUU2qahMBuu5Bj+58v8ALFfnzt9qXafQV+h8HgrwbAmyDwloMS5ztTToVH/oNXI/D+gxRiOPRNNRAOFW1QAfhisJeKND7OHf/gS/yKWTS/n/AAO1orh/t170+2XH/f1v8aP7Qvv+fy46/wDPVv8AGvzkwfapIYZZpNkMbyMeiopJ/IV+kiWtspDLbxKR0IQcVLWD8U+2F/8AJ/8A7UpZN/f/AA/4J3FFcM17eMpVrudgRyDIcEemO9V6/OG30PWbliLfSb+YjqEt2bH5CrsHg/xbcKXt/C+tzKDglLCVgD+C1+iNFYS8Uq32cMv/AAJ/5Iv+xo/z/gehYPpSc159RX57r8P/AB4yhl8FeJWB6EaXMR/6DVuP4W/ER9u3wXrYz03WrD+Y4r79orGXihjPs0I/eylk1PrJndyXVrG5SS4hRh1DOAab9usv+fy3/wC/q/41w1FfCEXwa+JksgRPB98GP9941H5lsVaj+BfxUkJC+E5Bj+9e24/nJX3LRXPLxOzPpSh90v8A5Ir+x6Pd/h/kd19ts/8An8t/+/q/41HNqVhEu5rqIjOPlbcfyFcTRXxJb/AH4pSg+Z4fhgP+3fwc/wDfLmrkP7OvxKkjDNaaZEf7r3i5/TIr7PorGXiVm72jBfJ//JFLKKHdnY/21pv/AD9f+ON/hR/bOmf8/Q/74b/CuOor49T9mj4hMqk3egpkcg3UmR9cR1Yj/Zh8dbx5ms+HFXPJWeYkfh5Qr66orB+IudPrFf8AbpSyrD+f3nYnWtM5/wBJ6f7Df4VXHiKy/wCedx/3yv8AjXLUV8owfsu+Jmf9/wCJNHRfVEkY/kQKu2/7LOpNu+0eMLSP+7ssmfP1ywr6horCXH+ePaql/wBux/yK/svDfy/izqf+Eisf+edx/wB8r/jR/wAJFY/887n/AL5H+NctRXzQn7KrFcv45VW9F0rP/tYVaj/ZYsQgEnjO4Zu5XT1UH8N5r6NorGXHWfS/5f8A/ksP/kSlluGX2fxf+Z0c3iSEN+5tXdcdWbaf600eJf8Apy/8i/8A1q56ivn+P9l3w2GUyeJtWZR94LHGCfpwcfrVyP8AZh8Ebv3mt+IiP9maEH/0Wa90ornlxjnct8Q/w/yK+oYf+U6EeJR/z5Hp/wA9f/saZJ4kkKfu7RVbsWfI/kKwaK8Ut/2Z/h9HnffeIZs/37qIY/75jFXLf9nP4bRIVeDVJjn7z3hB/wDHQK9forGXFOcy3xM/vsUsFQX2EbP/AAkV7/zyt+/8Lf40DxHe/wDPG2/I/wCNY1FeWRfs/wDwuWMK2h3Eh7s1/MCfyYCrKfAj4UqwYeFQSPW/uT+nmV6VRWEuIc2e+Jqf+By/zK+qUP5F9yNk+Ir3/nlbf98t/jUD63qTMSs4UZ6BFwPzFZtFcDD8GvhjFIJF8IWRI7M8jD8i2Ku2/wALfh1AxaPwZopJ677ZXH/j2a7GisJZxmEvirzf/b0v8yvYUl9lfcaP9t6n/wA/P/kNf8KP7b1L/n6HX/nmv+FZ1FcvF8OvAEYwvgnw4c/3tMhP81q1D4L8HQxiOHwnoMaDoqadEAPw21vUVhLH4qXxVJP5spUoLZFybVNQmxuupBgfwHb+eMZqP7dff8/lx/38bn9ar0VnR6Docaqsei6ciqAFC2qAD6ccVdS3t0YMkESsOhCAGpKKwlVnL4m2WootHUL7/n9uP+/rU1ry7ZSr3U7KRghpCQRVeiiiiioGFFFFFFFFABRRRRRRRQAUUUUUUUUAFFFFFFFFABRRRRRRRQAUUUUUUUUAFFFFFFFFABRRRRRUctxBCwEs0cZPQMwGapz69ocEpim1nTopB1V7lFI/AmrjTnL4VcTkkFFTRWtzMu+G3lkXOMqhP4cU/wCwX2B/oVz/AN+m/wAPatCisCTxt4MjLeZ4u0BNud27UYRjHr83FVH+JHw8RSx8deGCB6arAT+Qat1gcVLanL7mS6ke5Woqz/Z99/z5XP8A36NOj03UJHCLZzAn+8hUfma6qiuLuPix8NbdN8njfQ2Gcfu7tXP5Lk1RuPjZ8LLfHmeMrFs9PLSR/wD0FTito5RmE/hoTf8A26/8ifb0/wCZfeVKK0v7D1T/AJ9cf8DX/Gj+w9Ux/wAep/7+L/jXoVFeYy/H34SRuUbxcpI/u2Fyw/MR1Wf9oj4TqzAeIZ3x0I0+fn80rdcP5q9sNP8A8Al/kT9Zo/zL7zNorS/sPVP+fX/x9f8AGrC+HL8qD5kC8ZILnj26V6vRXjMn7S3wxRCyz6tIR/Ctkcn8yBVKb9qP4dIu5bDxHKc9EtYs/rKK3jwtnEtsNL7hfW6P8yMWitv/AIRq+/57W/8A303+FB8NX3/PW2/76b/Cvc6K8Dm/aq8BgDydD8SP674YV/lKap3H7V3hdZMW/hfWZEx1kkjQ/kCf51tHg/OpbYd/h/mT9dofzGJRW/D4ZmIPnXUaHjGxS388VJ/wi/8A0/D/AL8//Xr6Ior5pl/ay00SMI/BN2ydi1+qk/hsOKqN+1sdp2+AADjgnWM/p5Nbx4Hz1/8ALj/yaH/yRLx9D+b8znKK6MeF/wDp+/8AIX/16cnhhA4L3hZc/MBHgkfXPFfUNFfKk/7WWpNGRB4KtEk/vPfsw/IIP51Quf2rvFLAfZ/DGjRnv5jyvn8iK3jwDnkt6SX/AG9H/Mn+0aHc5qius/4Rux/57XP/AH0P8KD4bsf+etx/30v+FfXVFfHU37VPjwt+50Pw0i46PBOx/SUVWk/ai+IrOWWw8ORj+6trLj9Zc1svDzOX0j/4EL+0qHmcnRXWf8I3Y4/1tx/30v8AhU8eg6YqBWhaQj+JnOT+VfZ1FfEU37SvxPfftutLj3Zxtsgdv0yT+uapSftD/Fh0Kr4igjP95dPgyPzQit4+G+bPeUF83/8AIkvM6PZnGUV2v9iaX/z6/wDkRv8AGj+w9L/59f8AyI3+NfdVFfBcvx9+Lci7W8XOOf4bG2X+UdVLn42fFO4ZWk8ZX4K9PLSNB+IVRmto+GeZ/aqw++X/AMiS80pdmcVRXcw6Tp0JJS0jOeu/LfzqT7BY/wDPlbf9+l/wr7/oqj4duJbzw/p13OQZZrWKRz6syAn9TV6vzycXCTi+h6SdzgqKsaiqpqFyiKAqyuAB0Ayar0UUV4B+25NeW3gXRLi1vZ7dTqJikWJyu8NEx5x1xt/WvQyjL/7SxtPC83LzO17X6djOtV9lBztsFFFdH4L/AOXv1+T/ANmr3+mSzQwgGaWOPPTcwGa/Maa6upk2S3E0i5zhnJH61DX6OvC7viv/ACT/AO2PMea/3Px/4BzlSQ288+fJhlkxjOxScenTpXoVFfpnc63o1s4juNXsIXIyFkuUUkevJqjL4y8HwyGOXxXoUbr1VtQiBH4bq/Nqit4+GFH7WIf/AICv82T/AGq/5fxOCOn33UWdx/36b/CgWF9/z43Pr/qj/hXe0V+jT/Eb4eqCW8deGOOoGqwE/luqpP8AFb4bQxmR/HGhEf7F4rn8gSa/PCito+GOD615fcif7Un/ACo4RNOv2YKLKfLHAJjIH4ntU/8AYeqf8+v/AI+v+NdpRX6EW3xe+Gtzf2tjbeLrGa5u5lhhjjDsWdiAo4XjJI64Fd1X5seAZxa+OtAuSu4RanbOVz1xKpxX6T18Vxfw5QyOpSjRk5KSe9uluyR34LEyrpuS2OMOh6pj/j2/8fX/ABrMr0avOaKKKK+OO0KKKKKKKKACiiiiiiigAoooooPT0riPit8TvDHw60wTaxcGa+lXdbWEBBmm5xn0Vf8AaPocZPFfHnxT+MvjLx9LLb3V4dN0hiQunWjFYyvYSN1kPA68Z5AFfV5Bwhjs4tUj7lP+Z9fRdfwXmceIxtOjpuwpUVncKoLFjgAckmr+k6XcX7fL+7iB5kYZH4ep/wA+mer0/TrWxX9ymXPV25Y19TePfj58PPCryWyai+t3yHBg00CQKf8AakJCdeCASR6V4l4q/am8XXxePw9o2m6PERgPLm5mB9QTtX8Cpr5+or9Vy7gTKMGk5w9pLvL/AC2++55FTH1p7O3oc3Y6Bez4aYLbp1y3Lfl/jWvbeHbGPBlMkxxghmwM+vHP61sUV2uvfFb4j62zHUPGWr7W+8lvP9nQ/VY9o/SuPubie5maa5mkmlb7zyMWY/iaior6uhhKGHXLRgorySX5HJKcpfE7kEFlaQFWhtokZRgMEG78+tT0UUUUUV0EhRRRRRRRQAUUUUVd0nVdU0i5+06TqV5YT/8APS2naJvzUg1SoqZRjJcsldAnYKKKK9T8K/H34naCY0OujVrdP+WOpRCbd9X4k/8AHq9s8A/tQ+G9TaO18XaZNok5wDcwkz259yMb1+mG9zXyBRXzeY8IZTj0+ekovvH3X+Gj+aZ1UsZWp7O/qUbjSNOnXDWqIcEAxjbjP06/jWRe+G3UFrObfx9yTAPT19fyxXS0V+m+k6lp2r6fFqGlX1tfWkozHPbyiRG+hHFW6/OX4e+PfFHgTVRf+HdSeEFgZrZ8tBOB2dOh+vBHYivtT4K/FrQviTppWECw1qBN11p7vk44+eM/xJkgZ6g8EdCfyXiPgzFZOnWg+el36r1X67eh7GGx0K3uvRnn9zbzW0pimjZHx0Yfy9R71DXoN3bQXUXlXEYdevPb6HtXJaxpE1iWkXL2+cB+656Z/wAen0zXo1FFFfGHcZdFFFFFFFABRRRRVPXYVutEv7eQkJLbSIxHUAqRx+dXKR0WRGjdcqwIIPcVUJcslLsJhVnSuNSteP8Alsnvn5qrU6N2ilSVCFZSGU+4/wDr1+X1FFFf1ifIHolFFFFFFFABRRRRRRRQAUUUUV90fsjSI/wM0lVYExz3KsPQ+cxx+RFfC9fbX7GkyyfBlEXOYtRnRvr8rfyYV8D4jxvlEX2mvykehlj/AH3yCuT8Y/8AITj/AOuI/wDQmrrK5Pxl/wAhOLp/qR/Nq9oooor8KPoDFooooooooAKKKKKKKKACiiiivgn9qFGj+O/iZXGD5kDfgbeMj9DX3tXwj+1hE0fx58QMcYkW1YfT7NEP6V+h+Gj/AOFSov8Ap2//AEqJ5uafwl6/5hXd6O6SaVasjBgIlXI9QMH9RXCV2vhn/kCW/wDwL/0I15XRRRX7geCaNFFFFFFFABRRRRRRRQAUUUV9C/sMyuPHuuwD7j6WGP1EqAf+hGvr2vjj9h5m/wCFq6quTtOhykj3E8H+Jr7Hr8C8QY2zqfnGP5H0OXP9wjF8Y/8AIMj/AOuw/k1cnXWeMf8AkGR/9dh/6C1cnRRRRXxJ3hRRRRRRRQAUUUVznxRUN8M/FAYAj+x7s/j5LYr4OZBX3742QyeDNcjVSzNp1wAoGc/u24r4KZK/Y/DCf+zYiP8AeX5HiZrG8ossaa7R38DKxB3henY8Efzrqw1cppn/ACErbof3yfzrpg1UmWo2WrjrUDriv1NM8SUSwGp4NV1apVNVWFRsKsOtQuKoxaJgadUampBUJopzU2gpDhS00UtNI5p1FFAC0GikNFOUUiipEFBLYGkNBpDSgDBJ6DmoY761P3mZfqKsTDFtMw/uN/I1z9TJmsIJ7iH0pWjf0Bpqn94v1q1W/HeWbH/XD8QRU4mtj0uIf++x/jXM0VNzTkRUaOQfwmo2WT+435VforrERWGVII9qd5P1rkakSaaP/VyyJ/usRRcfKjNLEHnIpN9adIVVvvKD9RXVGL2pPK9a5pb68U5FzL+LE1MNVvx/y3z/AMAH+FFw5UZu+gPWgYYv+ea/lTPssH9z9TW8YvSk8s1jJrV4v3hE31X/AANSx65L/wAtIIz/ALpI/wAaLi5EU99LvqybOI9Nw+hprWa/wyMPrWmYz6Uhj9RVEa4hPzWpA9n/APrVKNasyPmimz9AR/Oi4ciIQ9G+pDZt/wA9R/3zTfscvZkqx5f+zSFPY0xNVsG6uy/7yH+makS/09zxcL+II/nTuTyCBqXdTTbTj+EN9DSGGcf8sz+dNKUnl1OJrVuBcwE+0g/xqQRqy5XBHqKOYPZj91LuqHbL3jf/AL5NN3EdePrVMx/SkMf+c1dMXqKTyvanzC9mWN1LuqvvpQ9UzH9aTZVvyvWkMXpRzE+zZY3Ubqrh6XfVQpSFPpVvyzSGM+lO4uQsbqN1Qb6UPVTZ7UbKtGP1FJ5f+zRcXIT7qN1Qb6UNVUrSbatFPY0hSi4uUmyKXIqHdRuqttpNvtVny6Ty6dw5WTZoqLdS7qr7fakK+1WDH/nNBj+tArMkpai3Uu6q22grVgpSbPagNSSjNR7vel3VBtpNtTlPpSbPagNR+aM0zdS7qh20YqbZSFaAux2aM03dRkVDijmpdtG2gLj6M03IozUXNFSbfajb7UDuOozTaKjo/Cnlfak20BcdmlzTaKbSYX2p5WjbQFx2aKbmjNM2ijaKdto20DuOopuaM0zb6UbafikxQFx1FNzS03afWk2n0FP5o5oC4tFJmio9p9KNvtUlFA7i0UmaM1Fge9GB71L+FFAXFoozRmosUYqTC+1G0UBcKKKKZj/apOfepNopNvpQAUUUUzn3o3U/bRtPrQAUUUUzdRup20+gpNp9KACiiik3Uufejb7UmB70AFFFFLx7Uce1Jge9GKAsFFFFLijFJilx/tUAFFFFGKMUc+1Jz70AFFFFL+IoxSbqN1AWCiiiiijdRuoCwUUUUUUufejj2oAKKKKSil49qMUCCiiikopcUYoAKKKKSilxR+IoAKKKKSilxS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KKKWgAooor9F/BcxuPB2i3DAAy6fA5A7ZjU1rVznwvkeb4Z+FppDl30a0Zj6kwpXR1/KGMjyYipHs3+Z9vTd4pnD6r/yE7o8/wCuf+ZqtVnU/wDkJ3X/AF2f+dVqKKKK5iwooooooooAKKKKKKKKACiiiiiiigAooooooooAKKKKKKKKACiiiiiiigAoooooqOWaGHHnTRx56b2Az+dVLjW9FtpPLuNX0+F8Z2yXKKcfQmrjTnL4VcXMgoqWG3nnDeRDJKB12KWx19OnSpPsF/8A8+Vz/wB+m/wq/RWFL4z8HxSNHL4r0JHU4ZW1CIEfhuqm3xH+HqgsfHXhjjrjVYCfy3VvHA4mW1OX3Ml1IrqVqKs/YL7/AJ8bn/v03+FKmnX8jhRZzgk8ZQgfiTXU0Vxk/wAVvhtDGZH8caER/sXiufyBJqt/wuT4Yf8AQ6aX/wB9n/CtVlOPltQn/wCAv/In21P+ZfeVaK0v7D1T/n1/8fX/ABpP7C1T/n1P/fxf8a7yiuLs/ix8NbpsReN9DXnH726WL/0LFdJo+t6LrMZk0fV9P1FAMlrW5SUY+qk1jWwWJoK9WnKPqmvzKjUjLZmdRWi2i6mqljakgdg6n+vWqs1rdQpvmt5kX1ZCBn8RWhRRRXMWQUUUUUUUUAFFFFFFFFABRRRRRRRQAUUUUUUV8r/H342ePvCfxR1nw1od5Z21ja+R5Ja0R3G6CN25bIPzMe1evkuSYjOcQ8Ph2k0r6uytdLs+5hXrxoR5pBRRXUaJpdhdaXDPNBvkbdk72GfmIHQ19UUV8JTftC/FqTG3xNHFj+5p9vz+cZqtL8evi1KwZvF8oPT5bO3UfkI6+sXhpmj3qU/vl/8AInI80pdn/XzOXortf7D0v/n1/wDIjf41NDpmnxJtW0iI/wBpdx/M197UV+fs3xn+KM0hkbxnqIJ67Nij8guBVCT4pfEd927xx4gGeu2+kH8jxW8fDLHfarQ/H/Il5rT/AJWcJRXe/YLH/nytv+/S/wCFL9gsc5+xW3/fpf8ACv0Ror85JPiF4/kQpJ448TOp6htVnIP/AI9VS58YeLblAtz4o1yZQcgSahKwB/Fq2j4YYn7WIj9z/wAyf7Vj/KcDRXoEVpaxOHitYI2HRljANTV+k1FfmXcaxq1ywa41S9mIHBkuGbH5mqkskkrl5HZ2PVmOSa3j4XS+1iv/ACT/AO2E82X8n4/8A85or0aiv04e8tEYh7qBSvDAyAY/WqEvifw3FG0kviHSURRyzXkYA/HNfmnRW8fC+n9rEv8A8B/+2ZH9qv8Al/E4EWN4yhltJ2BGQRGTkdc5xzS/YL7/AJ8rjr/zyP8AhXe0V+j83jzwNCu6Xxn4cjXOMtqkIGfxaq03xL+HcWN3jrw2c/3NThb+TV+dNFbx8McL1ry+5C/tSf8AKcF9gvv+fK59f9U3+FSwaTqMwJW0kGP7+F/nXcUV+iX/AAtH4c/9Dz4f/wDA+P8Axp8XxO+HUjbV8c+HAf8Aa1GJR+Zavzqop/8AEMcH/wA/5fchf2pP+VHFf2Fqn/Pr/wCPr/jSPo2pRoWa0bA67WDH8ga7aiv0ksvG3g29IFn4t0C5PPEWowv/ACatyN0kQPGyup6FTkGvy/q3pupahpk4uNNv7qymHSS3maNvzBBrmreF8LfusS/nH/JouOavrH8Tgjp99/z53P8A36aoZY5IXMcqOjcfKwwenH6GvQ6K/Teivgjwp8dPib4ekTZ4km1OANuaHUh9oD+xdvnA+jCvd/hr+034e1h47HxhZnQrtsKLqImS1Y+/8UfPruA6lhXy2Z8B5rgYucIqpFfy7/c9fuuddLMKM9Hp6nnNFd1PpenzKFa0jXHdBtP6Vjah4cdQXspd/H3HwCfx6V9AUVFaXFveWsV1aXEVxbyqHjliYMjqRwQRwRjvUtfGNNOzO1M56inyxvE5SVSjDqrDBH50yiiiikMKKKKKKKKACiiiivlDxL+0/wCLdP1+/wBPt/DejIlrcSQ/vvNZ/lYrzhh6elfV9fnB8UEaP4l+KY3GGXWbtSPcTPX6BwBlWCzGvWjiqalZJq9+7POzGtOlGLg7BXWf8I3Y/wDPa5/76H+FcnXokTrJEkiHKsoZT6g16w/7VPj/AHHZovhhVzwDbzk/n51VJP2oPiQyMq22gRkjhltHyv0zIRXh9FfqUeFMmX/MPH7jyPrdb+ZmP/wjdjx+9uP++l/wqx/Yel/8+3/kRv8AGtKivYp/2kvijJGVXUNOhP8AeSxTP65FU5v2hfi1IBt8SxRY7pp9vz+aGvKaK6I8O5THbDQ/8BX+Qnia38z+8zv7D0v/AJ9f/Ijf40f2Hpf/AD6/+RG/xrRor0yX49fFqVgzeL5Qeny2duo/IR1Tm+M/xRmkMjeM9RBPXZsUfkFwK8/oraOSZbH4cPBf9uR/yJ9vV/mf3lSHTNPiTatpER/tLuP5mnfYLH/nytv+/S/4VZor7V/Y/wDEmt+JfA+r3Wvaxd6ndR6mUV7mUuyIYkIAz0Gc/rXttfOH7CksZ8M+JYQ37xbyFmHoChx/6Ca+j6/AuLqMaOc14QVldabdEz6HBycqMWzmPF1vBB9m8iGOLO/OxQuenXisCuk8a9LX/gff/drm6K5n4sRtL8LPFkSDLvol4qj1JgeumrF8ewm58C+ILdWAMumXKAntmJhXi4KXLiKcuzX5m9RXiwqzpX/ITtP+uydv9oVWqzpX/ITtOv8Arl/9CFfmvRRRX9VHyR3tFFFFFFFABRRRRRRRQAUUUUUUUUAFFFFFFFFABRRRRRRRQAUUUUUUUUAFFFFFFFFABRRRRRRRQAUUUUUUUUAFFFFFFFFABRRRX6SfDmRpfh74cldi7PpNqxYnqTEvNb1ct8IGVvhP4QKkEf2HZD8RAgNdTX8rY6PLiai/vP8AM+tpu8UcFqn/ACE7r/rs/b3NVqt6yjx6pdK4wTKW/AnI/pVSivBP24o1Pwu0mXnK63Go9MGCb/AV73Xhv7bEat8IrVmGSmsQsvsfLlH9TXr8Ju2c4f8AxGOMX7mXoFb3g2Ui7nhwMNGGz3yD/wDZVg1teDv+QnJ/1xP/AKEtfF9FFFf0kfMHWUUUUUUUUAFFFFFFFFABRRRV7QZmt9csLhAC8VzG656Ehga/TSvzAjdo5FkRtrKQQR2Nfp/X5J4ox97Cv/H/AO2ns5S9J/L9QrzmvRq85oooor8nPXCiiiiiiigAoooorzL49/FjT/hroaxwrHea/eIfsVoTwg6ebJjkID0HViMDoSva+NfEVh4T8Kaj4i1NsW1jCZGUEAu3RUGe7MQo9zX54eOPE2qeMPFF94h1iUPdXchYqPuxr/CijsqjAFfb8F8MrN67rV1+6hv/AHn29O/3dTz8divYx5Y7sK1tB0o3zmabcsCkZx/GfQH+tUtOtXvbtLePK7jy2OAO5/z7V3VvDHbwJDEoVEGAKqeIdZ1TxBrFzq+tX017fXLl5ZpTkk+noAOgA4A4AArPoor96hCMIqMVZI+fbuORVRAiKFVRgADAApaKKKKKKoAooooooooAKKKKKKKKACiiiiiiigAooooooooAKKKKKKKKACiiiitDw9rGpeH9atNZ0i7ktL60kEkMqHBB9PcEZBHQgkHg1n0VM4RnFxkrpgnYKR1V0KOoZWGCCMgilor9CPgl8RLL4j+DY9UjWODUYCIdQtVP+qlx94A87G6jr3GSQa7qvz/+APjyXwB8Q7PUJZSul3RFtqKdvKY/fx6ocN64BHevv9WVlDKQQRkEHgiv564wyD+x8damv3c9Y+XdfL8mj6PBYj21PXdHFa5p7afdYXmGTJjOeQPQ+/NZ1d5qtot7YyQHAYjKE9mHSuFkRkYo42sMggjkGlooor5M7RtFFFFFFFABRRRX5jaohj1O6j2bNszrtxjGGPFVq2PG0UkHjPW4ZV2vHqNwrDOcESMDWPX9X0Zc1OMu6R8hLRs9GooooooorQQUUUUUUUUAFFFFFfZ37EkvmfCS+Tbjy9amXr1/dQn+tfGNfYv7DsjH4ZavFxhdZdh9TDD/AIV8P4hK+TS/xRO/Ln+/CuU8Y/8AITi/64j+bV1dc14zRRNbSgfOyspPqBgj+Zr32iiivwQ+hOeooooooooAKKKKKKKKACiiiivh39r+ERfG6/cMSZbS3c+37sL/AOy19xV8V/tpRJH8YY3UYMulQO3PffIP5AV974cytm7XeD/NHn5mv3PzCu18Nf8AIEt/+Bf+hGuKrtfDX/IEt/8AgXb/AGjXiNFFFfux8+aNFFFFFFFABRRRRRRRQAUUUV7f+xZIifGCZWYAvpMyqD3O+M4/IGvtOvh79j6ZY/jbYo2cy2lwi/XZu/kpr7hr8J8Ro2zdPvBfmz6DLH+5+ZneJf8AkCXH/Af/AEIVxVdr4m/5Alx/wH/0IVxVFFFFfBHoBRRRRRRRQAUUUVU1uN5tFvokGXe3kVfqVNfArLX6BzJ5kLx5xuUrn618st+z38Qf7mlf+Bf/ANjX6b4eZphMDHELE1FC/La7tf4rnl5hTlJxsizpf/ITtef+WyfzFdArVzVpKIbuGZtxVHDEDqQCDj9KvJ4k0H/oKJ/35l/+JrxyRetV5F617O/7PXxC/uaV/wCBf/2NQSfs8fEQ/wDLPSv/AAL/APsa/SlxNlH/AEEw+9HlSw1V/ZNtTUqGsRPEWh/9BJD/ANsZP/iamTxDon/QRX/vzJ/8TXi7ioHFezv+zr8RT/yz0r/wL/8Asahf9nT4j/8APPSv/Av/AOxq1xPk/wD0Ew+9HPLB1/5GbampFrGTxBo3/P8Aj/v1J/8AE1Muv6P/AM/w/wC/T/4V4yaZXsh/Zy+JH/PLSf8AwM/+xph/Zx+JH/PLSf8AwM/+tR/rPk//AEEw+9CWCxH8jNWnVljXtI/5/B/36f8Awpw1zSv+fz/yE/8AhXj1Fewf8M4/Ej/nlpP/AIGf/Wpy/s5fEj/nlpP/AIGD/Cj/AFoyf/oJh96H9TxH8jNKis7+3NK/5+//ACG/+FIdd0n/AJ/P/IT/AOFeQLU0Yr1xf2c/iP8A88tJ/wDAv/7Gpo/2dPiMP+Welf8AgX/9jR/rRk//AEEw+9ErBV/5GaFNes46/pH/AD+D/v0/+FRv4g0f/n+H/fp//ia8c1A7bGY/7OPzP/165+vYvid8IPGHg3wbc61rK2C2iSRxnyrnc2WYAYGOa8dr0MLjsPjYe0w81KO11rqX7OVPSSszTi5nUVcrI0nU9Pvrwx2l0JXVC5HlsOOnUj3rXoooorpAKKKKKKKKACiiiiiiigAooooooooAKKKKKKKKACiiiiiiigAooooooooAKKKKkSedPuTSL9GIqVb68U8XUv4sT/Oq1FACMiN95VP1FMMMJ/5Zp+VSUVeGrX//AD3z9UH+FSprV4o5WJvqp/oazKKAIfssH9z9TTTZxHoWH0NWKK101yXP7y3jb/dJH+NSrrkefmtSB7Pn+lYdFAFU2a/wyMPrSGzPaX9Kt0V0A1qzP3o5h/wEH+tSJqunt96Rk/3kP9M1zdFAFH7JL/eT8zTTbTr/AAhvoa0KK6hL6wfpcL+II/nUgmtW4W5hP/bQf41ydFArGcYZ1/5Zn86btl/55uP+A1p0V2ARWXKnI9RSeV7VyFSJPOn3JpF+jEU7hZGUWIPOQfQ8Uu+tSmsiN95VP1FdX5XtTfK9a5tb68XpdS/ixP8AOpRq1/n/AF+f+AL/AIUXFyozg9AetAwwn/lmv5Uz7LB/c/U1veXSeWax11q7UcrC31U/0NSJrkv/AC0t42/3SR/jRcXIin5lLvqybOHtuH0NNNmv8MjD61pmM+lIY/UVSXXI8/NakD2fP9KsQatYyNiRmh92TI/TNHNYPZohD0b6lNme0v6Uz7HNn7yH8ak8v/ZpCnsa0LNtFuCA/iPT7cnGBLHcfzERFb2neFbK/ANv418IIDj/AF+qCDr/ANdFFc1THUaWs3b5P/IaoN7CBqXdQLWb1T86R7eSNC5IIUEkAEn8ABk1yBSk8uvTNP8AhNqupEDT/Evg68J6CDW4pM/lWyn7PHxBkjDRrpDqehF5kfyrhqcRZZTdp14r1ZSwlR7IXdS7qo/ao+f3d3/4BTf/ABFVrjXdKt5TDcXhikGMo8EikcZHG30rxny6Qx/5zXtJ/Z1+If8Azz0r/wAC/wD7Gmn9nT4if889K/8AAv8A+xrP/WjKP+gmH3oPqVX+U2N1G6sT/hI9F/6CA/78yf8AxNH/AAkmi/8AQRH/AH5k/wDia8YMf1pClez/APDOnxE/556V/wCBf/2NIf2dPiL/AM89K/8AAv8A+xp/60ZR/wBBMPvQvqVb+Vm5uo3e9Yn/AAkei/8AQQX/AL8yf/E0v/CSaL/0EV/79Sf/ABNeMbPakKfSvaP+Gc/iL/zz0r/wL/8AsaQ/s5/EX/nnpX/gX/8AY0f60ZR/0Ew+9C+pVv5Wbe6jdWL/AMJJon/QQX/v1J/8TR/wkmi/9BBf+/Un/wATXi+z2o2V7Of2c/iL/wA89K/8C/8A7Gj/AIZz+I3/ADz0n/wL/wDsaP8AWjKP+gmH3oPqVb+Vm3uo3VijxHov/QQH/fmT/wCJpf8AhItG/wCf8f8AfqT/AOJrxcrSba9oP7OfxF/556V/4F//AGNIf2c/iL/zy0n/AMC//saP9aMn/wCgmH3oX1Kv/KzZyKXIrG/4SLRv+f8AH/fp/wD4mj/hItG/5/x/36f/AOJrxjbSbfavZ/8AhnP4jf8APLSv/Av/AOxoP7OXxG/556V/4F//AGNH+tGT/wDQTD70H1Kv/KzZzRWP/wAJFo3/AD/j/v0//wATSjxFo3/P8P8Av0//AMTXjG32pCvtXs//AAzj8Rv+eelf+Bf/ANak/wCGcfiN/wA89K/8DP8A7Gn/AKz5P/0Ew+9B9Tr/AMrNelrIHiHR/wDn+H/fp/8A4mj/AISHR/8An+H/AH6f/wCJrxjbQVr2Y/s5fEb/AJ5aT/4F/wD2NH/DOPxG/wCeWk/+Bf8A9jS/1oyf/oJh96D6niP5Ga9GayP+Eh0f/n+H/fp/8KX/AISHR/8An+H/AH6f/CvGdtJtr2b/AIZx+I3/ADy0n/wL/wDrUf8ADOXxG/55aV/4Gf8A2NH+s+T/APQTD70H1PEfyM1s0ZrJ/wCEh0f/AJ/h/wB+n/8AiaB4h0f/AJ/f/IT/APxNeM7aMV7L/wAM4/Eb/nnpX/gZ/wDY0h/Zx+I//PPSf/Av/wCxo/1nyf8A6CYfeh/U8R/IzWzRmsoeINH/AOf3/wAhP/hS/wDCQaP/AM/o/wC/T/4V41ijmvZf+GcfiP8A88tJ/wDAv/7Gg/s4/Ef/AJ5aT/4F/wD2NH+s+T/9BMPvQfVMR/IzVozWV/wkGj/8/o/79P8A4Uf8JBo//P6P+/T/AOFeNc0V7J/wzj8R/wDnlpP/AIF//Y0f8M4/Ef8A546T/wCBn/2NH+tGT/8AQTD70H1TEfyM1aM1l/2/pH/P6P8Av0/+FH9v6R/z+j/v0/8AhXjdH4V7Gf2cfiR/zy0r/wAC/wD7Gj/hnH4kf88dJ/8AAz/7Gj/WfJ/+gmH3of1PEfyM1M0uayv7f0j/AJ/f/IT/AOFH9v6T/wA/n/kJ/wDCvHKTAr2P/hnH4j/88tJ/8DP/AK1H/DOPxI/55aT/AOBY/wDiaP8AWfJ/+gmH3oPqeI/kZq5ozWX/AG9pP/P5/wCQn/wo/t7Sf+fwf9+n/wAK8c2ik217J/wzj8SP+eOk/wDgWP8ACj/hnH4kf88tK/8AAz/61H+tGT/9BMPvQfU8R/IzUorL/t7Sf+fwf9+3/wAKX+3tJ/5/B/37f/CvG9tG2vYz+zj8SP8AnlpP/gZ/9aj/AIZx+JH/ADy0n/wM/wDsaP8AWjJ/+gmH3of1PEfyM06KzP7e0n/n8H/ft/8ACj+3tJ/5/B/37f8AwrxzafWk2n0Fex/8M4/Ej/njpP8A4Fj/AApf+GcfiR/zy0n/AMDP/rUf60ZP/wBBMPvQfU8R/IzTorN/tzSv+fv/AMhP/hR/bulf8/n/AJCf/CvG9p9BSbfavZP+GcfiR/zy0r/wMH+FH/DOPxI/556V/wCBg/wo/wBaMn/6CYfeg+p4j+RmlRWb/bulf8/n/kJ/8KP7c0r/AJ/P/IT/AOFeNYHvRge9ey/8M4/Ej/nlpP8A4GD/AApP+GcfiR/zy0r/AMDB/hR/rRk//QTD70H1PEfyM0qKzf7d0r/n7/8AIT/4Uv8Abulf8/f/AJDf/CvG8UYr2T/hnH4kf88dK/8AAwf/ABNH/DOPxI/55aV/4GD/AOJo/wBZ8n/6CYfeh/U8R/IzRorO/tzSv+fv/wAhv/hR/bmlf8/f/kN/8K8c59qTn3r2T/hnH4kf88tK/wDAz/61H/DOPxI/55aV/wCBn/1qP9aMn/6CYfehfU8R/IzRorO/tzS/+fsf9+3/AMKP7c0v/n7H/ft/8K8b596N1eyf8M4/Ej/nlpX/AIGf/Wo/4Zx+JH/PLSv/AAMH+FH+tGT/APQTD70H1Ov/ACM0aKzv7c0v/n7H/ft/8KP7c0r/AJ+x/wB+3/wrxvdRur2P/hnH4k/88tJ/8DP/ALGj/hnH4k/88tJ/8DP/ALGj/WjJ/wDoJh96D6nX/kZo0Vnf25pX/P2P+/b/AOFH9uaV/wA/Y/79v/hXjm6lz717F/wzj8Sf+eWlf+Bn/wBaj/hnH4kf889K/wDAwf4Uf6z5P/0Ew/8AAkH1Kv8AyM0aKz/7b0v/AJ+//Ib/AOFH9taX/wA/X/kN/wDCvHePajj2r2L/AIZx+JH/ADz0r/wMH+FJ/wAM4/En/nlpX/gZ/wDWo/1nyf8A6CYfeg+pV/5GaFFZ/wDbWl/8/X/kN/8ACj+2tL/5+v8AyG/+FePYoxXsP/DOPxJ/55aV/wCBn/1qP+GcfiT/AM8tJ/8AAwf/ABNH+s+T/wDQTD70H1Kv/IzQorP/ALa0v/n6/wDIb/4Uf21pf/P1/wCQ3/wrx7FGK9h/4Zx+JP8Azy0n/wADB/hR/wAM4/En/nlpP/gYP8KP9Z8n/wCgmH3oPqVf+RmhRWf/AG1pf/P1/wCQ3/wo/trS/wDn6/8AIb/4V49+IoxXsP8Awzj8Sf8AnlpP/gYP/iaP+GcfiT/zy0n/AMDB/wDE0f60ZP8A9BMPvQfUq/8AIzQorP8A7a0z/n6/8hv/AIUf21pn/P1/5Df/AArx2ivYv+GcfiT/AM8tJ/8AAwf/ABNH/DOPxJ/55aT/AOBg/wDiaP8AWjJ/+gmH3oPqVf8AkZoUVn/21pn/AD9f+Q3/AMKP7a0z/n6/8hv/AIV47RXsX/DOPxJ/546T/wCBg/wo/wCGcfiT/wA8tJ/8DB/hR/rRk/8A0Ew+9B9Sr/yM0KKz/wC2tM/5+v8AyG/+FL/bWmf8/X/kNv8ACvHaK9i/4Zx+JP8Azy0n/wADB/hR/wAM4/En/njpP/gYP8KP9aMn/wCgmH3oPqVf+Rl+iqH9taZ/z9f+Q2/wo/trTP8An6/8ht/hXjtFexf8M4/En/njpP8A4GD/AAo/4Zx+JP8Azx0n/wADB/hR/rRk/wD0Ew+9B9TxH8jL9FUP7a0z/n6/8ht/hR/bWmf8/X/kNv8ACvHaK9i/4Zx+JP8Azx0n/wADB/hR/wAM4/En/njpP/gZ/wDWo/1nyf8A6CYf+BIPqWI/kZfoqh/bWmf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Uf8M4/En/njpP/AIGf/Wo/1nyf/oJh/wCBIPqWI/kZfoqh/bWl/wDP1/5Db/Cj+2tL/wCfr/yG3+FeO0V7F/wzj8Sf+eOk/wDgZ/8AWo/4Zx+JP/PHSf8AwM/+tR/rPk//AEEw/wDAkH1LEfyMv0VQ/trS/wDn6/8AIbf4Uf21pf8Az9f+Q2/wrx2ivYv+GcfiT/zx0n/wM/8ArUf8M4/En/njpP8A4Gf/AFqP9Z8n/wCgmH/gSD6liP5GX6Kof21pf/P1/wCQ2/wo/trS/wDn6/8AIbf4V47RXsX/AAzj8Sf+eOk/+Bn/ANaj/hnH4k/88dJ/8DP/AK1H+s+T/wDQTD/wJB9SxH8jL9FUP7a0v/n6/wDIbf4Uf21pf/P1/wCQ2/wrx2ivYv8AhnH4k/8APHSf/Az/AOtR/wAM4/En/njpP/gZ/wDWo/1nyf8A6CYf+BIPqWI/kZfoqh/bWl/8/X/kNv8ACj+2tL/5+v8AyG3+FeO0V7F/wzj8Sf8AnjpP/gZ/9aj/AIZx+JP/ADx0n/wM/wDrUf6z5P8A9BMP/AkH1LEfyMv0VQ/trS/+fr/yG3+FH9taX/z9f+Q2/wAK8dor2L/hnH4k/wDPHSf/AAM/+tR/wzj8Sf8AnjpP/gZ/9aj/AFnyf/oJh/4Eg+pYj+Rl+iqH9taX/wA/X/kNv8KP7a0v/n6/8ht/hXjtFexf8M4/En/njpP/AIGf/Wo/4Zx+JP8Azx0n/wADP/rUf6z5P/0Ew/8AAkH1LEfyMv0VQ/trS/8An6/8ht/hR/bWl/8AP1/5Db/CvHaK9i/4Zx+JP/PHSf8AwM/+tR/wzj8Sf+eOk/8AgZ/9aj/WfJ/+gmH/AIEg+pYj+Rl+iqH9taX/AM/X/kNv8KP7a0v/AJ+v/Ibf4V47RXsX/DOPxJ/546T/AOBn/wBaj/hnH4k/88dJ/wDAz/61H+s+T/8AQTD/AMCQfUsR/Iy/RVD+2tL/AOfr/wAht/hR/bWl/wDP1/5Db/CvHaK9i/4Zx+JP/PHSf/Az/wCtR/wzj8Sf+eOk/wDgZ/8AWo/1nyf/AKCYf+BIPqWI/kZfoqh/bWl/8/X/AJDb/Cj+2tL/AOfr/wAht/hXjtFexf8ADOPxJ/546T/4Gf8A1qP+GcfiT/zx0n/wM/8ArUf6z5P/ANBMP/AkH1LEfyMv0VQ/trS/+fr/AMht/hR/bWl/8/X/AJDb/CvHaK9i/wCGcfiT/wA8dJ/8DP8A61H/AAzj8Sf+eOk/+Bn/ANaj/WfJ/wDoJh/4Eg+pYj+Rl+iqH9taX/z9f+Q2/wAKP7a0v/n6/wDIbf4V47RXsX/DOPxJ/wCeOk/+Bn/1qP8AhnH4k/8APHSf/Az/AOtR/rPk/wD0Ew/8CQfUsR/Iy/RVD+2tL/5+v/Ibf4Uf21pf/P1/5Db/AArx2ivYv+GcfiT/AM8dJ/8AAz/61H/DOPxJ/wCeOk/+Bn/1qP8AWfJ/+gmH/gSD6liP5GX6Kof21pf/AD9f+Q2/wo/trS/+fr/yG3+FeO0V7F/wzj8Sf+eOk/8AgZ/9aj/hnH4k/wDPHSf/AAM/+tR/rPk//QTD/wACQfUsR/Iy/RVD+2tL/wCfr/yG3+FH9taX/wA/X/kNv8K8dor2L/hnH4k/88dJ/wDAz/61H/DOPxJ/546T/wCBn/1qP9Z8n/6CYf8AgSD6liP5GX6Kof21pf8Az9f+Q2/wo/trS/8An6/8ht/hXjtFexf8M4/En/njpP8A4Gf/AFqP+GcfiT/zx0n/AMDP/rUf6z5P/wBBMP8AwJB9SxH8jL9FUP7a0v8A5+v/ACG3+FH9taX/AM/X/kNv8K8dor2L/hnH4k/88dJ/8DP/AK1H/DOPxJ/546T/AOBn/wBaj/WfJ/8AoJh/4Eg+pYj+Rl+iqH9taX/z9f8AkNv8KP7a0v8A5+v/ACG3+FeO0V7F/wAM4/En/njpP/gZ/wDWo/4Zx+JP/PHSf/Az/wCtR/rPk/8A0Ew/8CQfUsR/Iy/RVD+2tL/5+v8AyG3+FH9taX/z9f8AkNv8K8dor2L/AIZx+JP/ADx0n/wM/wDrUf8ADOPxJ/546T/4Gf8A1qP9Z8n/AOgmH/gSD6liP5GX6Kof21pf/P1/5Db/AAo/trS/+fr/AMht/hXjtFexf8M4/En/AJ46T/4Gf/Wo/wCGcfiT/wA8dJ/8DP8A61H+s+T/APQTD/wJB9SxH8jL9FUP7a0v/n6/8ht/hR/bWl/8/X/kNv8ACvHaK9i/4Zx+JP8Azx0n/wADP/rUf8M4/En/AJ46T/4Gf/Wo/wBZ8n/6CYf+BIPqWI/kZfoqh/bWl/8AP1/5Db/Cj+2tL/5+v/Ibf4V47RXsX/DOPxJ/546T/wCBn/1qP+GcfiT/AM8dJ/8AAz/61H+s+T/9BMP/AAJB9SxH8jL9FUP7a0v/AJ+v/Ibf4Uf21pf/AD9f+Q2/wrx2ivYv+GcfiT/zx0n/AMDP/rVHN+zp8TI03JaabKc/dS8XP64FNcT5O/8AmJh/4Eg+p1/5GX6Kof21pf8Az9f+Q2/wo/trTP8An6/8ht/hXkNFel3fwI+KluGJ8LmRV/iivIGz9AHz+lc9qXw48fafn7V4N11Qv3mSykdR/wACUEfrXXRzjL638OvB+kk/1Ilh6sd4v7i/RVOHVdPmJCXUY4/i+X+dWIri3mfZDcRSNjOEcE4/CuVoqS4gmt5WhuIZYZFPzI6FWH1BqOvRTTV0YtWJKKWkoooopiCiiiiiiigAooooooooAKKKKKKKKACiiiiiiigAooooooooAKKKKKKKKACiiiiiiigAooooooooAKKKKKKKKAC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lFI3anU37xoGFFFFfoJ8HmLfCjwoS2f+JRbD8o1FdXXD/AR0k+DnhdkbcBYqufcEgj8wa7iv5WzWPLjq0e05fmz7Sg/3cfRHHeIVA1m4AAH3eg9VFZ9aPiTH9sz9T93/wBAFZ1FFFFcBqFFFFFFFFABRRRRXjn7UXxA8T/D7R9EvPDctpGbq4lin8+HzM4UFcenf9K9jr56/bmgDeBNBudxzHqZQD13RMf/AGWvoOFaFGvm9CnWipRbd09VszmxknGjJxeoVt+F7K1vPtH2mHfs2bfmIxnOen0rEro/BX/L3/wD/wBmrxuT9on4rsG26/bx56bdPg4+mUNVZPj98XJEKN4uYA/3bC1U/mI815hRX74uH8qW2Gh/4BH/ACPnniK38z+80v7D0vP/AB6/+RG/xp0Wj6bE4dbVSR/eYsPyJxV+ivRbn43fFS4ULJ4yvAAf+WcUSH81UVRuPi18S52DSeNtbBA48u5KD/x3Ga4iito5Rl8PhoQX/bsf8hOtUf2n95WFhYj/AJcrb/v0tL9gsf8Anytv+/S/4VYorq5fiT8Q5HLN468TAn+7qkyj8g1VpPHXjZ2Zn8Y+IWLdSdTmOf8Ax6udorZYDCx2px+5E+0n3K32Cx/58rb/AL9L/hVhVVVCqoAAwAB0paK0pdf12WNo5da1J0YfMrXTkH8M1TmurmZds1xNIuc4dyR+tQ0V0Rpwj8KSJbbCiiiiiiirEFFFFFFFFABRRRRRRRQAUUUUU+KSSKRZInZHU5VlOCD6g0yigAooor0Twd8aviR4XkT7L4jub+3BBNtqJNyjAdst8yj/AHWWvon4XftJeF/ETxaf4piXw9qDYUTM+60c/wC+eY/+BcD+9XxlRXzObcJZXmcXz01GX80dH8+j+Z1UcZVpbO6Kt3p1ldZM1uhYnJYcNn6isLUfDskYMlnJ5qj+BuG/wP8AnrXT0V+oKMrorowZWGQQcgilr4l+AHxw1HwNcxaHr8k1/wCGnYKATukscn70fcp6p+K4OQ32pYXdrf2MF9ZXEdzbXEayQyxsGV0YZDAjqCK/EeIOHcTklfkq6xfwyWz/AMn3R7uGxMa8brc87dWRyjqyspwQRgg02u11jSYb6NmULHcdnx972P8Aj2/SuOnheCZoZVKOpwyn1/z3qaiiivAOkjooooooooAKKKKK+Gf2uo3T45aqzLgSW9sy+48pR/MGvuavif8AbMhaL4ytIxBE2mwOuPTLL/NTX33hxK2byXeD/OJ52Z/wfmFdr4a/5Alv/wAC/wDQjXFV2vhr/kCW/wDwL/0I14rRRRX7qeAaNFFFFFFFABRRRRRRRQAUUUUUUUUAFFFFFFFFABRRRRRRRQAUUUUUUUUAFFFFFFFFABRRRRRRRQAUUUV6b8Evi/rnw41Fbdmk1Dw/K+biwZ/uZ6vET91vbo3Q84I+4vC2vaX4m0Cz1zRbpbqxu498Ui/kQR2IIII7EYr80K9i/Zg+J0ngfxauj6pcEeH9VkCTbnwttMcBZueAOgbpxzztAr894z4Sp4+lLGYWNqsdWl9pf/Jdn127W9HBYx02oTen5FPVNOt7+IiRQsgHyyAcj/Ee1cZe2s1nO0E6gMPyYeoPp/8AXrv6z9d08X1oQo/fJzGfX2/GvuCiiivw4984miiiiiiigAoooor86fjHG0Xxa8XK2CTrV23HoZmP9a/Ravz1+PcIg+MviuNWLZ1KR8/7x3Y/Wv0zwyl/ttaP939Ty81XuR9QrvtL/wCQZa9f9Sn/AKCK4Gu+0v8A5Blr/wBcU/8AQRXD0UUV+znhliiiiiiiigAooooooooAKKKK+p/2D5QbTxfDg5WSzbPrkTD/ANlr6br5a/YOkxc+MIcfeSzbP0Mw/rX1LX888cq2e1/+3f8A0iJ9JgH/ALPH5/mc541/5dP+B/8Astc5XU+Mo1azgm53K5UDtgjJ/wDQa5aiqeuwrc6Jf27EqsttIhI6gFSP61cpsiLJG0bjKspUjPUGvlIS5ZKXY63sFWdL/wCQna/9dk6/71VqfFI0MqyxnDIwZeO49q/L+iiiv6xPkD0OiiiiiiigAooooooooAKKKKKKKKACiiiiiiigAooooooooAKKKKKKKKACiiiiiiigAooooooooAKKKKKKKKACiiiiiiigAooor9DvgXMk/wAHfCbpnA0uFD9VXaf1BrtK89/Zwm+0fBDwvJt24tWTGf7sjLn9K9Cr+XM3jyY+vHtOX5s+rou9OPojivEv/IbuP+A/+gis6tLxN/yG7j/gPb/ZFZtFeN/tix7/AIK3LbN2y+t2zj7vzEZ/XH417JXlX7WaM3wI11lHCSWzNz2+0Rj+ZFdXDkuXNsM/78fzROK/gy9GFbfg7/kJyf8AXE/zWsStnwi6rqpVmwXiKr7ng/yFfCVFFFf0yfLHW0UUUUUUUAFFFFFFFFABRRRRX6daY4k062kDbw0KMGznOQOa/MWv0r8FSpN4N0SaJspJp0DKcdQY1Ir8q8UI/u8NLzl/7b/ketlT1l8grgtU/wCQldDp++cY6dzXe1weqf8AITus/wDPZ+/+0a16KKK/IT2irRRRRRRRQAUUUV8s/tv+MC91pXgi0l+SNft16AerHKxKfoN7Ef7SmvmOu0+OGsvr/wAXPE+pMyup1CSGNl6GOI+Wh/75QVxdf0vw1l8cvyujRS1sm/V6v/L0PlsTUdSrKR1PhG18u1e7ZfmkO1T/ALI/+v8AyrdqDT4fs9lDBtUFEAbb0z3/AFqeiiiivcMAooooooooAKKKKK9P+D/wV8UfESNdQhaPStF3lTfXCk+Zg4IiQffIPHUL1GcjFcv8LPDJ8Y/EPRfDZZljvbkCYqcERKC8hHvsVse9fopp1laabp9vp9hbx29pbRLFDEgwqIowFHsAK+D404qqZPGOHw38SSvd9Ftt3b+Wh34LCKs3KWyCqWp6lbWCjzWLSEZWNep9/YVYvJhb2ss7YIRS2CcZPpmuCuJZJ5mmmYu7HJJ9f6dq8W8P/sxfDyxRDqc2ratLj5/NuBFGT7BACP8Avo1vN+z78IyhUeFWU/3hqN1kf+RMV6lRX5HV4lzerLmliZ/KTX4KyPZWFor7KNmbxNdFsxW8Kp6Nlj+fFVxr+pLNvMsbL/c2Db+nP61lUV4N4l/Zd8D30cjaLqWq6ROfuAuLiFfqrAMf++xXz38V/g/4u+HhN1qEEd9pJbamoWuTGMngODyh6deM8Amvv2ob61tb+ymsr23iubaeMxyxSqGSRSMFSDwQR2r2sp47zPBVF7aXtIdU9/k97+t0YVsvpTXuqzN+HxNcKT51tE47bCVwf1zW5p2o2t8p8lyHHJRuGArhKkglkglWWJyjqcgg9K/MOivSf2hPhy/w68bta2okbRr9TPp8jZOFz80RPcoSPwKnvXm1fumCxlLG4eGIou8ZK6/r8zwZwcJOMt0ehUVT0e9F/ZLNwHHyuo6A/wCeauUUUUV1EBRRRRRRRQAUUUUV93/st+Km8UfCHThcSGS80pjp85PUhAPLP/ftkGe5Br4Qr6M/Ya1w2/izXvDrt8l7ZpdJk/xxNtIA9SJc/wDAa+K49y9YrKJVEveptSX5P8Hf5Hdl9TkrJdwrkPFFv5GptIqkLMu/pgZ7/X1/GuvrF8XweZp6TBcmJ+T6KeP54r62ooor8BPojk6KKKKKKKACiiivzi+Kkfk/E7xVFnOzWrxc+uJnrmq674zxCH4ueLlBznWbpv8AvqVj/WuRr+qMvlzYSk/7q/JHyVTSbPQ7eRZreOZQQrqGGfQin1W0v/kGWvT/AFKdP90VZoooorrICiiiiiiigAoooor64/YWkc+D/EMZYlF1BGC+hMYyf0H5V8j19UfsHupsPFybvmEtoSPQES/4H8q+O48jfI6r7OP/AKUjty9/v0Fc740/5dOn8f8A7LXRVznjU/8AHp1/j/8AZa+mqKKK/n0+jOcooooooooAKKKKKKKKACiiiivjb9t9QPixphCgZ0OIkgdT589fZNfIP7csbj4gaHLtOxtK2g+pEr5H6ivt/D6Vs6j5xl+RwZj/AAGFdb4Qdm0tgzEhZSFB7DAOP1NclXWeDv8AkGSf9dj/AOgrXz3RRRX74fPG1RRRRRRRQAUUUUUUUUAFFFFeq/snS+X8eNBXbnzEulznp/o8h/pX3bXwT+y7I0fx48NMuMl51/A28oP86+9q/D/EuNs0pv8A6dr/ANKke9lb/dP1/wAjO8S/8gS4/wCA/wDoQriq7vWY1k0q5VwSBGW49RyP1FcJRRRRX54ekFFFFFFFFABRRRRWp2FZdfGniP47fFa017ULW38VbIobqWONf7PtjhVYgDJj9BX0XD/DuKzuU44eUVy2vzNre/ZPscGOxUMOouS3CuE4WRlB6Gu7roG8H+Hd7f8AEu75/wBdJ/8AFV9uGmNXwk37QHxc/wChu/8AKda//Gqgf9oL4vc/8Vd/5TbX/wCNV9K/DXNf+flP75f/ACJxRzSi+j/D/M8sjPSrUX3a9LXwj4eH/MP/API0n/xVSr4V0Af8uH/kZ/8AGvvBulRtXwa37Qnxf5/4q7/ym2v/AMapn/DQnxe/6G7/AMptr/8AGqh+Gua/8/Kf3y/+RNlmVLs/6+Z5zH0H0qxH92vQ18L6GMf6D/5Ff/Gnjw1og6WX/kV/8a+8z0ppr4N/4aC+L3/Q3f8AlNtf/jVH/DQXxe/6G7/ym2v/AMao/wCIa5r/AM/Kf3y/+RK/tOl2f9fM4FegqVPu13Y8O6N/z5/+RH/xpR4f0gdLP/yI3+NfeNKOlfBn/DQXxd/6G7/ynWv/AMapf+Ggvi9/0N3/AJTbX/41R/xDXNf+flP75f8AyI/7Tpdn+H+ZwtRyda7/APsDSf8An0/8iN/jSHw9o562f/kR/wDGvvWnrXwP/wANB/F7/obv/Kba/wDxqnL+0J8X/wDobv8Aym2v/wAao/4hrmv/AD8p/fL/AORJeZUuz/r5nnclV5Tya9KPhzRT1s//ACK/+NMbwzoZ/wCXH/yK/wDjX0H+2/dNb/B+0hU/8fOsQxsM9QI5W/mor4ortvH/AMT/ABx430y307xRrn9oWsE3nxp9lhi2vgrnMaKTwTXE1+mcLZPVyfALDVmnK7el7a+qR5eJrKtPmicz8N1dtcuJAuUW3KlgDgEspA9OgP5Gu/qjpOl2GmmX7FB5XmY3/OzZxnHUn1NXqKKKK+jMAooooooooAKKKKKKKKACiiiiiiigAooooooooAKKKKKKKKACiiiiiiigAooooooooAKKKKKKKKACiiiiiiigAooooooooAKKKKKKKKACiiiiiiigAooooooooAKKKKKKKKACiiiiiiigAooooooooAKKKKKlt7ie3k8y3mkhf+8jFT+YqKik1fcAoooro7Px344skCWfjLxFbKOgi1OZB+jVvaf8avipY/6jxtqb/wDXcrN/6GDXn1FcdTLcHV/iUov1in+haqTWzIrq2t7qMR3VvFOgOdsiBhn1warf2PpP/QLsf/Adf8KvUV6/Y/tIfFq3OZtetbv2m0+Ef+gKtb9p+1b8Qo8C40jw3Ovc/Z5lY/iJcfpXgNFefV4Zyip8WGh8kl+Vi1iKq+0zDHhLw+P+Yf8A+RpP/iqgufBmiyuGjW4twBgrHJweevzAnPaujor6dsP2utSRR9v8D2k57mHUGi/mjVu6d+1voMhH9peDtSt/X7PdJNj/AL6CV8i0V59XgfI5/wDLm3pKX+djRY2supydx4F09omEF5dJIejPtYD6gAZ496q/8IEf+gt/5L//AGVdtRX2xY/tUfDe4YLNY+IrTplpLSNgP++ZCf0roLP9oj4RXAXd4oe3ZsfLLp9wMfUhCP1r4Horz6vh1lM/hc4+jX6plrH1V2PPpPA+qiRvLurNkGQpZmUkZ7gKQOPrVa58H65Dt8uOC5znPly42+md2P0r0qiv0X074u/DG/XdB450NOn+vuRD1/66Yrd07xb4T1Igad4o0S8LYAEF/FJnPT7rV+ZdFefV8MsK/wCHXkvVJ/5GizGXVHlsvhnX40Z209yqjJ2yIx49ADk/hVQaXrH/AEC749T/AMe7f4V67RX6moVdQyMGU9CDkGl21+W9tc3FrJ5ltcSwP/ejcqfzFb1l498c2SBLPxn4it0HRYtTmUDv0DV59Twxqr+HiE/WNv1ZosyXWJ4zN51vK0VxE8cqjlHQg+vI60wSH0Fe01FdWttdRiO6t4p0ByFkQMM+uDX6U7fajb7V+emnfGz4qWH+o8bak/8A132Tf+jFNaX/AA0P8Yf+hv8A/Kbaf/Gq4J+GmZX92rC3rL/5FmizGn2Z455p9P1pfN+tesnR9Ixj+y7H/wAB1/wqj/wifh//AJ8D/wB/pP8A4qvvjbRtFfBA/aH+MH/Q3A/9w21/+NUo/aI+L/fxYP8AwXWv/wAaqf8AiGuaf8/Kf3y/+RD+0qfZ/h/mea+aPX9KXzV9f0r0n/hE9A/58T/3+f8Axo/4RPQf+fH/AMiv/jX3ttpNtfBf/DRHxd/6Gz/ynWn/AMao/wCGhvi5/wBDaf8AwW2n/wAao/4hpmn/AD8p/fL/AORD+06fZ/h/mebiQeo/OlEnvXo//CJ6D/z4/wDkV/8A4qj/AIRPQv8AnxH/AH+f/GvvTbRtr4MH7Q3xbI/5G/H/AHDbX/41QP2hPi2T/wAjj/5TbX/41R/xDTNP+flP75f/ACIf2nS7P+vmech/el8z3r0X/hFdD/58P/Iz/wCNH/CLaH/z4H/v8/8A8VX3lto218Hf8NB/Fz/ocB/4LrT/AONUf8NA/F7H/I3/APlNtf8A41R/xDTNf+flP75f/Ih/alLs/wCvmed+YfUUokr0P/hF9D/58P8AyK/+NL/wjOh/8+P/AJFf/GvvDbRtr4O/4aB+L/8A0N//AJTbX/41R/w0D8YP+huH/gttf/jVH/ENM1/5+U/vl/8AIh/alLs/6+Z55vpfMr0L/hGdD/58f/Ir/wCNL/wjOh/8+P8A5Ff/ABr7w20ba+Dv+Ggfi/8A9Dd/5TbT/wCNUn/DQPxg/wChu/8AKbaf/GqX/ENM1/5+U/vl/wDIj/tSl2f9fM883j1NOD/7Veg/8Izof/Pj/wCRX/xo/wCEZ0P/AJ8v/Ir/AONfeW2kwa+Dv+Ggvi//ANDd/wCU20/+NUn/AA0F8X/+hu/8ptr/APGqP+IaZr/z8p/fL/5EP7Tpdn/XzPPt5/vUvmH1Feg/8I1of/Pj/wCRX/xo/wCEa0P/AJ8v/Ir/AONfeWKMV8GH9oL4wf8AQ3/+U21/+NUf8NBfF/8A6G7/AMptr/8AGqP+IaZr/wA/Kf3y/wDkR/2nS7P+vmefhzSh69A/4RrRP+fH/wAiv/jR/wAI3on/AD5f+RX/AMa+8sUYr4M/4aC+L/8A0N3/AJTbT/41R/w0F8X/APobv/Kba/8Axqj/AIhrmv8Az8p/fL/5EP7Tpdn/AF8zgA9G8V6B/wAI3on/AD5f+RX/AMaP+Eb0T/ny/wDIr/41954oxXwZ/wANBfF7/obv/Kba/wDxqk/4aC+L3/Q3f+U21/8AjVH/ABDTNf8An5T++X/yI/7Tpdn/AF8zgN4pQ3oa77/hG9F/58//ACK/+NL/AMI3ov8Az5f+RX/xr70xSYr4M/4aC+L3/Q3f+U21/wDjVH/DQfxe/wChu/8AKba//GqP+IaZr/z8p/fL/wCRD+06XZ/18zgQ3vShz613v/CN6L/z5f8AkV/8aP8AhHNG/wCfP/yK/wDjX3nijFfBn/DQfxe/6G7/AMptr/8AGqP+Gg/i9/0N3/lNtf8A41R/xDTNf+flP75f/Ih/adLs/wCvmcFvNLvNd7/wjmjf8+f/AJFf/Gj/AIR3R/8Anz/8iv8A4195YoxXwb/w0H8Xv+hu/wDKba//ABqj/hoP4vf9Dd/5TbX/AONUf8Q0zX/n5T++X/yI/wC06XZ/18zg/M9qN/tXef8ACO6P/wA+f/kR/wDGj/hHdH/58/8AyI/+NfeWKMV8G/8ADQXxe/6G7/ym2v8A8ao/4aC+L3/Q3f8AlNtf/jVH/ENM1/5+U/vl/wDIh/alLs/6+Zwm8e9AYV3f/CO6P/z5/wDkR/8AGj/hHdH/AOfP/wAiP/jX3lSV8Hf8NBfF7/obh/4LrX/41R/w0F8Xv+hu/wDKba//ABqj/iGma/8APyn98v8A5EP7Tpdn+H+ZwoYetLmu5/4R3R/+fP8A8iP/AI0v/CPaP/z5/wDkR/8AGvvGivg4/tBfF7/obf8Aym2v/wAapP8AhoL4u/8AQ3f+U21/+NUf8Q0zX/n5T++X/wAiH9qUuz/r5nC5pc13I8PaP/z5/wDkR/8AGj/hH9I/59P/ACI/+NfeVFfB3/DQXxd/6G7/AMptr/8AGqP+Ggvi7/0Nw/8ABba//GqP+IaZr/z8p/fL/wCRD+1KXZ/18zhs0Zruv+Ef0n/n0/8AIjf40f2BpP8Az6f+RG/xr7xor4N/4aB+Lv8A0N3/AJTrX/41R/w0D8Xf+hu/8p1r/wDGqX/ENM1/5+U/vl/8iH9qUuz/AA/zOFBpc+9dz/YGk/8APp/5Eb/Gj+wNJ/59P/Ijf4195YoxXwb/AMNBfF3/AKG7/wAp1r/8ao/4aC+Lv/Q3f+U21/8AjVH/ABDTNf8An5T++X/yIf2pS7P8P8zhtxpd1dx/YGk/8+n/AJEb/Gj+wNJ/59P/ACI3+NfeWKMV8G/8NBfF3/obv/Kda/8Axqj/AIaC+Lv/AEN3/lOtf/jVH/ENM1/5+U/vl/8AIh/alLs/w/zOH3Ubq7j+wNJ/59P/ACI3+NH9g6T/AM+n/kRv8a+8sUc18G/8NBfF3/obv/Kda/8Axqj/AIaC+Lv/AEN3/lNtf/jVH/ENM1/5+U/vl/8AIj/tSl2f9fM4fdS7q7f+wdJ/59P/ACI3+NH9g6T/AM+n/kRv8a+8uaOa+Df+Ggvi7/0N3/lOtf8A41R/w0F8Xf8Aobv/ACnWv/xqj/iGma/8/Kf3y/8AkQ/tSj2f4f5nEbqXNdt/YOk/8+n/AJEb/Gj+wdJ/59P/ACI3+NfeOaM18Hf8NBfF3/obf/Kda/8Axqj/AIaC+Lv/AENv/lOtf/jVP/iGma/8/Kf3y/8AkQ/tSj2f4f5nE5ozXbf2DpP/AD6/+RG/xo/sHSf+fT/yI3+NfeWaM18G/wDDQPxd/wCht/8AKda//GqP+Ggfi7/0Nv8A5TrX/wCNUv8AiGma/wDPyn98v/kRf2pR7P8AD/M4rNGa7b+wdK/59f8AyI3+NH9haV/z6/8AkRv8a+8aWvg3/hoH4uf9Dd/5TrX/AONUf8NA/Fz/AKG7/wAp1r/8ao/4hpmv/Pyn98v/AJEP7Uo9n/XzOJ3UZrtv7C0r/n1/8iN/jR/YWlf8+v8A5Eb/ABr7yoxXwb/w0D8XP+hu/wDKda//ABqj/hoH4uf9Dd/5TrX/AONUf8Q0zX/n5T++X/yIf2pS7P8AD/M4nNLmu1/sLSv+fX/yI3+NH9haV/z6/wDkRv8AGvvLFGK+Df8AhoH4u/8AQ3f+U61/+NUf8NA/F3/obv8AynWv/wAao/4hpmv/AD8p/fL/AORD+1KXZ/h/mcVmjNdr/Yel/wDPr/5Eb/Gj+w9L/wCfX/yI3+NfeWKTFfB3/DQPxd/6G7/ynWv/AMao/wCGgfi7/wBDb/5TrX/41R/xDTNf+flP75f/ACI/7Updn+H+ZxWaK7b+w9L/AOfX/wAfb/Gj+w9L/wCfX/x9v8a+8aK+Dv8AhoH4u/8AQ2/+U61/+NUf8NA/F3/obv8AynWv/wAao/4hpmv/AD8p/fL/AORD+1KXZ/h/mcVRXa/2Hpf/AD6/+Pt/jR/Yel/8+v8A4+3+NfeNFfB3/DQPxd/6G7/ynWv/AMao/wCGgfi5/wBDd/5TrX/41R/xDTNf+flP75f/ACIf2pS7P8P8ziqK7X+w9L/59f8Ax9v8aP7D0v8A59f/ACI3+NfeNFfB3/DQPxc/6G3/AMp1r/8AGqP+Ggfi5/0Nv/lOtf8A41R/xDTNf+flP75f/Ih/alLs/wAP8ziqK7X+w9L/AOfX/wAiN/jR/Yel/wDPr/5Eb/GvvGivg7/hoH4uf9Dd/wCU61/+NUf8NA/Fz/obv/Kda/8Axqj/AIhpmv8Az8p/fL/5EP7Updn+H+ZxVFdr/Yel/wDPr/5Eb/Gj+w9L/wCfX/yI3+NfeNFfB3/DQPxc/wChu/8AKda//GqP+Ggfi5/0N3/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Uf8ADQPxd/6G3/ynWv8A8ao/4hpmv/Pyn98v/kQ/tSl2f4f5nFUV2v8AYel/8+v/AJEb/Gj+w9L/AOfX/wAiN/jX3jRXwd/w0D8Xf+ht/wDKda//ABqj/hoH4u/9Db/5TrX/AONUf8Q0zX/n5T++X/yIf2pS7P8AD/M4qiu1/sPS/wDn1/8AIjf40f2Hpf8Az6/+RG/xr7xor4O/4aB+Lv8A0Nv/AJTrX/41R/w0D8Xf+ht/8p1r/wDGqP8AiGma/wDPyn98v/kQ/tSl2f4f5nFUV2v9h6X/AM+v/kRv8aP7D0v/AJ9f/Ijf41940V8Hf8NA/F3/AKG3/wAp1r/8ao/4aB+Lv/Q2/wDlOtf/AI1R/wAQ0zX/AJ+U/vl/8iH9qUuz/D/M4qiu1/sPS/8An1/8iN/jR/Yel/8APr/5Eb/GvvGivg7/AIaB+Lv/AENv/lOtf/jVH/DQPxd/6G3/AMp1r/8AGqP+IaZr/wA/Kf3y/wDkQ/tSl2f4f5nFUV2v9h6X/wA+v/kRv8aP7D0v/n1/8iN/jX3jRXwd/wANA/F3/obf/Kda/wDxqj/hoH4u/wDQ2/8AlOtf/jVH/ENM1/5+U/vl/wDIh/alLs/w/wAziqK7X+w9L/59f/Ijf40f2Hpf/Pr/AORG/wAa+8aK+Dv+Ggfi7/0Nv/lOtf8A41R/w0D8Xf8Aobf/ACnWv/xqj/iGma/8/Kf3y/8AkQ/tSl2f4f5nFUV2v9h6X/z6/wDkRv8AGj+w9L/59f8AyI3+NfeNFfB3/DQPxd/6G3/ynWv/AMao/wCGgfi7/wBDb/5TrX/41R/xDTNf+flP75f/ACIf2pS7P8P8ziqK7X+w9L/59f8AyI3+NH9h6X/z6/8AkRv8a+8aK+Dv+Ggfi7/0Nv8A5TrX/wCNVJD+0J8W423P4oSUY+6+nW2P0jFD8NM1/wCflP75f/Ih/alHs/6+ZxVFdr/Yel/8+v8A5Eb/ABo/sPS/+fX/AMiN/jX3bRXxVYftOfEq1H75NDvfeezYf+gOtdJpH7WGtRjGreD9Puj62t08H/oQeuKt4fZ1T+GMZekl+ti1mVB9bHFUV2b6FpjKVFuUJ/iDnI+mTVaTw1aFD5c86t2LYIH4YFfVGo6fYajbmDULK2vIe8c8SyL+RBFcP4g+C/w01oMZvC1paSEYD2Ja32++1CF/MGuE0L9qbwRdFE1bSNZ01z95lRJo1/EMG/8AHa9G8N/Fn4ceISF03xfpnmE4Edy5t3Y+gWUKT+Ga82WW59lPvRhUh5xvb746GntMPW0bTOZhuLiAEQzyx56hGIz+Rq9BreoxEfvVlUDAVwOfx6k/jV6bwzOMeTdRv671K/yzWfcaPqMGS1szrnAMeGz74HP515X4m/Zc0uUGTw34mu7VscRX0SyqT6bl24H4GvJ/F3wN+I3h0PIdGOq26/8ALbTX87P/AADAf/x2vuFSGUMpBB5BHTFLXqYDxAzjCtKpJVF/eWv3qz++5jUyyhPZW9DTtvEi8C4tiOOWjOcn6H/GtO11OxucLHcKHIHyv8pye3PU/SuLdWRijgqVyCCDkHPSm1+ak8UlvM8M8bxyIcOrrhlPoQajr9EPF3gvwr4sh8vxDoVlfnbtErptlUeiyLhl/A14T48/ZiQh7rwVrRB6iz1E5H0WRR+QK/Vq+/yrxFy7F2hiU6UvPWP3r9V8zy62VVYaw1X4noRpK4mz1K8tABDMwT+4eVx9D0/DFbVl4hjbC3kflt/fTlfy6j9a+ZaK3PF/hHxJ4SvvsXiLR7mwlJOxnXKPjurjKt+BNYdfe0q1OtBVKclKL2ad1955kouLs0blFMt5oriISwyLIh7g/wCcGn0UUUVoSFFFFFFFFABRRRRRRRQAUUUUUUUUAFFFFFFFFABRRRRRRRQAUUUUUUU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jrSUvrQAUUUUN0NA70jdqB0oGFFFFfdf7NkqzfBHw2yZwIpU/FZpAf1FeiV5j+y2+74HaCuMbGuR9f9IkP9a9Or+Xc/jy5riV/wBPJ/8ApTPssK70Yei/I4/xH/yGZ+n8P/oIrOrV8UR+XqpbdnzEV+nTt+PSsqiiiivJNwooooooooAKKKKK8E/bhRT8LNKkx8y63EoPsYJ8/wAhXvdeHftrKG+ENsSoJTV4SCe37uUZ/X9a+h4Uds5w/wDiObGL9xIK3vBsjC8miH3Wj3HjoQeOfxNYNbfg7/kJSdf9Sf5rXxdRRRX9JHzB1dFFFFFFFABRRRRRRRQAUUUUUUUUAFFFFFFFFABRRRRRRRQAUUUUUUUUAFFFFFFFFABRRRRRRRQAUUUUV9Hfse/EyTTtVX4f6xc5sbxmbTHkbiGY5JiGez8kD+9wBl6+cams7mezu4by1leG4gkWSKRDhkdTkMD2IIFeXnOVUs1wc8LV67Ps+j/rpoa0KrpTUkFYvijTlntzeRjEsQ+bn7y//W/xraor9PKK534aeJY/GHgPRvEkYQG9tleVU+6so+WRR7Bww/Cuir+Za9GdCpKlUVpRbT9Voz6mMlJJo85oq3q9utpqE1uh+VW+X2BGQPyqpRRRRWRQUUUUV8Z/tuR7Pi1YNnPmaLC30/fTD+lfZlfHn7ccaj4laPNzubR0U/QTSkfzNfceHrtnMf8ADI4MyX7gK7DwpL5mkKmMeU7LnPXvn9a4+us8Hf8AIMk/67H/ANBWvAKKKK/ez542qKKKKKKKACiiiiiiigAoooooq5o2l6hrOpwaZpVnNe3s5KxQQoWdyAScAewJrtIfgx8UZpBGvgzUQT037FH5lsCuXEY7C4Z2rVIxfm0vzLjTnL4VcKKR2VELuwVQMkk4AFV/t9j/AM/tt/39X/GvP6K9Mi+AvxalYqvhCUHr815bqPzMlWYf2evi1Jnd4Zjix/f1C35/KQ1xyz/K474mn/4HH/MtYeq/sv7izRVSbU9PiTc13ER/stuP5Cof7c0v/n6/8ht/hXlVFes/8M7fFf8A6ANv/wCB8P8A8VWTrPwT+KWkwma68G30i/8ATq8dy3/fMTMf0p089yyo+WOIg3/ij/mDw9Vbxf3GjRWd/bml/wDP1/5Db/CpoNT0+Zd0d3F1xhm2nP0PNeeUVNeWtzZ3UlreW8tvPG22SKVCjofQg8g1DXqJpq6MS3RRRRRRRTAKKKKKKKKACiiiiiiigAooor7z/Zk8Yv4w+FNjJdzeZqGmsbC6Y9WKAbGOeTlCmT3YNXp9fIv7DmuNbeM9b0B2xFfWK3Kgn/lpE4GB9VkY/wDAa+uq/nHi7Lo5fm1WnBWi/eXo9fwd0fTYKp7Simzj/FFmLfUTIoISfL/8C7j+v41k11vi6HzNOWUICY5BlvQHj+eK5KiiiivmjqCiiiivgP8AaWhSH45eJ0jGAbiNz9WiRj+pNfflfB37VShfj34k2qACbU8D/p1izX6L4aS/4U6i/uP/ANKieZmn8Jev+YV3ulf8gy1/64p/6CK4Ku28OMz6LbszFjgjJ9AxA/SvLqKKK/bjwjQooooooooAKKKKKKKKACiiivpH9hSZ18SeJoB/q3s4XbjursB/6Ea+sa+QP2Gnb/hYWtxhiFOklivqRNHg/qfzr6/r+f8Aj+Ns7qPuo/kj6LLn+4Ri+Mf+QZH/ANdh/wCgtXJ11njD/kGR9P8AXD+Rrk6KKKK+MO4KKKK/MbU08vUrqPbs2zOu3GMYJ4qtXovij4X/ABEm8Vaq0PgvW5Ee+mKOloxRgXOCGxgj36VFB8F/ijNKI08GaiGPQvsUfmWAFf1BDN8CqcZSrQWn8y/zPlHRqXfuv7j0aiq/2+x/5/Lf/v6v+NH2+x/5/Lb/AL+r/jXn9FemxfAT4tSEhfCMgx/evbdf5yVZh/Z6+LUgO7w1FFjs+oW/P5OaiWf5Ut8TT/8AA4/5jWHq/wAr+4sUVTm1TT4l3NeREZx8rbj+QqL+3NL/AOfr/wAht/hXlNFexQfs2/FGSMM2n6dCf7r3yZ/TIq/F+y/8R3RS114fjLAZDXcmV+uIz+mawlxPlEd8TD70ylha38rNGis7+3NL/wCfr/yG3+FIdc0vB/0k/wDftv8ACvDqK97j/ZW8flx5mteGVXuVuJyfy8oVxHxg+EuufDOHTZdX1DT7xdQaVY/spc7Sm3Odyjru/SrwvEeWYutGhQrKUnsl94p4arCPNKOhpUVinxJYgn91cn/gI/xq7pepQah5nkpIvl4zvAHXPofavO6KKK9owLtFFFFFFFABRRRRRRRQAUUUUUV0Xw00mz174haBouoK7Wl9qEMEwRtrFGcA4Pbg19iw/s6fCmOMK2h3UpHVnv5gT+TAV81nnFWCyWpGniFJuSurJP8ANo6qGEnXTcQoqK8laGzmmUAmONmAPTIGa5j/AISS+z/qrf8A75P+NfDFFfeS/s//AAjUg/8ACJZI9dRuj/7Uq3B8D/hVDKsieDrMsOgeaVx+Rcg18/LxLyzpTn90f/kjo/sur3X9fI6yiuMbXdTZiRcAZPAEa4H5ik/tzVP+frP/AGzX/CvgKiv0MtvhJ8M7dmaPwTorFuvmW4f/ANCzircXw1+Hca7V8C+GiP8Aa0uFv5rWEvE3BfZoy/ApZXP+ZHaUVxf9uap/z9H/AL9r/hUU2rajMQWu5BjpsO388da/Oiiv0gj8CeCIkCR+DfDqIOirpkIH/oNXo/Dfh6Pb5eg6UmzG3bZxjbj044rGXifQ+zh3/wCBL/IpZVL+Y7miuC+333P+m3Pb/lo3+PtR9vvs83lz6/601w37LMjS/Abw0zdQtyv4C5lA/lXptNjRI0CRqqKOgUYAp1flOPxSxeKq4hK3PJyt2u72PXpx5IKPYseJf+Q3cf8AAf8A0EVnU+WSSZzJK7O3GWY5PTj9BTKK8y/aliaX4DeJVXAIW3b8FuYif5V6bXn37R0Kz/BHxQjMVAtA+fdZFbH6V05HLlzPDy7Th/6UiMQr0pLyYVpeGf8AkN2//Av/AEE1m1peGf8AkN2/T+L/ANBNfn9RRRX9Pnyp2lFFFFFFFABRRRRRRRQAUUUUV+j/AMLpRN8M/CsyggSaNaMAe2YUNfnBX6LfBqQy/CTwixXGNFtF/KFR/SvzHxOj/stB/wB5/keplb9+QVwWq/8AIUuv+uz/APoRrva4fXo1h1i5VSeX3c+4BP6musooor8aPcKNFFFFFFFABRRRX5hXMz3FxLPJ9+Ry7fUnNRVb1ezfT9WvNPkDK9tO8LBuoKsQc/lVSv6xg04px2PkHuejUUUUUUUVQgooooooooAKKKK7T4IeJLTwj8VtA1+/4tLedknbn5EkRo2fj+6HJ/Cv0LgmiuII54JUlikUOjowZXUjIII6jHevzAr1b4SfHPxZ4Bto9LKxaxoqH5bO5Yq0Q5yI5Bkrk9iGHoBkmvgONOE62buOJwr/AHkVaz0ur3Vn3u3vo+56GBxao3jLZlfUrf7VYzW/d1+XJwM9R+tcJIjI5RwQwOCDwQa9Dqhqek2l+d0gKS/304J+vrX3ZRXifhb9pj4d6oirqx1DQpto3efAZY8+itHuJ+pVa9J0Lx54K1zYuk+K9Gu5H6RJeJ5n/fBO4flX4/jMkzHBt+3oyj52dvv2/E9qGIpz+GSOIorcuvDd2m4wSxzADIB+Vif5frWfNpeoQvhrOUnGfkXd+ozXR0UUV5ZsU6KGBUkEYI4INFeQftceGU174Q3eoJGWu9GlW8iKryUztkBPptbcf9wV8OV+nl9a21/Yz2N7BHcW1xG0U0Ui7lkRhhlI7ggkVhWXgPwPYsGs/B3h63YYw0emwq3HvtzX6BwxxrHJsG8NVpueras7Wv0+/X5nm4rAutPmTsbPhG4MWomDnbMpGPccj+v511teeQyvDKssbFXQ5Ujsf8/zqxJqV/I5ZrycE9drkAH6DivzjjR5HCRozsegUZJrZ0/wf4t1FQ2n+F9cvFPQwafK4PGey1+kNtbW9rGI7a3ihQAALGgUADoMCpa9ar4oTf8ADwyXrK//ALajJZUusvwO7pHdY0LyMqqOSScAV59PcTz486aSXHTexOPzqOvz4074P/E6/I8jwVq6Z6efEIe2f+WhGP8AIresv2d/ivcNiXQLe0H96a/gI/8AHGY1900V51XxLzKXwU4L5N/+3L8jRZXS6tnffb7H/n9tv+/q/wCNV21rTFYqboZHXCMf6VxNFfGtn+yz8QJQGuNU8O247g3ErMPyjx+tel/Bj9n/AFXwH45sfFF14ptrj7MsqSWsNq2JVeMrjeW4wSD0P3R617/RXkY3jfN8ZSlRnNKMk00orZ773NoYCjBqSWqOwn8Q6fGRt82UHuiYx+eKo6trdpd6fLbpFOGfGCwAHBB9TXO0UUUUV8idoUUUUUUUUAFFFFfnv8f4o4fjP4rSNcKdQdj9WwT+pNcLXpP7TibPjr4mXbt/fRNj6wRnP615tX9Q5NLny7Dy7wj/AOko+Urq1SXqzvtL/wCQZa/9cU/9BFWKraV/yDLXnP7lOc+wqzRRRRXpGQUUUUUUUUAFFFFFfT/7BrqJfGMf8TLZMPoPPz/MV8wV7H+zJ8TfD/w4vtck1+G+kjv4oREbWNXIKF8ggsOu/wDSvm+LsJWxmT1qNGLlJ8tkvKSf6HTg5qFaMpPT/gBXP+NI2MFvNkbVYr+Jwf6GugrP16xlv7NYYWRWDhvnJA6H/Gvt+ivCpv2pfh3G21dM8Syj1S1hx+soqs/7VXgcORHoPiJl7Exwg/l5lfiS4Szl/wDMPL8D3vrlD+Y4mitv/hG77/nrbf8AfTf4VOnhhtg33ihiOQI8jP1zXv1FfOUn7WGgBG8vwlqbMPuhrhFB+vXH61Rl/a0tQn7rwLMz+jamFH5+Ua3jwVnktsO/vj/mT9eofzfmc7RXR/8ACL/9P3/kL/69H/CL8f8AH9/5C/8Ar19N0V8tzftaykDyvASIe+7Vi3/tEVTuf2sdYZh9m8HWEa9xJeO5P4hRW0eBM9e9G3/b0f8AMl5hQ/m/BnOUV1EPhmAZ866kf02KFx+ec1J/wjdj/wA9bj/vpf8ACvrCvk/9uyF18ReGLg42PaToPqrqT/6EKpT/ALVni8ykw+G9CSPsr+axH4hx/KvNfi38UNe+Jdxp82uWem2v9niRYRZxuuQ5Unduds/dHTFfU8KcI5pluZ08TiIpRSd9U3qmvzOTGYylVpOMXqcnXWeD/wDkGSf9dj/IUf8ACN2P/PW5/wC+l/wrQ02xisIGhhaRlZt3zkHnAHb6VwlFFFfrZ45aooooooooAKKKKKKKKACiiiu//Z2keL42eFmjYqTe7SfYowI/Imv0Dr87vgm6p8XvCTM20f2vbDP1kA/rX6I1+LeJsf8AbqMv7n6s9zKn+7l6lfVP+QZdf9cX/wDQTXA132p/8g266/6l+n0NcDRRRRX5qeoFFFFFFFFABRRRRX56/EhRH8QfEcYXYF1W6AXGMYlbjFfoVX5//FxGj+KXitXGD/bF2w/GZiP0Ir9Q8L3/ALVXX91fmeHni/dwfmFd6fvE+9cFXa6b/wAg+2/65J/IVyElV5KsPUEn9a/ZmeDAtLTlpgp61WfvTKkbrUdQdK2HinU0U6g0UUUDCiiiiiiigAoooopyU2np1FAmFI1LSNSzdQPao6fN978KZQwWwLS0i9KWiiiigYUUUUUUUUAFFFFFFFFABRRRRRRRQAUUUUUUUUAFFFFFFFFABRRRRRRRQAUUUUUUUUAFFFFFFFFABRRRRRRRQAUUUUUUUUAFFFFFFFFABRRRRRRRQAUUUUUUUUAFFFFFFFFABRRRRRRRQAUUUUUUUUAFFFFFFFFABRRRRRRRQAUUUUUUUUAFFFFFFFFABRRRRRRRQAUUUUUUUUAFFFFFFFFABRRRRRRRQAUUUUUUUUAFFFFFFFFABRRRRRRRQAUUUUUUUUAFFFFKCR0JFLvb+8fzptFAWCjA9KKKf5j+v6UCRvQGmUUCshNoo2j3paKkEh7gUeZ/s/rUdFAcqE2+9Jt96dRUu9PQ0Boz7fhUVFO4uVDdp9qMNTqKl+Q/xClwn94fnUNFFw5RvPvRz706iptnHrSbKipQSOhIoCzGZpc06ipClJspu9v7xpfMf1/SgLMbmjNLgelG0UbaCtAkb0BpfMPdRQGoZozRtHvRt96bto207zB/d/Wl3p6H8qAuwzRmk2+9G0+1R4oxUm5P8il+Qn7woC47NGabhqOfeosGkqbCf3h+dGzj1osHMOopvPvSZqGipdlBSiw+ZD6KbmjNRUVJspNtILodRTc0uaZRTytJtoC4tFJmjNNop22kxQMWikzS5pKKXFGDQAUUZop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h8K+NvF3hV1bw/4i1HT0Vt3lRTHyifeM5VvxBr2XwV+1L4msfLg8VaPZ6xCAAZ7f/R5+vLEDKN9AF+tfPNFeRmGQ5dmKf1mim++z+9Wf4m1PEVKfwsZNDDMoWaJJAOgdQaybrw7ZScwM8DcYGdy/kef1rZor7/8A/Gf4feMmjt7DWksr+TGLK/AglJJ4Ckna59lYmvQ6/L2vR/hz8aPHngnyrez1RtQ01AB9hv8yxqo4whzuQY7KQPUGvzzNvDXeeX1P+3ZfpJfqvmelRzTpUX3HG3uh31uSyx+fH6x8n8uv86y69GqpfabZ3mWmhXef414b8+/4194avpmnaxYSafqtjbX1pIPnhnjDofwNeAfE39muxulk1DwJdfY5/vHT7py0TeySHLL9GyPcCuv+F/x+8F+Mmisr6X/AIR/VXwot7yQeVIx7Ry8A9uG2kngA163XxNDGZxw1iOVXpvs/hfy2fqvkztlToYuPc4m2uJraYSQymN/Udx6Hsa3tO8QKcJfLt9JFH8x/h61W1PQbmAl7bM8fXAHzL+HesWvzj8SaBrPhvVH0vXdNnsLtOTHMuMj1B6Ee4JzWZX6J+M/Cfh/xhpLaZ4h02G8g5KMRh4if4kYcqfp16HIr5Q+MfwJ1zweJtX0LzdZ0NSWYqmZ7Zf9tR95R/fH1IFfrPDvHeEzNqjiP3dX/wAlfo+no/k2eHistnS96Gq/E9AjdJEDxuroejKcg0tcPY31zZybreQgH7ykZVse3+T711Gl6tb32Iz+6n/uE5z9D3//AF/WvG6KKK+8PMN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pRSUooAKKKKRu1KO1I3alXtQMKKKK+1/2TpWf4LacjYxFcXCr9PMJ/mTXq9eN/sfO7/CNlZiQmpTqvsMIf5k17JX8x8Tx5c4xK/vy/M+wwbvQh6I5fxd/wAhGLr/AKkf+hGsatnxd/yEYx/0xH/oTVjUUUUV4Z0hRRRRRRRQAUUUUV49+2FE8nwSvGVciO8t2b2G/H8yK9hryr9rKMv8CNeYEARvbMf/AAIjH9a9nhyXLm2Gf9+P5owxX8GXowrb8Hf8hKT/AK4n+a1iVseE5FTVtrZzJGVH14P8ga+EqKKK/po+WOuooooooooAKKKKKKKKACiiiiuw074Y/ELUYYJ7PwbrUsNxGskUotWCOpGQQx4wRXH1+jfwlZpPhV4RdyWZtDsiSe58hK+R4u4irZHRp1KUFLmbWt+3kdmDw0a8mm9gqB72zRir3cCsDggyAEGp64LVP+Qnd/8AXZ/x5NfE1t8FPincMVj8G34I/wCejxoPzZhVyL4BfFuRdy+EXHP8V9bL/OSvvSivgJeJmZ/ZpQ+6X/yR6P8AZdLuztft9j/z+W/p/rV/xqKbVtOhID3cZz02Zb+VcNRXwon7PPxZaLefDkKN/cOoW+f0fH61lax8FPilpMHnXXg2/kX0tXjuW/75iZj+lfoBRUw8S8zUvepwa9JL/wBuY3ldLuztf7c0v/n6/wDHG/wqaDUrCZQ0d3DycAM205+h5rhKK/MK5gntbiS3uYZIJo2KvHIpVlI6gg8g1FX6DfF/4X+HviLoksN9bxW+rJGfseoouJIm7BsffTPVT26YODXwPrul3uiaze6PqUPk3llO8EydcOpwee444Pev0jhriehntOXLHlnHeO/zT6r8vuPLxOFlQfdHo1FcXpGqzWEgBZpLcn5o89PUr6H9OfxHZoyuiujBlYZBHQiqNFFFfTnKLRRRRRRRQAUUUUUUUUAFFFFfZP7Emqtd/DG/0ySQs1hqb7B/djdFYD/vrefxr3mvmL9g6RjB4whwNqtZMPqROP6Cvp2v5z4yoqjneIiu6f3xT/U+lwMr0InMeM4ttzBPu+8hXH0Of/Zv0rAro/Gv/Lp1/j/9lrnKKKKK+YOsKKKKK+SP26UQeMPDsgUB2091LeoEhwP1P519b18sft4KwvvCL7flMV2AfUgw/wCNfY8BStnlJd1L/wBJZxZh/Af9dQrrPB//ACDJP+ux/ktcnXV+Div9nyruG4Skkd8EDGfyr5kooor+gj5w26KKKKKKKACiiiiiiigAooor0T9m2dbf44eF5GUsDcumPdonUH9a+/q/PP4ETNB8Y/CbqMk6nCn4M20/zr9DK/FfE2P/AAoUZf3P1f8Ame5lT/dy9Stqn/IMuv8Ari//AKCa4Ku+1T/kGXXX/Uv/AOgmuBoooor82PUCiiiiiiigAooorjPin8N/DfxC0WSz1e1SO9VCLXUI0HnW7dsH+Jc9VPB9jgj4H8Y+H9Q8K+KNQ8ParGEu7GYxPjow6qw/2WUhh7EV+ldfIH7cGjx2vjzR9ZjQKb+wMcmP4nifqffa6j8BX6X4d51Whi/qE5XhJNpdmtdPJq55WZUIuHtFujQ0vVLixcBX3w5GYz0/D0NdnDLHNEssbbkYZBrzyuu8JOzaUVY5CSlVGOgwD/Mmvnyiiiv2g8Q2KKKKKKKKACiiiiiiigAooor1L9lW6e2+O3h8KxCzfaInA7gwSY/UA/hX3hX5/wD7OCzP8bvC6wEhvtbE4OPlEbFv0Br9AK/EfEuKWZ05d4L/ANKke7lb/dP1KWvRmbSLlQ2MJu/LnH6Vw1d9qn/IMuun+pfr/umuBoooor86PTCiiiivhn9rqN0+OWqsykB7e2ZT6jyVGfzBr7mr4m/bMheL4ytI2MTabA6/T5l/mpr77w4lbN5LvB/nE87M/wCD8wrtfDX/ACBLf/gX/oRriq7Xwz/yBLf/AIF/6Ea8Wooor91PANGiiiiiiigAooooooooAKKKK94/YgZV+LOpAkAtocwHufPgP9K+yq+Kv2Lpki+MTo2czaXOi/XdG38lNfatfg3iJG2ct94x/U+gy3+D8zH8XIzaWrKMhJQzewwR/UVyNdr4m/5Alx/wH/0IVxVFFFFfCnoBRRRRRRRQAUUUUUUUUAFFFFFFFFABRRRRXzb+3ZAW0DwvcbsbLq4TbjruVDn/AMdr6Sr57/bmhVvAWhXHO9NUKD0w0Tk/+givp+DJcud4d+b/ABi0cmOX7iQV0fgv/l77/c7/AO9XOV0fgr/l74/uf+zV8g0UUV/Rh80dHRRRRRRRQAUUUUUUUUAFFFFdT8Im2/Ffwgd2P+J5ZZPt56V+jNfm58OpEh+IPhyaVtsaarasx9AJVya/SOvxzxOj/tNB/wB1/me1lXwyINSVm065VVLExOAAMknBrgK9Grzmiiiivy89YKKKKKKKKACiiiiiiigAooooooooAKKKKK4z45RJN8HvFiSDIGlTv+KqSP1Ars65b4vKG+E/i8MoI/sO9OCO/kPiu3LZcuMpP+9H80Z1fgfoFaXhr/kN2/8AwL/0E1m1a0hmj1S1KsVJlUZ9icEfzr85qKKK/qY+TO8ooooooooAKKKKKKKKACiiiiv0J+AUzzfBnwo8hyRp0aDjsuQP0Ar89q++/wBmZ2k+BnhhmYsfIlXOewmcAfpX5v4mR/4TqUv7/wD7az08r/iP0CuL8S/8hu4/4D/6CK7SuL8S/wDIan/4D/6CK9Hooor8UPdM2iiiiiiigAooor4A/aN0F/D/AMZfEVuVIiurk30TYwGWb94cewZmX/gNeeV9b/treCX1DQbHxvZQ7pdNH2a9x1MDN8jfRXYj/tpntXyRX9IcKZlHMcqpVL+9Fcr9Vp+Oj+Z8xi6Tp1WjvNIm+0aZby5YnYAxbqSOCfzFWq5zwheAGSydgMnfHz+Y/rj610dFFFFfRnMFFFFFFFFABRRRRRRRQAUUUUUUUUAFFFFbGh+J/EmhcaL4g1XTVznba3ckQP1CkA13+gftCfFLSSiya5DqcSjAjvbVHz9WUK5/76ryiiuDFZVgsX/Hoxl6pP8AE0hVnD4W0NljjlQpIiuh6qwyDVObSNNlYM1pGCBj5MqPyFXqK+m/Dn7WF2oSPxF4RglOfnmsLkpge0bhs/8AfYr0zwz+0R8MdaZY5tTutHlY4CahblQf+BpuUfiRXwxRXzOM4AyfEX5IuD/uv9HdHVDMK0d3cwZvDNuQBDcypzzvAb/Cs+48O30eTH5c4zgBWwcepzx+tddRX6aaLrGka1a/a9H1Sy1K3zjzbW4WVM+mVJFXq/MfTdQv9Mu0vNNvbmyuU+5NbytG6/RlIIr1fwX+0V8RfD/lw395Br1ouF2XyfvAB1xIuGJPq26vjsw8NMVTvLCVVPyej/VP8DtpZpB/GrHn91bXFsQs8Lxkkgblxn1we/Woa9GPIrPu9F064HMAib1j+X9On6V9w0V4x8Pf2jfAviQx2usNJ4bvnwNt226An2mAAA93CivZYZI5oUmhkSSN1DI6HIYHoQR1FfA4/K8Xl1T2eKpuL89n6PZ/I9CnWhUV4O5xNFbd94duohut3E69x0Yf4/z9qxpEeNzHIrIw6hhgj86dRRRXAajaKKKKKKKACiiiiiiigAooor4Q/auRl+PXiJmGA4tSvuPssQ/oa8sr179ryFovjhqcjEYltrZ1x6eUq/zU15DX9N8PS5spwz/uR/8ASUfK4lfvperO18Nf8gS3/wCBf+hGtGs7w1/yBLf/AIF/6Ea0aKKKK9gxCiiiiiiigAooooooooAKKKKKKKKACiiiiiiigAooooooooAKKKKKKKKACiiiiiiigAooooooooAKKKKKKKKACiiiun+E7rH8U/CUjnCrrdkxPsJ0r9G6/NnwBOtr478P3LKWEWp2zkDviVT/AEr9Jq/HPE+P+0YeXk/zR7WVP3ZEN9G01lPEn3njZR9SK8/r0avOaKKKK/Lz1gooooooooAKKKKK+CvjjE0Pxa8To+CTqMrcejHI/Q19618LftEQ/Z/jL4kTduzcq+f96JGx+tfpXhjL/hQqx/uf+3L/ADPGzv8Agx9QrtrD/jxtv+uKf+giuJrtbD/jxtv+uKf+givOpKryVYk71BJX7YfOwLIp60wU9arv1qKpX61FUs6lsPFOpop1FFFFIYUUUUUUUUAFFFFFSR9ajqSPrTQnsFNanU002T75ptK/3z9aSkC2FXpS0DoKK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gkdCaXc39402igAowPSiin+Y/r+lAkb0BplFArITaKNo96WipBJ6qKPM/2f1qOigOVCbfek2+9OoqXenoaNyeuPwqKincXKN2n2ow1Ooqb5CfvUYX+8PzqGii4co3n0o596dRU2yk2VFShiOhIoCzGZpc06ipClJspu5v7xo8xvX9KAsxuaM07A9KTaKXbQVo8xvQUol9VBoDUM0Zo2/Wjb703bRtp4kH939aN6ehoC7DNGaTb70bT7VHijFS7o/Wj5D/ABCgLjs0ZpuDRz6VFg0lTYX+8PzoKUWDmHUUzn3ozUNFS7KClFh8yH0U3NGaioqTZSbaQXQ6im5pc0yinlaTbQFxaKTNGabRTttJigYtFJmlzSUUuKMGgAooz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tfCT47eLfA3k6fdyNreiJhfslzId8K4x+6k5KgYHynK+gGc15LRXHjsvw2PpOjiYKUfP8ATqn5ounUlTfNF2CqGp6Va3ylmXy5u0ijnPv61for9F/hv8QvC/j/AEv7Z4evw8iAGe0lws8H+8uenuMj0NdXX5m6BrOqaBq0GraNfz2N9btujmhbDD29wehB4I4NfXXwK/aB0/xU1v4f8XmDTdbbCRXI+WC7bsP9hz6dCehBIWvxriTgSvl6eIwd50+q+1H/ADXnv3XU9rC5hGp7s9GcPqWnXGnv+8UNHnCyAcN/9f8AzzVFSQcjgjoa9FdVdSrqGUjBBGQRXNaxoLR5msVZl6tHnJH09f50vxt+AVh4gE2u+DI4dO1bBaWyACQXR/2eyOf++SeuOWr5Q1OxvdMv5rDULWW1u4HKSwyoVZWHYg9K/SavOvjR8KNF+ImmmTEdjrkKYtr5U5I/uSY+8n6rnI7g78K8d1ME44XHvmp7KXWPr3X4rz2M8blqn79PR/mGka4QRDfNlcYWXHI/3v8AH/HjoVZWUMrBlIyCDkEV59Wpo+rSWWIpMyQE9O6/T/D1H418K0Vr+LfDus+Fdcm0bXLOS1u4jyrDh1zgMp/iU4OCKyK/bKdWFWCnTd09mj56UXF2Z1tFNhkjmiWWF1dGGQR3p1FFFFWS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opKUUAFFFFI3alXtSN2pV7UDCiiivr39i4j/hV+pLkZ/tqU49vIgr3GvBv2KpFPgHWYRncuqFz9DEgH/oJr3mv5r4vVs6xH+L9EfXYD/d4ehzHi1GF/FJtO0xbQfUgnj9RWLXQ+Melr0x8/8A7LXPUUUUV82dYUUUUUUUUAFFFFFeZ/tRxed8B/EybsYSBs/7txEf6V6ZXn/7RkKTfBLxSkmcCzDjnurqw/UCvTySXLmWHl2nD/0pGNdXpS9GFaXhr/kNW/8AwLv/ALJrNrS8Nf8AIbt+n8Xb/ZNfn7RRRX9QHyp2lFFFFFFFABRRRRRRRQAUUUUV+iPwRdZPhB4SZWDAaTbrkHuEAI/Svzur9Av2c5km+CXhZ484FmUPHdXZT+oNfmvibH/YKMv7/wCj/wAj08rf7yXoFcX4lz/bVxx/d7f7IrtK4vxL/wAhu46fw9/9kV6BRRRX4se6ZtFFFFFFFABRRRRXxF+2Lp0Nj8aLi4h+9f2MFxIMcBgDH/KMGvt2vhf9rTWodY+NOox27K8enQRWW5TnLKCzD8Gdl/4DX3/hxGbzaTjtyO/3r9Tzszt7FX7hXbeHXZ9GtyxJOCOfQMQK4mu38PxtFo1srYyV3cehJI/nXktFFFfuh4BfooooooooAKKKKKKKKACiiivrj9hfT2i8G+IdUJ+W51BLcD3jjDH/ANGivoquC/Z/8LyeEvhLoml3EXl3kkJuroFcMJJTv2sPVQVX/gNd7X80cS4yONzWvWi7pysvRaL8j6jCwcKMYs5vxoyl7WPcNwDEjuAcY/kfyrna0vEdwLjVpMHKx/uxxjp1/XNZtFFFFeGdAUUUUV8w/t5RsYvB0v8ACrXqk+58jH8jX09Xzb+3ZAW0DwvcbsbLq4TbjruVDn/x2vquCJcue0H/AIv/AEmRx49fuJf11Cuj8Ff8vfX+Dt/vVzldH4L/AOXvv9zv/vV8n0UUV/RJ82dHRRRRRRRQAUUUUUUUUAFFFFdX8HpGj+LPhBkOCdbs1/AzID+hNfovX5v/AAzfy/iR4Yk3bNusWjbs4xiZea/SCvxvxOX+1UH/AHX+Z7eVfBIrap/yDLr/AK4v/wCgmuCr0YjIIIyDXnNFFFFfmB6oUUUUUUUUAFFFFFfH/wC2/rUN5490jRIZFdtNsS8uDnY8rZ2n32oh+jCvf/i98WPDPw80qb7VdRXmslD9m02JwZGYj5S4/gT1Y9ugJ4r4P8S6zqHiLX73W9VnM97ezGWZ/c9gOwAwAOwAFfp3h5kVd4r+0KkbQimo36t6XXklfX/gnlZliI8vs1uFdf4SjaPStzYxJIWX6cD+hrD0jSJ711aRWjg6l/Uei+v8utdlGixosaKFVQAAOwrOooor9lPEFooooooooAKKKKKKKKACiiivWv2SdPkvfjjpEyruSyhuLiTjoPKZAf8Avp1r7or5e/YY8ONnxB4tmjwuE063fPXpJKMf9+a+oa/A/EHFrEZxKMfsRUfzf6n0OWw5aN+5Q8Qu0ejXDIcEqF/AkA/oa4iun8Yzr5MFsMFi3mHnkADA/PJ/KuYoooor4g7woooor4z/AG249nxbsWznzNFhb6fvph/Svsyvjz9uONR8TNHm53NoyKfTAmlP9a+48PZWzmP+GRwZkv3AV2PhSXzNIVNpHluy9evfP61x1dZ4O/5Bkn/XY/8AoK14BRRRX72fPG1RRRRRRRQAUUUUUUUUAFFFFewfsgzeV8b9Pj25861uEznp+7LZ/wDHa+4q+Ef2T5GT48+H1XGJFulb6fZpT/MCvu6vw3xJjbNoPvBfnI9/K3+5fqZ3iX/kCXH/AAH/ANCFcVXa+Jf+QJcf8B/9CFcVRRRRX58eiFFFFFFFFABRRRRRRRQAUUUUUUUUAFFFFFeC/twqp+FelPj5hrkQB9AYJ8/yFe9V4h+2qm74PwNs3bNWgbOOnySjP6/rX0HCkrZzh/8AEjmxn8CXoFbvg2RhfTR8bWi3Ee4Ix/M1hVt+Dv8AkJyf9cT/AOhCviyiiiv6TPmDq6KKKKKKKACiiiiiiigAooorR8NTLb+ItNuHyViu4nYDrgODX6Y1+YVtL5NzFNjPluGx64Oa/T2vyPxQj72Gl/j/APbT2cqek/kFec16NXnNFFFFflB64UUUUUUUUAFFFFFFFFABRRRRRRRQAUUUUVhfESN5fh/4jijUs76VdKqjuTE2BW7VDxJC9z4d1O3jxvltJUXPTJQgVthpclaEuzX5kz2YVZ0v/kJWn/XZP/QhVarOl/8AIUtf+uye/wDEK/Myiiiv6tPkTvaKKKKKKKACiiiiiiigAoooor7w/ZSZW+AnhwKclTdA+x+1Sn+tfB9fc37IkyS/A7S0XOYri5Rs+vms38mFfn3iVG+Uwfaa/wDSZHo5Z/Gfp/kFcb4oRl1mVmGA6qy+4wB/MGuyrk/GP/ITj6f6kf8AoRr1yiiivw098xaKKKKKKKACiiioNSsrXUtPudPvoEuLS5iaGeJx8rowwyn2IJr4G+Ofw1vvhv4sezIlm0i6LSaddMPvp3Rj03rkA+vBxzgfoBWJ438K6J4y8PT6F4gs1ubSXDDnDxOOjo38LDPX6g5BIP1PC3ElTJMTeWtOXxL9V5r8dvTjxeFVePmiS3lkgmWaNtrqcqfeu30u+iv7YSR8OOHQ9VP+HvXCVZ0+8mspvOgbnup6N9R/X3r82KK9L+M/wf8AEXw5vWuGR9R0KRv3OoRJwuf4JR/A36Hsc5A80r+gMFjaGOoqvh5KUX1X9aPyPnpwlTlyyVmd7RVPTNSt7+P9222QDLRk8j/Ee9XKKKKK6iAooooooooAKKKKKKKKACiiiiiiigAooooooooAKKKKKKKKACiiiiu/+FnxZ8X/AA9uEj0u9N1pe7Mum3JLQt1zt7xnnOVxk4yD0rgKK5sXhKGMpOjXgpRfRlQnKD5ouzCqt/YWt6uJ4wWxw44Yfj/TpVqiv0I+EvxS8M/EfTjJpUxt9SiQNdafMf3sXYkdnTP8Q9RkAnFd1X5m6BrGp6BrFtq+jXstlfWzh4Zozyp/kQehB4I4IIr7n+AnxVsfiV4fbzljtNds1AvrVTww7Sx55KH06qeD2J/EuLeDZZVfFYW7o9e8fXuuz+T7v3cHjVV92W/5nFatpdxp7bjiSE9JAMDPoR26VnV6K6q6FHUMpGCCOCK4/wAQaWbGUSxZNu5wuf4T/d/+vXpdFFFfBHomVRRRRRRRQAUUUV8U/tnweT8YxJuz52mQPj05dcf+O14nXu/7bqKvxa05lzl9EhY/Xzpx/SvCK/pThWXNk+Gf91Hy+LX76Xqdr4a/5Alv/wAC/wDQjWjWR4TkaTSdpAxHIVGPTg/1rXoooor3znCiiiiiiigAooooooooAKKKKKKKKACiiiiiiigAooooooooAKKKKKKKKACiiiiiiigAooooooooAKKKKKKKKACiiir2gTNb67p9woBaK5jcA9CQwNfppX5gRO0UqyIcMjBlPoRX6f1+R+KMfewsv8f/ALaezlL0n8v1CvOa9Grzmiiiivyg9cKKKKKKKKACiiiiviD9pxFj+N3iJV6Ztyfxt4jX2/XxV+1Uir8adWKqAWhtmJx1PkqM/oPyr9D8NJWzaa7wf/pUTyM6X7hev+YV2GiyNLpkDNjIXbx7cf0rj667QP8AkEW/0b/0I15NJ3qvJ3qxJ3qCTvX7mfNwNAU9aYKetV361EetSPUZqWdUdh4p1NFOoooopDCiiiiiiigAooooFSx9ajHWpY+9NEy2CmmnHpTTUROSTSUUUihwooooooooAKKKKKKKKACiiiiiiigAooooooooAKKKKKKKKACiiiiiiigAooooooooAKKKKKKKKACiiiiiiigAooooooooAKKKKKKKKACiiiiiiigAooooq1b29vJbGSS4dZNxARYsjoMEnI6/j0qrWgIhHa2zD/lrGWP/AH2w/wDZaACvIvjT8ffC/wAKvFNnoGuaXq17Nc2a3m6yVG2IXdBney85Ru/avXa+B/2/ryO5+ONrCjAtaaJbwuPRjLM/8nFQw2fmMQ1xFEB0LhufyBpslqyybEkjl5+8pIH/AI8BUtFArnuemftffCu8nEdxZ+JbBeMy3FlGVH/fuRj+ldJb/tNfBOULnxk0TN/C+mXfH1Iix+tfnBRTJbC4iXc3kkf7M6N/I02KyvJk3xWlxInTcsZIqWigLn6i6d8ZPhTfxCSD4heG0U/8979IT+TkGt7RvGfg/WjjR/Fehaief+PTUIpenX7rGvycoqm6sjbWUqfQjFJWjFJJC++KRo3HRlbBH40s800/M8kkp9XYn+dAXP2ABBGQQR7UV+Q1rcXFpOJrWeWCVc4eNyrD8RzXS23xK+I1rGI7fx/4rhQDhY9YuFA/APWbRWm05aMRmK324xkW6A/njNUbkoZj5ahVwBgeuOf1oHc/VSivzO0j4/8Axi0uMR2vjzUpFHe6SO5P5yqxNfoZ8KdSv9Z+F/hXWNVuDc39/o9pdXMxRV3ySQq7HCgAck8ACoqKKnsoPtM/lbtvyO+cZ+6pb+lAHS0UVzvxM8UxeCfAOs+K5rU3a6bbNMIBJs81uiruwduSQM4OKgoq6lramIGS5mWTuqwgj89w/lTIrPzJCv2iKNccM4bn24BoA6KivlbRf20fDUwH9s+CdWszjkWl1HcY5/2hH25/zmuisP2wPhZczCObT/FFmuM+ZNZxFevT5JWP6VVoqxPamNsJNHMPVMj+YFOlsLiNdzeQR/szox/IGgD6HorxyL9pz4JuuW8YvEfRtLu8/pEa6bTfjN8KNQj8y3+IXhxB/wBPF8kB/KQqaq0VYhsryZC8NpPIoOCyxkjNQurIxV1ZWHUEYNAHe0Vg6P418G6023R/Fugai2SuLXUYZTkDJHyse3NbqsGGVII9RTaKKKAFooooooooAKKKKKKKKACiiiiiiigAooooooooAKKKKKKKKACiiiiiiigAooooooooAKKKKKKKKACiiiiiiigAooooooooAKKKKKKKKACiiiiiiigAooooooooAKKKKKKKKACiiiiiiigAooooooooAKKKKKKKKACiiiiiiigAooooooooAKKKKKKKKACiiiiiiigAooooooooAKKKKKKKKACiiiiiiigAooooooooAKKKKKKKKACiiiiiiigAooooooooAKKKKKKKKACiiilDEdCRS72/vGm0UBYKTA9KWin+Y/r+lL5regqOigVkJtFG360tFSCT1UUokH939aioouHKhNvvSbfenUVLvj/2vypd0frUNFO4uUbtPtRg06iphsP8Qo2r6r+dQ0UXDlG8+9HPvTqKm2elJsqKlDMOhIouFmMzS5p1FSFKTYabvb+8aXzH9f0oCzG5ozS4HpRtFG2grS+Y3oKBJ6qKA1DNGaNv1pNvvTdtG2n+YP7v60b09D+VAXYuaM0m33o2n2qPFGKkDR+uPwo+Q/xCgLjs0ZpuDRz6Go8UlTYX+8Pzo2UWDmHUU3n3pM1DRUuygpRYfMh9FNzRmoqKk2Gk20BdDqKbmlzTKKeVpNtILi0UmaM02inbaTFAxaKTNLmkopcUYoAKKM0Ul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0Z+z58f5tHa38MeOrp59N4S11JyWktvRZO7J0weq+4+79ZwTRXEEc8EqSxSKHR0YMrqRkEEdRjvX5gV7h+zn8bLrwXdxeHfEs8tz4bmbbHIxLPYMf4l7mP1Xt1XnIb8w4u4IjXUsZl8bT3lFdfNefl19d/UweOcbQqPTuY+t6Kl0DPahUuOpHQP9ff371ykiMjlHBDA4IPBBr0OsvXNJS+QyxBUuAOvTf7Gvpz4vfDnR/iJ4fNneBbfUIQTZXoXLQsex/vIccr+IwRXw/4z8M6x4S8QXGh65atbXcB+qyKfuurfxKex/A4IIr9ErW4gu7WK6tZo54JkEkUsbBldSMhgRwQQetcN8afhrp3xF8OfZ5Clvq1srNYXZ/gY/wt6ocDPcdR6H5fg/i6plFRYXEu9Fv5xfdeXdfNa79GOwKrrnh8X5nPaRqUmnzEEF4GPzoP5j07fX8jXXQyxzRLLEwdGGQRXBzRvDI0cilXUkMpHT/PFX9F1J7GfaxZoG++vXHuP88jj0r4NorQ8QaRqGg61daRq1q9re2rmOaJ+qn+oIwQe4IIrPr96hOM4qUXdPY+baadmdfRQrKyhlYMpGQQcgiiiiiiqJCiiiiiiigAooooooooA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pRSUooAKKKKRu1KvakbtSr2oGFFFFfVP7Es27w54jt9v3LuF8+u5CP/Za+ha+bf2HZWa28WwYG1HtGH1Imz/6CK+kq/nLjePLnuIX+H8YxPq8ud8NH+upz/jH7tr6fP2/3a56ug8Yf8unXq//ALLXP0UUUV8odwUUUUUUUUAFFFFFcd8b0ST4P+LVkUMBpNw2D6hCQfzArsa5j4tKz/CrxcqAszaHegAdz5D12ZdLlxlJ/wB6P5ozq/A/QK0vDXGtW/8AwL/0E1m1Z0r/AJCdr/12Tr/vCvzkooor+pz5M72iiiiiiigAooooooooAKKKKK+9v2XJfO+A/hl9uMJOuP8AduJR/SvgmvQ/CPxm+IXhTw3beH9D1iG20+1D+Shs4nK7nZzyykn5mJr5TjDI8RnWChQw7SkpJ6tpWs10T7o68FXjQm5S7BXF+Jf+Q3cf8B7f7IrtKpXOl2FxO081vukbGTuYZwMdjX3/AEV8Gv8AH/4uOpU+LmwfTT7UH8xHVS5+N/xUuI9knjG8AznMcUSH81UGvzyPhnmf2qkPvl/8iel/alLszhqK7eLR9NjcMtopI/vEsPyJxU/2Cx5/0O35/wCmQr79ps0kcMTyzSJHGgLM7tgAdySa/PW7+LPxKuhiTxtra8Efurpo/wD0HFc5rXiDXtbdX1rWtS1Jl6G7unmI/wC+ia66PhjiW/3teKXkm/zsRLNY9InA06NGkdUjRnYnAVRkn8BXefYLH/nytv8Av0v+FToqogVFCqBgADAFfX3xp/aB8O+G9Mn03whfW2sa7ICqywkSW9t/tFx8rt6KM8/ex0Pxpd3E93dS3V1M808ztJJI7Es7E5JJ7kmoaK/Rch4ewmSUXToat7ye7/4HZHm4jEzru8jl9H0KZ5FmvF8uLg7D95vYjsPXvxXU0UUUUUV7xzhRRRRRRRQAUUUUV67+zD8OJPG/jiPUb+AnQtIkWa5LL8s0g5SHnrkjLD+6CONwrn/hB8LvEXxH1dYdPia20uJwLvUZEPlxDqQv998dFHqMkDmvurwP4W0bwb4btvD+hW/k2luOrHLyufvO57sf/rAAAAfA8acVU8voSwmHletJW0+yn1fn2Xz7X9DA4R1JKclovxCs/Xb8WFmWX/XSZWMehx1/D/CptRvoLGHzJm5P3VHVjXGajeSXtwZ5sZ6KB/COwrbooor8KPoCtRRRRRRRQAUUUUV89/tzQq3gLQrjnemqFB6YaJyf/QRX0JXgv7cKqfhXpT4+Ya5EAfQGCfP8hX0fCEuXOsO/736M5cb/AAJBXR+Cv+Xvj+5/7NXOVu+DZGF9NHxtaLcR7gjH8zXxvRRRX9IHzJ1NFFFFFFFABRRRRRRRQAUUUVd0S6Sw1qxvpFZ0t7iOVlXqQrA4H5V9W3P7V3hdXxb+F9ZkXHWSSJDn6AmvkWivEzfh7A5vKEsXFvlvbVrf09DejialFPke4Vzn/CMf9P3/AJC/+vXR0V9WS/tZaaJCIvBV2ydma/VSfw2H+dVG/a267fAH0J1j+nk18vUV5keBciX/AC4/8ml/8kavH4j+b8Ec5/wi/wD0/cf9cv8A69OTwwgYb7wlc8gR4yPrmuhor6F1v9qvxZcDbpHh3R7AEcmdpJ2H0wUH5g15z4l+MnxM8QKY77xbfQxHP7uzK2y4PY+WFJH1JrgKK9PCcN5VhHejQin3au/vd2ZTxNWfxSZjxeHdPRwzNNIP7rMAD+QFX7bT7K22mG1jVl6NjLD8TzVminyO8kjSSMzuxyzMckn1NMoor2zAKKKKKKKKACiiiiiiigAooooq3o+nXmrara6Xp8DXF3dzLDDEvV3Y4A/M1Ur68/ZP+Ecvh+3Txx4ktvL1S5jI0+2kX5rWNusjA9HYdB2U88sQPE4gzujk2DlXqfFtFd3/AJd/I3w9CVafKgpHZUQszBVAySTgAUtc74n1QEGxt3P/AE2Zen+7/j+XtXsXww8KW3gnwJpfhu3KubSH99IP+WkrHdI30LE49Bgdq6Siiv5sr1516sqtR3lJtt+bPp4xUUktjH1e8N7fyTc7Puxj0Uf5zVOiiiiiisigoooor5I/bojQeMPD0oUB2091J9QJDj+Zr63r5Y/bwQ/bvCMm3AMV2AfXBi/x/WvseApWzyku6l/6SzizD+A/66hXWeDv+QZJ/wBdj/Ja5Our8HFf7PlXI3CUkjPsP8K+ZKKKK/oI+cNuiiiiiiigAooooooooAKKKK9L/ZfZk+O3hkqcHzJx+Bt5Aa+96/Pj9n6RY/jR4VZm2g36rn3IIA/Wv0Hr8T8TI/8ACjSl/c/9ul/me7lb/dP1KurqraXdBgCPKY8+oGRXB132qf8AIMuv+uL/APoJrgaKKKK/OD0wooooooooAKKKKKKKKACiiiiiiigAoooorx79sKKST4JXrIuVivLdn56Dfj+ZFew15X+1jGX+A+vMDjy3tWPv/pEY/rXs8OS5c2wz/vx/NGGKX7mXowrb8H/8hOTnnyD/AOhCsStfwlIserbTn95GVXHTPX+hr4Rooor+mj5Y6+iiiiiiigAooooooooAKKKKK/T2zkaW0hlbG541Y49SM1+YVfph4Vd5fDGlSSMWd7KFmY9SSgya/KfFCPuYaXnP/wBtPXyrefyCuAvo1ivZ40yFSRlUZzwDjrXf1wWqf8hO6/67P0/3q0qKKK/Ij2StRRRRRRRQAUUUUUUUUAFFFFFFFFABRRRRTLiPzoJIicb0K59Min0UJ2AKktZPIuopsbvLcNjOM4OetR0V+XtFTXsaw3s8KZ2pIyjPoDioa/rJO6ufHno1FFFFFFFMAooooooooAKKKKK+2P2MZvN+Dfl7ceTqc6Z9eEbP/j1fE9fZn7EUjP8ACXUFbGI9bmVeO3kwH+pr4XxEjfJ2+0o/qd+Wv998grlPGH/ITj/64j/0Jq6uuU8Y/wDITj/64jv/ALTV7tRRRX4MfQmJRRRRRRRQAUUUUUUUUAFFFFR3VvBdW0lrdQxzwSqUkjkUMrqRggg8EY7V4B8Uv2ZtE1h5dS8E3SaLeMSxs5stauf9kjLR9+m4dgBX0HRXp5ZnGNyup7TCzce66P1WzMatCFVWmh8ckkTh42ZHHQg4Irf07xEy4jvk3f8ATRBg/iP8PyrnaK/Ofxz8PfGPgqcp4i0K6tYs4W5Vd8D56YkXK59s59q5Wv0/mijnheGaNJI3UqyOuVYHqCD1FeXeM/gD8NvEheaPSX0W6b/lrpjiIf8Afsgp+Sg+9fpuWeJdKSUcdSs+8dV9z1X3s8urlcl/Df3noFrdW90m+3mSQd8HkfUdqmrzyKR438yNyjDoVOCPyrUtPEF9DhZCtwoxwww2B7j+ua+EaK+ivFf7KviK13S+GvEFhqUYyfKuka3k9gCNyk+5K15V4j+FPxG8Plv7S8H6qEUZaS3i+0RgepePcB+dfc4LiPK8cv3NeLfZuz+52ZwVMNVp/FE6+isa18R2cgAnSSBscnG5R+XP6VpW15a3OPIuI3JGdob5sfTqK4qinMrIxVlKsDggjkGm17RgT0UUUUUUUAFFFFFFFFABRRRRRRRQAUUUUUUUUAFFFFFdF8OvFup+CPF9j4j0tj5ts/7yLdhZ4j9+NvYj8jgjkCudorKtRhXpypVFeMlZrumOMnF3QVHdQR3NvJBKMo4wfb3qSiv0y8NazYeIdAsdc0ubzbO9hWaFu+COhHYjkEdiCK0K+c/2IvFjXnhzVPB11Ll9OkF1aBm58qQ4dQPRX5+slfRlfzPnmWSyvH1cK9ovTzT1X4fifU4er7Wmpnn95bva3clvIPmRsexHr/Koa6Pxla/6m8X/AK5t/Mf1/SucooooryTYKKKK+Pf25FUfEjRn2/MdHUE+oE0uP5n86+f6+j/2643Hifw1IUOxrKVQ3qQ4yP1H5184V/R3B0ubJMO/J/mz5nG/x5HWeDuNMk/67H/0Fa2qxfB//IMk/wCux/8AQVraoooor6U5QooooooooAKKKKKKK6X4YeFv+E18daZ4X+3/AGD7c7r9o8rzNm1Gf7uRn7uOo61lXrQoUpVajtGKbfotWOMXJpIKKKjupfItZZtu7y0LYzjOBmuaor6sj/ZN04SKZPG10yA/MF09QT9DvOKvW/7KPhdZM3HijWZEx0jjjQ/mQf5V8nLj3I1tVb/7dl/kdiy+v2/Ekornf+En4H+g/wDkX/61J/wlH/TkP+/3/wBavkWivsaH9lXwGAfO1zxI/psmhX+cRqzD+y58OkXa1/4jlOer3UWf0iFYPxCyZfal/wCAlLLq50dFcxN4mmIHk2saHnO9i38sVGPEt9/zytv++W/xr4wor7cj/Zp+GKIFaDVpCP4mvTk/kAKvp+zx8J1ZSfD0746g6hPz+T1hLxIylbRm/kv/AJIpZZW7o6uiuU/4SW+/542//fLf40jeI78qR5cC8YBCHj3618KUV96RfAL4SRuHXwipI/vX9yw/IyVwP7R3wr8BeGfhJqesaD4ehsb6CaDZKksjHDSqpHzMeMNWmD8QcuxmJp4enTnebSV1G127fzMmeXVIRcm1odZRXF/25qn/AD9f+OL/AIVqeG9SvLy+eK4mDqIy2NoGDken1NfJNFFFfdnAdBRRRRRRRQAUUUUUUUUAFFFFFfp3pz+Zp9tJu37okbdnOcgc1+YlfpX4KkSbwbok0bbkfT4GU+oMa4NflXihH93hpecv/bf8j1sqesvkFcFqfGpXIHA85wAOO5rva4LVP+Qnd/8AXZ//AEI1r0UUV+QntFaiiiiiiigAoooor43/AGuo2T4uyMylQ9hAyk9x8wz+YNfZFfIf7ZUbL8UrNjjD6REw/wC/so/pX3nhzK2c27xl+h5Wcf7v80FddoH/ACCLbp0b/wBDNcjXV+HZFfSolXrGWVvrnP8AUV4dJ3+lV5KsP/Sq8nQ1+9M+ZgaYp60wU8VXk6ioqmk61EalnTHYeKdTRTqSiiikUFFFFFFFL2oAKKKKB1qUfcP0qJetSHiM00TID0pvenGmj71RUUUUih1FFFFFFFABRRRRRRRQAUUUUUUUUAFFFFFFFFABRRRRRRRQAUUUUUUUUAFFFFFFFFABRRRRRRRQAUUUUUUUUAFFFFFFFFABRRRRRRRQAUUUUUUUUAFFFFFX9siRxpIW4QFQT0B+YfzqhVpL2TeGljjnwgQB8jAAAH3SOwoAK/OH9syZp/2j/FH7wyJGLWNQWyFxaRZA9OSePXNfo9XmHjL4B/Cvxdr95r2ueHJbjU7xw89wNQuFLkAD7ok2jgAcAU+io5bvzJNwgjjXHKoT/UmrAltpYz5MM0brydzhgR+CjHOPzoEfmdRX3ve/se/C24mMkWp+KbVcAeXFeQlfr80JP614r+1D+z7ofwr8G2PiTQdc1S9jmv1spYLxUYjdHI4cMgX/AJ54xjv17VHRRRQI+cqKKKKKcRhN7cLkLn3PSpBAxi8zzbbbjOPPTP5ZzQMKK7L4b/DPxt8RPt//AAh2i/2obDy/tQ+1wwmPfu2/6x1znY3TPStzWPgF8YdKQyXXgPVJFGT/AKKY7k8DniJmP+Paoai1MxtqVy0WBGZnK4HGMnFXrK3a6mRVB8vcA8gGQgz1PYAVlHk5PWgEeY1+t3hbTo9H8MaVpMS7Y7KyhtlGAMBECjpx2r8yNO+FPxFuNUs7O58C+KbRLidITLLpE6qm5gMnKgYA5r9SaSrFlGztI46RpuP0yB/Wq9WrCRoxOAuVkQIx9PmDf+y0DCvHf2z5Vj/Zv8TqTgyNaKv1+1wn+QNexV88/t/3ktr8ELSCM/Ld63BDKPVRFM/80Wn0UUUEnwLRRRRRRRQAUUUUVJFJJDIJIpHjYdGVsEVHRQAVPa3FxaTrcWs8sEq52yRsVYcc4I56GoKKmuJpp/8AXzSSgdN7bv50ec3leX5VvtxjPkJn88ZqGigZ1dn8R/iHZwrDZ+PPFNtEqhVSLV50UADAAAfjiui0b49fGDSUC2vj3VZF4GbvZdHj3lVv/r968yop8IgjLF7WKbPTczDH02kVUukMd1LG0YjKuVKA524PSrFQXs32i8nnxjzJGfH1OaAR7bpf7Unxms5xJceIrTUVBB8u402AKcdR+7RT+tffHgDUr/WPAnh/V9Vjji1C+0y2ubpIxhVleJWcAZOAGJ7mvyar9edPto7Kwt7OFVSOCJYkVRgAKAAAB06VDU1lB9puBFu2jazE4zgKpY/oKhqxZCTzHePI2ISxHofl/rQMnrF8c+JLHwf4Q1TxPqayvaabbtPKkQBdgP4VyQMk4Aye9bVeQftlTtB+zf4qKSFGcWsYwcEg3UOR+IzSxWnmSbTPHGuOGcH+gNE9oY2ASaOb3TcP/QgKkooFc5Wy/bC+FtxMI5dM8U2q4J8yWzhK/T5Zif0rpoP2nfgnIm5/F8kJ/uvpd1n9IzX5xUUx7C4WPefJxjoJ0J/IHNMhs7yYFobWeUDqUjJx+VTUUBc/UDSfjX8JdTjElt8QdAjB7XN2Lc9M9JNp/wA461v6R458E6xL5WkeMPD2oSZxttdShlOforGvygoqpJHJGxWRGRhwQwwRTa0Y2eNw8bNGw6FTginT3E8+PtE0kwHTexb+dAXP1/RldQyMGUjIIOQaWvyEgmlt5lmgleKRDlXRipB9QRyK6Wy+I3xCsYlhsvHfii2jUABItWnQADoMBqzKK0xM3leX5VvjGM+QmfzxmqV2jRzlWTYdoOPYjIP5GgZ+q1FfmVo3x5+L+krttfH2rSDj/j7ZLo8e8qt/9fvX3j+zZ4g8QeKvgn4e8QeKLtrvVrxZ3mmMSR7wLiRUO1AFHyBegqGitGL7J9jiUWsckpQ73ZnyG3HGMHHTHamQw2oYmaOVh2CSBcfmDQB6JRXyV+0T+0b43+H/AMYtU8MeH4dInsbGK3zHeWrOd7xLITuV1OCHA/CuP0z9svx9HODqXhnwzcRcfLbpPCx9fmMjj9Ko0VckggaT935kaZ/iIYgfkKdLa2oXMNzM59HhC/8AsxoA+5aK+Prf9thsKJ/huCc/Mya1jj1AMH9a6bT/ANszwI8YOoeF/Elu/dYBBKPzMi/yqjRVuGyV03NeW8R/usHz+ikVBLE0fUgj1FAH03RXgWjftbfCS/J+1Sa7pXX/AI+7ANn/AL9M9eg/Dv4wfDv4g6zNo/hHxD/aN9DbtcyRfY54sRBlUtmRFB5dRjOeajooooA7y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DEdzS72/vGm0UBYMUmB6UtFP8x/X9KXzG9BUdFArITaKNo96WipBJ6qDQJB3Wo6KLhyobt96NvvTqKl3p70Bo/XH4VFRTuLlG7T7UYNOoqYbD3FG1f7w/OoaKLhyjOaOfen0VNspNlRUoZvU0XCzGZpc06jFSFKTYaaHb+8aXzH9f0oCzG5ozS4HpRtFG2grS+Y3oKBJ6qKA1DNGaNv1pNvvTdtG2neYP7v60u9fQ0Bdi5ozSbfejafao8UYqTdHjrj8KUeWehFFguOzRmm4ag596ixSVNtX1H50bKLBzDqKbz70mahoqXZQUosPmQ+im5ozUVFSbDSbaAuh1FNzS5plFPK0m2kFxaKTNGabRTttJigYtFJmlzSUUuKMUAFFGaKSiiigAooooooooAKKKKKKKKACiiiiiiigAooooooooAKKKKKKKKACiiiiiiigAooooooooAKKKKKKKKACiiiiiiigAooooooooAKKKKKKKKACiiiiiiigAooooooooAKKKKKKKKACiiiiiiigAooooooooAKKKKKKKKACiiiiiiigAooooooooAKKKKKKKKACiiiiiiigAooooooooAKKKKKKKKACiiivff2YPjK3he8h8IeKLz/AIkM7bbW4lPFlIT0J7Rkk5/unngZr7Fr8va+sP2Svi1/aFvD8P8AxFcE3cKY0m4c/wCtjUf6kn+8oHy+o47DP5Tx3wopKWZYSOu80v8A0pf+3ff3PWwGL2pTfoZOv6St6hngAFwo+m8en1/z7jj2BUkEYI6ivRq57xRpgZWvrdTuH+tUdx/e/wAf/wBddj+0n8K08baKdd0aEDxDYRHYqj/j7iHJjP8AtDkr+I75HxkysrFWBUg4II5Br9Lq+U/2svhkNKv28daLBixvJAupRqOIZieJP91z1/2v97jHw/4ncJLLMTLR/A+z/l+fTz06oMzwd17aHz/zKvhzUjBKLWdj5Ln5CTwrf0B/n9a6evPa6vw5qP2qH7NMzGaMZBP8S/5/yea+fKKXFGK/YT581qKKKSilxR+IoAKKKKSilxSUA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SikpRQAUUUUjdqVe1I3agdKBhRRRX0r+w8zC68WLnhktCR7gzf4mvpqvln9iR8eJPEce771nE23PXDnn9f1r6mr+eOPY2z2s+6j/6Sj6nLH/s0fn+Zi+LUU2MTlfmEuAfQEH/AVzFdT4t/5Bif9dh/6C1ctRRRRXxx6AUUUUUUUUAFFFFFYfxBie48BeIYI8F5NLuUXJ7mJgK3Ko+IYPtWg6hbbtpltZU3YzjKEZ/WtsPLkrQl2a/MmeqYVZ0v/kJ2nX/XJ/6FVarOl/8AITtf+uydD/tCvzLooor+rT5E72iiiiiiigAooooooooAKKKKKKKKACiiiiiiigAooooooooAKKKKKKKKACiiiiiiigAooopyAM4UsqAnljnA/Kvon4G/Bv4e65Lb3mveOdK124bldIsLkxZ/3922UjHYKvI6kV86UteZmuCxGMoOnQruk+6Sf/BXyaZrSnGEryjcKydZ1C8tkZbexl6H96RuCgd+M/Xmtaiv040vT7HS9PhsNNs4LO0hXbFBBGERB6ADgVZr4F8A/Gr4g+D2jjttZk1GxTA+x6iTNHgcYUk7kHspA9q+ovhD8dfCvjySLTLj/iS64/C2c75SY/8ATKTADH/ZIB9AcZr8PzzgvM8tUqzXtIdZLf1a3+eq8z3cPjqVT3dmefXFxNcTGWeRpHPc/wAvpUVd3e6dZ3gPnQrvP8a8N0x17/jXO6poVxahpLcmeLvgfMo+nf6j34FesUUUV8edxjUUUUUUUUAFFFFFeIftqpu+D8DbN2zVoGzjp8koz+v617fXj37YUUknwSvWRcrFeW7Pz0G/H8yK93hiXLnGGf8AfX5nPi/4MvQK2/B3/ITk/wCuJ/8AQhWJW34P/wCQnJzz5B/9CFfD1FFFf0sfLnV0UUUUUUUAFFFFFFFFABRRRRRRRQAUUUUUUUUAFFFFFFFFABRRRRRRRQAUUUUUUVu+EPB/ibxdeNaeG9Fu9SkXG8xLhI89NznCr+JFZ1a1OjBzqSSit29ENJydkFFFMmmigTfNKka5xlmwM1hVY0+yvNRvYbHT7Wa7upmCRQwxl3dj2CjkmvoPwP8Ass69ePHceLtZttLg4Zra0/fTn1Utwin3G/6V9E/Dz4ceD/AdsY/DukpFcOu2W8lPmTyDvlz0HHRcL7V8Rm/H+W4KLjh37Wfl8Pzf+Vzuo5dVn8WiH0EhQSSAB1JrFu/EVnH8tujztxz91fzPP6Vg6hqd3fZWZ9sfXy0yF/H19efwryT9n/8AZ9TQp7fxP45iin1JCHtNOyHjtm7PIejP6AZC9ck42/RNFFfjWbZvis2ruviZXfRdEuyX9eZ7lGjCjHlia+ta6MPb2J55BlH67f8AH/8AXXNUUUUUUV5hqFFFFFFFFABRRRRXzD+3lGxi8HS/wq16pPufIx/I19PV82/t2QFtA8L3G7Gy6uE2467lQ5/8dr6rgiXLntB/4v8A0mRx49fuJf11Cuj8Ff8AL31/g7f71c5XR+C/+Xvv9zv/AL1fJ9FFFf0SfNnR0UUUUUUUAFFFFFFFFABRRRXX/BeRYvi74RZs4Os2q/iZVA/nX6J1+cXwqk8n4oeFJcZCa1Ztj1xOlfo7X414nL/a6D/uv8z28qfuSK+qf8gy6/64v/6Ca4GvQrqLz7WWHdt8xCufTIxXntFFFFfmJ6oUUUUUUUUAFFFFFFFFABRRRRRRRQAUUUUV5n+1HEJfgR4lQtjCQN+VxEf6V6ZXAftFxJN8E/FKP0Fnu/FXUj9QK9PJJcuZYeXacP8A0pGNfWlL0YVpeGv+Q3b9P4v/AEE1m1peGv8AkN2//Au3+ya/Pyiiiv6gPlTtKKKKKKKKACiiiiiiigAoooor9IfhmyyfDfww6MGVtHtCCO48la/N6v0Y+DzrJ8JfCDL0GiWa/iIUB/lX5h4nL/ZaD/vP8j1cqfvyCuC1Q/8AEzuv+uz/APoRrva4XWo2i1a6ViDmQtwex5H866qiiivxs9sp0UUUUUUUAFFFFFFFFABRRRRRRRQAUUUUUUUUAFFFFfmh4rRY/FGrRxqFRb2ZVUdAA54rMro/ierJ8SvFCMCGXWLsEHsfOeucr+rMLLmoQl3S/I+RnpJno1FIjKyKysGUjII6EUtFFFFbkhRRRRRRRQAUUUUV9h/sOMx+GusJuyo1hyB6Ewxf4D8q+PK+tP2FXQ+F/EsYYF1vYmK+gKHB/Q/lXxfH8b5JUfZx/M7svf79BXN+NFXfatgBiGBOOwx/j+tdJXO+ND/x6df4/wD2Wvo6iiivwA+iObooooooooAKKKKKKKKACiiiiiiorq5trWMyXVxFBGBktI4UfmaaTbshNhRRUsFvcTZ8mCSXHXYpOM/SpaK5y+8feBrFit54y8PQsM5V9ShDfluzXPah8b/hVYsVm8ZWbkf88IpZh/44hrtpZXjq38OjJ+kW/wBCHWgt5L7yKirkemX8jhFs5wT/AHlKj8zxU39h6pj/AI9ef99f8a9EormPh/488MeO7W7uvDN+15FaSCOYtC8ZBIyOGAJ7109c1ehVw9R060XGS3TVmvkVGSkrxZm0Vd1PTZ9PMfnGNvMzgoTjj14HqKpVla54b8O66Ma3oOmangYBu7VJSPoWBxXBa78APhZqokYeHmsJn/5aWVzJHt+iklB/3zXqVFdOFzTG4T+BVlH0bRMqMJ/Erlm2vbu32iG5lVVOQob5fy6fhV2HxBqMZO945v8AfTp+WKyaK+Z/En7KFg4aTw54suYMD5Yr+3WTcfd024/75NeU+MPgD8TPDivMNGXWLZBzLpknnH/v2QJD+C4r7uor6jA8f5vhmlUkqi/vL9Vb8bnJUy6jLbQ6a28TRkgXFqyjAyyNnn6HH8zWnaarYXO1UuFVyB8r/Kcntz1P0rhqK/MGeKWCZ4Zo3ilQlXR1IZSOxB6VHX6H/Er4ZeEPH1m6a3pkYvdm2K/gAS4j9Pm/iA/utke1fD/xX8A6x8O/FUmiariWNh5lpdIMJcRZwGA7HsV7H1GCf1Hhzi7C51+7S5Ki+y+vo+v4M8nE4OdDXdHo1FcTpmqXNgQFffDkZjY8e+PT+VdfY3UN5brPA2VPBHdT6GuQooor6w5CeiiiiiiigAooooooooAKKKK9X/ZO1h9J+NulRb9sOoRTWc3uChdR/wB9olfddfnP8IJjb/FfwlKH2Aa1aBj6KZlB/Qmv0Yr8U8TKCjmFKqvtR/Jv/M93K5XpteZR1+EzaRcKMAhd+T7c/wBK4evQL9GksLiNBlmiZVHqSK8/oooor83PTCiiivlr9vGNhd+EJeNrR3ij6gwk/wAxXzFX1L+3jETbeD5s/de8XH1EB/8AZa+Wq/obgZ3yKh/29/6XI+bx6/2iXy/I6rwa6mxmjz8wk3EY7EDH8jW5XO+C/wDl77/c7/71dFRRRRX1pxhRRRRRRRQAUUUUV6D+zpM8Pxt8LPGcE3hQ/RkZT+hNefV2fwPdo/jB4SZWKn+1rdc+xcA/zrz82jzYCvHvCX5M0o/xI+qCq2qf8gy67/uX/wDQTVmq+qf8gy66H9y/X/dNfofRRRX8uH1hwNFFFFFFFABRRRRRRRQAUUUUV5b+1cqt8BPERIyVNqV9j9qiH9a9Srzj9ppPM+Bfiddu79zE2Mek0Zz+lerkL5c0wz/vw/8ASkY4hXpS9GFanheRk1mJVIw6sre4xn+grLrS8Nf8hu3/AOBf+gmvgSiiiv6ePlTtKKKKKKKKACiiiiiiigAoooor9H/hdIs3wz8LTKCFfRrNgD1wYUNfnBX6LfBqTzfhJ4RbbjGi2i/lCo/pX5j4nL/ZaD/vP8j1cr+OQVwWq4/tO6/67P8A+hGu9rh9ejEOr3Kg5y+7p/ewf611lFFFfjR7ZRooooooooAKKKKK+TP20YsfETSps53aQi4x0xNL/wDFfpX1nXyv+2tEo8W6DMM7nsHQ/QSEj+Zr7Xw+lbO4Lupfkebmy/2Z/IK6bwsP+Jc5/wCmp/8AQVrma6fwt/yDG/67N/Ja+en/AKVXk6GrD9Kgev6BZ8rA1xTxTBTxVeSojUr9KiPWpOqOw8U4dKYKeOlJRRRSKCiiiiiiigAooopy09+I6YtPl+4PrTJe4hpF+9SmkXrUVFFFIodRRRRRRRQAUUUUUUUUAFFFFFFFFABRRRRRRRQAUUUUUUUUAFFFFFFFFABRRRRRRRQAUUUUUUUUAFFFFFFFFABRRRRRRRQAUUUUUUUUAFFFFFFFFABRRRRRRRQAUUUUVb0zzGlkijZR5kTbs+i/P/7LVSpbPy/tcPnMVi3jeR1C55/SgAryb9r3SH1j9nrxRFDEsk1tHFdpn+ERTIzkf8AD16zWR430YeIvBmueH2kMY1PTrizLgZ2+ZGyZ/DdViiiigk/Jaiiinusj2M6qQETbK4PXg7R/6HWfWgqxOHEzELsYjH94KSv64rPoKR9Jf8E+dUa1+L2qaY1xshvtGkIjz9+WOWMr+IUyfma+7q/M39ljV4dE/aC8H3kwysl8bQf708bwL+sgr9MqKKKKACiiiiprW5ltixi2fMOQ8auPyINQ0UAFYfjTwj4b8Z6UmleKNIt9UsklEyRTA4WQAgMMEEHDEfjW5RViG6ZGy8Uco9HyB+hFTwzi5vI1+zrFH/GIdxO0csfmJ6DP5VQq3ZptgkmZc7iEXK/iSD2I4H0agDx2b9mT4JyKQvg5oyf4l1O7z+spFcH8R/2X/hDoHhfWPFE9/wCJ7K002zluWhgvoiG2KWCjzIydx4UDPJIr6er5p/4KA+MP7J+G+m+D7eQifXbrzLhQAR9ngIYg9wTIYiCP7jU6iiigk+FaKKKKKKKACiiipooTIrMGiULjO+RU/LJGabBFLOxWCN5T1wi5/lTZPMaxmjRVKKVlc9xjKj9XqhQOx0fhDwR4s8YR3snhfw/f6uLIIbkWsRcx7923IHPO1vyq3P8ADP4kW6b5/h/4siTpl9GuFH/oHtXtf/BPTVpLb4p63o5lVYL7R2lK92kilTb+SySV9z1sW0TQajAl3EUXzFLrIuPlz3BrHpQSOnFJQM/KLwZoc998QdA0C+tpbdr7Ura3ZJoiDtklVfunGev41+rtFFFW9Pk8sXC7c+ZFsB9DuU/+y1UqW2nMLZ8tJFPVWzg/lg0AFfP37fGoSWXwLitY84v9Yt7d8HHASSXn15iFfQNcz8R/Afhf4haHFovizTmvrKG4FzGizyRFZQrKGyhBPDsMHjmrFFMmvPMK7baGIDrsLc/mTVm1ltZ3WH7PcBiPmcSghQBktt284GTjP40CsflLRX35qn7IXwqvJzJb3XiTT1yf3dvexleT0/eRsePrXFfEj9k3wP4d8Jar4it/GOuWlvptnNdSC5iinLBE3ADb5fJIxjPJI6VDRRRQI+OKKKKKKVmAUliABUscDSLuWW3x/tXCKfyJoGFFdN8PfA3in4ga3No3hLSzqd9DbtcyRCeOLbEGVS26RlH3nUYznmus1X9nv4yabH5lx4Ev5BnpbTQ3B/KN2NQ1FqEvnXRcDGERP++VC/0qxBHJMdsMbSn0Qbv5VX1Ly/7RufJ2+X5z7NvTGTjFAI8tr9SPgDax2fwQ8EwxKqq2hWkpAXHLxK5P5sa/OWX4Y/EqFd83w98Wxr6to1wB/wCgV+nfgrTP7F8G6JowAAsNPt7XAGAPLjVenbpVq4iWIxovQxRt+JRSf51FVlbO8ZdyQTSoBgOqllIHHUcY4qtQB+df7W95HfftE+Lp4yCFuIoT9Y4I4z+qmvKq9L+O3hfxXH8VfGGq3PhvXIrK41y9khuJrCVY3RpnZSrFcEFcEe1eaUUUUUCCiiiinz+X/ZsmQvmecm31xh8/0plJeRstrFNu+V3dce6hf/iqBoK+rP8AgnRpiy+LvFmscb7Wwgth8vaWQsee3+pHHf8ACvlOvsv/AIJx2MseleNdSYfuZ57OBDj+KNZmbn6SLVOiiigZ9a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HRiPxpQzDvTaKAsGB6UmB6UtFP8x/X9KXzW9BUdFArITaKNv1paKkEnquaXzF/un86ioouHKhu33o2+9OoqXzE9DS7o/XH4VDRTuLlG7T7UYanUVMNh/iFG1f7wqGii4co3mjn3p1FTbKTZUVLub+8fzouFmMzS5p1GB6VIUpNhpodh3/ADpfMb1/SgLMbmjNLtHpRtFG2grS+a391aBJ6qKA1DNGaNv1pNvvTStG2niQd1o3p6GgLsXNGaTbRtPtUeKMVJuj9f0pRsP8QoC47NGabhqOfSosUlTbV7MKNlFg5h1FN596TNQ0VLsoKUD5kPopuaM1FRUmw0m32oC6HUU3NLmmUU8rSFaQXFopM0ZptFO20mKBi0UmaXNJRS4oxQAUUZopKKKKACiiiiiiigAooooooooAKKKKKKKKACiiiiiiigAooooooooAKKKKKKKKACiiiiiiigAooooooooAKKKKKKKKACiiiiiiigAooooooooAKKKKKKKKACiiiiprK6uLK8hvLSaSC4gkWSKWNsMjqchgexBFQ0Umk1ZgFFFFffvwA+I0HxG8EpdzMiazZbYdShXH38fLIB2VwCfYhh2ye71nTbLWNJutL1K3S4s7qJopom6MpGDX5+fBjx5dfD3x1aa5Fvks2/c38C/8tYGI3Y/2hgMOnKjsTX6D6beWuo6fb6hYzpPa3MSzQyocq6MMqw9iCK/n/jDIJZLjlUoaU56x8n1Xy6eXofQ4LEe3p2lujjPEWn/YbzdGpEEuSnop7j/D+tULW4e3uEmjbDo2Rx19vxrutSs4760e3kwM8q2M7W7GuBuYpLed4ZgVdGwwPr9a+Avit4NvPAnjW90C53vEh8y0nYY86E/db69jj+IGuT596+1v2nvAQ8X+BX1Oxg36vo4aeHaPmli/5aR+/A3DqcrgfeNfFm2v1/hPPVnOXxqSf7yOkvXv89/W66Hg47D+wqtLZ7HeWdxHdWqXEf3WHT0PcVLXKeFr4QXX2V2PlzEBc9n7fn0/L0rq6Zz70bqftPrRtPrX05xhRRRTN1G6nbT6Ck2+1ABRRRRn2NHHtRt9qTA96ACiiil49qMUm3/OKMUAFFFFLijFJz70bqAsFFFFLSUbqUc0AFFFFJRS4pKB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L60lKOtABRRRSN2oHSlboaB/WgYUUUV71+xTIi/EDWIifnbSmZR6gTR5/mK+tK+Qv2MHC/FO/U5+fRpgPr50J/pX17X8/+IcbZ1J94x/I+nyp/wCzr5mP4s/5BsYzj98P/QWrlq6zxRGZNLLggeW6sc9+39a5Oiiiivhz0gooooooooAKKKKKZPGs0LxNna6lTjrgin0UJ2AKkt5TDPHMoBZGDAHoSDn8qjor8vaKnv0WO+uI4xhFlZVHoAagr+sk7q58eejUUUUUUUUwCiiiiiiigAoooooorpfBvgPxd4wjmk8NaHc6jHC4SV4yqqjEZAJYgdKyrV6VCDqVZKMV1bsvvY4xcnZIKKKjnuIIMedNHFnpvYDP51zVFemRfAX4tSsVXwhKD1+a8t1H5mSrMP7PXxakzu8MxxY/v6hb8/lIa86Wf5XHfE0//A4/5mqw9V/Zf3ElFVJtT0+JNzXcRH+y24/kKh/tzS/+fr/yG3+FeVUV7Db/ALN3xSkTc+nafCf7r3yE/wDjuRV0/sx/Er7P5vmaFuxnyvtjbvp9zH61hLibKI74mH3of1Wt/KzRorO/tzS/+fr/AMht/hR/bml/8/X/AJDb/CvEaK9U1f8AZ9+Kuno0i+HUvY1GS1rdxOfwUsGP4CvOda0nVNFvmsdY027066UAmG6haJwOxwwBxXoYTMsHjP8Ad6sZ+jT/ACM50pw+JWNGiqMWr6bK+1btAcZ+YFR+Zq6jLIgdGDKRkEHIIqjRRRXaQLRRRRRRRQAUUUUUqsVYMpIIOQR2pKKACiiivrD9mP43z6tcW/grxneeZesAmnahK3zTkdIpD3f0Y/e6HLYz9JV+YEUkkUqyxOySIQyspwVI6EHtX3z+zx4+/wCE/wDh3b3t3KratZH7LqA4BZwPlkwOzrg9MZ3AdK/F+PeGKeCax+FjaEnaSWyfdeT/AAfqe3l+Kc/3ctzn/EWjhle8tFw45kQfxe49/wCf168zXo1cb4ksRZ3u6JcRS5ZQOgPcfy/SvRqKKK/ND1TLooooryv9rGMv8B9eYHHlvasff/SIx/WvVK8z/ajiEvwI8SoWxhIG/K4iP9K9bIHbNcM/+nkP/SkY4lXpS9GFa/hKRY9W2nP7yMquOmev9DWRWl4a/wCQ3b9P4v8A0E18E0UUV/Tp8qdpRRRRRRRQAUUUUUUUUAFFFFFFFfoN8JNB8PzfCvwnMdF0yR5NGtGdzaoSzmFdxJxyc5z7183xJxHHIqUKkqfPzO29v0Z04XDOu2r2sFFFcZq13fw6lcxm6nTEh2gSHAU9OB7Yr8+aK/RfxB8N/AOvQvHqnhHR5i4w0iWqxS/hImGH4Gvnr4zfs2yaXY3GueApbi9giUvNpcvzzADqYmH3+P4D83HBYkCvIyrxAy7HVFSqp05Pa+339PmkvM2rZdVpq61OzorhoNV1CEkreSnP987/AOf/ANat/R9dS6lEFwqxSH7rA/Kx9Pb+tfNtFFFfdnAbVFFFFFFFABRRRRU9ldXVjdR3VlczW1xGd0csLlHQ+oI5BqCik0mrMAooor2XwB+0X498ONFb6tMniOxXAKXhxOB7TDkn3cNX1T8LfiX4X+ImmtcaHdNHdxDNxYz4WeH3I/iXn7wyO3B4r88a1fCniDVvC2vW2uaHePaX1s25HXoR3Vh3Ujgg18Vn3BGBzGm54eKp1ejWifqv1Wvrsd2Hx1Sm7Sd0Zt7othcjiLyW7NFx+nSua1TS7jT3zIQ8RPyuo4PsfQ/59cdvTJ4o54WhmQOjDBBr9LaK4T4K/EnS/iR4XW/t9lvqduFTULMHmFz0I9UbBIP4dQa7uvwrF4Stg60qFaNpR0aPfhOM4qUdjzyitLWtLk0+YFcvAx+Riefoff8A+uazaKKKK5ywooooooooAKKKKK+e/wBuaFW8BaFcc701QoPTDROT/wCgivoSvBf24VU/CvSnx8w1yIA+gME+f5Cvo+EJcudYd/3v0Zy43+BIK6PwV/y98f3P/Zq5yt3wbIwvpo+NrRbiPcEY/ma+N6KKK/pA+ZOpooooooooAKKKKKKKKACiiitrwNM1t420K4jALxalbuoboSJFIzX6UV+ZOiyPDrFlLG210uI2U+hDDFfptX5D4oR/e4aXlL/209nKtpfIK85r0avOaKKKK/Kj1wooooooooAKKKKKKKKACiiiiiiigAoooorjvjciyfCDxarKGA0m4bBHcISD+ldjXM/FlGk+Ffi2NF3M2h3oAHc+Q9dmXS5cXSf96P5ozq/AwrS8NZ/tq35/vd/9k1m1Z0rP9p2v/XZOv1FfnHRRRX9TnyZ3tFFFFFFFABRRRRRRRQAUUUUV+hvwIn+0fBzwnJt240yGPGf7o25/Svzyr7//AGbZmn+B/heR8ZFs6DHosrqP0Ffm3iZH/hPpS/v/AKP/ACPTyt/vH6BXF+Jv+Q1P/wAB/wDQRXaVxfiX/kNXHp8v/oIr0OiiivxU90zaKKKKKKKACiiiiiiigAooooooooAKKKKKKKKACiiivzo+MUbRfFrxcrcE63eN+BmYj9DXKV2/x5h+z/GTxZHu3Z1OV8/7x3Y/WuIr+psslzYKjLvGP5I+Tqq05ep3ul/8gy1/64p/6CKs1W0v/kGWv/XFP/QRVmiiiiu0zCiiiiiiigAoooor6n/YPkU2Xi+Hncslox+hE2P5Gvlivp79g6TE/jCLH3lsmz9DP/jXyXHKvkVf/t3/ANLidmAf+0R/roFc541/5dP+B/8AstdHWD4ziza28277jlcfUZ/9lr6kooor+eT6Q5eiiiivGf2mvih4m+Gq6G2gWmlzR6j54la7hdyjR+Xt27XUc7z1B6V7NXiH7aOjvqHwli1KKMFtL1CKaRvSNw0Z/wDHnjr3uGIYepmtCniYqUJOzT800vxsc2LclRk4vUK2vDen2d8JWuPNZ4mGVDYUgjj3z1rFrd8HTbL2WEkASJkZPJI7D8z+VeE6h+0Z8VbpiYdZs7IekFhEf/Q1auf1L4yfFDUP9f401NP+vdlg/wDRYFcFRX9AUsiyyj8GHgv+3V/kfPPEVXvJ/ebH9h6Xj/j1/wDIjf41Z+wWOP8Ajzt/+/S/4VYord1Dxl4v1FCmoeKtdu1PUT6hK49O7ViyO8jl5HZ2PUsck0yivRp0adJWhFL0VjJtvcbFHHEgSKNUQdFUYAp1FFFFFFaCCiiivoX9h/Xls/G2seHpWVV1KzWaPJ5MkLH5R/wGRz/wGvr2vzY8C+Irvwn4w0vxHZZaawuFl2Zx5i9GQn0ZSV/Gv0Z8P6tYa9ollrOmTieyvIVmhcd1I7+h7EdiCK/EfEfLJUcfHGRXu1FZ/wCJaflb8T3csq3puHVGN4ug8zTVmwuYXByfQ8Y/PFclXodxEs8EkL52upU4681wV3BLa3LwTAB0ODz19/p3q9RRRX50emQ0UUUUUUUAFFFFFeP/ALXHhq31z4Q3epGMG90aRLqBwOQpYJIufQq2fqi17BXl/wC1LrFvpHwT1tZnQS33l2cCt/G7uCQPcIrn/gNezw9OrDNcO6W/PH89fwvfyMMSk6UubsFbPhO4Meo+RztmUjHuASD/AD/OsatbwrC0mrpIv3YlLN+Ix/Wvg2iiiv6aPljsKKKKKKKKACiiiiiiigAooorqfhHD9o+KvhOHbvDa1Z7h7ecmf0zX6M18HfssaQ2rfG7Q/wByZIbLzbyU/wB0JGdp/wC+yn51941+K+JlZSx9Kmukb/e3/ke5lcf3bfmQ38jRWNxKhwyRMyn0IFef13Ouy+TpFy23OU2f99cf1rhqKKKK/Nj1Aooor5u/brhVvDvhi4OdyXc6D0wyKT/6CK+Tq+v/ANuWND8PtDmK/vF1UKp9AYpMj9BXyBX9AcAyvklNdnL82fOZgv37Oj8Ff8vfH9z/ANmro65zwV/y9/8AAP8A2aujoooor7M4gooooooooAKKKKK6j4SsqfFXwi7EBV1yyJJ7Dz0rl63fh7Mlt4+8PXEmdkWqWztjrgSqTXNjY82GqL+6/wAiofEgqDUEaSwuI0GWaJlUepIqeiv0looor+VT6485ooooooooAKKKKKKKKACiiiiuG+P0Uk3wY8VrGu4jTnYjPZcEn8ga7muT+MsZk+Eni5QcY0W7b8omP9K7srly42jLtKP5ozrK9OXoFaXhr/kN2/8AwL/0E1m1f0CRYtYtmbJBbaPqRj+Zr86aKKK/qU+TO3ooooooooAKKKKKKKKACiiiiv0K+Aczz/Bnwo8mMjTo0/BflH6AV+etffn7NDvJ8DPDDOxY+RIufYTOB+gFfm/iZH/hPpS/v/8AtrPTyv8AiP0CuL8S/wDIbuOv8P8A6CK7SuL8Tf8AIbn/AOA/+givRqKKK/FD3TNooooooooAKKKKK+Y/220Uaj4YlC4doLlSfUBo8D9TX05Xzb+28jGPwk4U7QbwFsdCfIx/I19fwJK2fUP+3v8A0iR5+aL/AGWXy/NBXTeFv+QY/wD12b+S1zNb3hLOLnk4+Tvx3r5leq8lWHqCTvX9Ds+TgdAKctNFOWqz9KibrUslRNUs6ojxTxTBThQOtJRRSKFooooopRSUAFFFFPTrTpui01OtLN1H0pk9RGpF70rUJUdFFFIoWiiiiiiigAooooooooAKKKKKKKKACiiiiiiigAooooooooAKKKKKKKKACiiiiiiigAooooooooAKKKKKKKKACiiiiiiigAooooooooAKKKKKKKKACiiiiiiigAooooooooAKKKK1LxpJLh5pVCNLiUgdPmG4fzqCnjmCFvMLsyfNn+HBIA/ICmUCPyu+NGkf2D8WvFmkrAYIrbV7lYYz2iMhMZ/FCprkK9z/AG5NGk0v9oHUbx2Upq1lbXkYH8IEfkkH/gULH8a8MqW3kEU8cpQOEYMVPQ4PSqEsbRSvFIMOjFWHoRVqotRBF47NIJGfEjN7sAx/U4oBGj4b1S40LxDput2mPtGn3cV1FnpvjcMP1FfrdG6yRrIhDKwBBHcV+QFfqR8AdXi1z4KeDtQin8/OkW8Mj+ssSCOT8d6MKr0UUUDO4ooooooooAKKKKK0WXy0SHABQfN8pB3Hkgg9x0/AVUs0D3A3AFF+ZgQcEDscc88D8askliSxJJ9TmgTCvze/a88Yf8Jh8c9aaJ91npBGlW2VwcQlvM6HkGUykH02195fGjxcPAvws8QeKgQJ7K0b7NlNwM7kJFkdx5jLn2zX5YOzOxZiWYnJJ6k02pIkMj7c4HJJxnAAyTx6DJqOln+SzdiOZDsXKntySD6jgfRqAG1seD/D+oeKfFGmeHdKQPe6jcpbwhs7QWONzY5CgZJPYAmsevpv/gn74O/tT4han4yuYw0Gh2vk2xOQftE4K5B6HEYkBH/TRTSnjPGPUGm1NdmRp2lmA3y4lO3p8w3f1qGgD5lIIJBGCKSu0+OOktofxj8X6YbcW6RaxctDGBgCJpC8ePbYymuLqRF3rIjS+WpjYk564G4D3yQKzq0rcxCeMzqWi3jeo6lc8is48HB4NAI9W/ZK1aLRv2hfCdxcTGKGe4ktD82AzTRPGgPr87Jx64r9Kq/JjwVrH/CO+MtE8QeWZDpmoQXmwdW8qRXx/wCO1+s9JRRRQMKKKKKKKKACiiiirdkm2CSVlHzfIuV/EkH1HA+jVUrRZfKRIcAFF+b5SDuPJyD3HT8KACvmv/goB4wOkfDTTvCNu5E+vXW+YbQR9ngKuR6gmQwkeoVq+lK/N39rvxh/wmHxy1qSF91lpBGlWuVAOISfMPBOQZTKQfQrUdFFPjXe6rlVycZY4A+p7UEnkNFFXdE0281nWbLSNOhM17fXEdtbxggb5HYKq88ckgVHePtgjhVvvHewDZHGQAR2I+b8GFU6lu5vPuGk+bB4UMckKBgDPsABUVBR9tf8E/fBv9l/DzUvGVzERca5c+TbE4I+zwErkdxmQyAjv5amvpmsjwVoFp4V8I6T4bsSWt9Ms4rVHKgF9igFzjjLEEn3JrXoooooAKKKKKlguLi3O6CeWI+qOV/lUVFABUc8EFwmyeGOVfR1DD9akorSgeS4tJ57iV5ZVkjUM7Fjgh89foKipLaIraifszsg/AA/+zUtAmfJP7fei+FdE8F6ANK8OaRYale6kWa5tbGKOR4o4mBUuoDYy6HHTj2FfGtfXv8AwUgkUz+BYf4lW/Y/Qm3x/wCgmvkKimXkjmOOJvugl1/HAP8A6DT6bqUiuLZB1ji2n672P9aAQV93/wDBPWEL8G9YmK4aTX5Rn1At4MfqTXwhX6LfsSWcdr+ztocyKAbu4u5nwTyRO8f8kFVKKKKBntV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2fvGm0UBYMD0pMD0paKf5j+o/Kl80/3RUdFArITaKNv1paKk8zj7v60okXupqKincOVDdvvRt96dRUu9PQ0Zj9f0qKii4uUbtPtRhqdRUw2HuKNqk8MKhoouHKM59KXmnUVNspNlRUu5vU/nQFmMzS5p1GB6VIUpNhpodv7xpfMb1/SgLMbmjNLtHpRtFG32oK0vmn+6tAk9V/WgNQzRmjb9aTb700rRtpwkHdaXenoaAuxc0ZpNvvRtPtUeKMVLuT1/SgbD/EP5UBzDs0ZpuGo596ixSVNtXP3hRsosHMOopvNJmoaKl2UFKB8yH0U3NGaioqTYaTb7UBdDqKbmlzTKKeVpCtILi0UmaM02inbaTFAxaKTNLmkopcUYoAKKM0UlFFFABRRRRRRRQAUUUUUUUUAFFFFFfWn7F3j832lXPgHUpsz2Sm404seWhJ+ePP+yxBHsx7LXyXW34F8R3vhHxdpniPTyfPsZxIFzgSL0ZD7MpKn2NeHxFk8c3wE8O/i3j5SW337PyZvh6zo1FIK5nxnYH5dQiXHASXHH+6f6fkK6ao7mGO4t5IJRlHUqa/SnFfDf7RHghfBfxFuYbSIR6Xfj7ZZKowqKx+ZB6bWyAP7u2vtnQNUs9c0Ox1nT5DJaX1ulxCx67XUEZHY88ivNv2ovB48TfDWe+t4g1/oxN3EQOTHj96uew2/N9UFfjfBebSyrNVTqaRn7svJ9H8n+DZ6+YUVXo3W61R5osm05U4I6V3mi3v27T0mJ+cfLJ/vD/EYPtnHauDvoZLO8ltpRh42KngjI9R7YxWr4OvxDqBtncBJxgZwAGHT8+R7kivieipdtJtr+hT5W52maKbmio+aKkK+1Jt9qB3HUZptFMop+2k20BcfmjNNozTMCjaKftpNtA7js0U3NGaZt9KCtOxRQFx1FJRmoz70hHcVLSFRQMWijNFRg9jSjmg+9J900AFFFFKaSlHNFAgooopKKKKACiiiimzf6p/93+lOps3+qf8A3f6UmNbhSjqKSlHUVnUUUVmdJJRRRRRRRQAUUUUUUUUAFFFFFFFFABRRRRRRRQAUUUUUUUUAFFFFFFFFABRRRRRRRQAUUUUUUUUAFFFFFFFFABRRRRRRRQAUUUUUUUUAFFFFFFFFABRRRRRRRQAUUUUUUUUAFFFFT2X+tP8Au/1FXKp2X+tP+7/UVcq47GFTca/SmU9+lMooooqiAooooooooAKKKKKKKKACiiiiiiigAoooopR1pKUdaACiiihuhpB0pW6GkHSgYUUUV7R+x7N5XxbZMA+dps6fT5kb/wBlr7Hr4r/ZMkeP4z2CKeJLWdW+nlk/zAr7Ur8G8SI2zhPvCP5s+myl/uPmZ/iH/kDXHX+H/wBCFcdXY+Iv+QNcf8B/9CFcdRRRRXwB6YUUUUUUUUAFFFFFFFFABRRRX5peL4zF4t1iMpsKX867cY24kbisquj+KCNH8S/FMbjDLrN2pHuJnrnK/qvCS5qEJd0vyPkZ/Ez0aimxOskSSIcqyhlPqDTqKKKK6CQooooooooAKKKKK+r/ANhOYtoPii328JdW7g+u5XH/ALLXyhX1J+wbIxi8Yx5+VWsmA9z5+f5CvkOO43yKs+3L/wClI7Mvf+0R+f5BXOeNf+XTr/H/AOy10dc541/5dP8Agf8A7LX09RRRX89n0hzlFFFFFFFABRRRRWD448IeH/GmiSaR4i0+K7gYHy3IAkhY/wAcbdVb+fQ5HFb1FaUa1SjNVKcmpLZrdClFSVmFWrC9uLGXzLd9pJ+ZSMhh7/5+neqtFfnd8X/Ad/8ADvxpcaDeP58BUTWdzjAnhYnDY7EEEEeoPbBrjq+uP259Jhk8HaBrmAJ7bUGtAfVZYyx/WEfnXyPX9H8L5rPNMsp4ip8WqfqtL/Pc+YxVFUqritjvtPuo720S4j4zwy5ztPcVYrm/Bs3z3FuWY5AdR2HY/wAxXSUUUUV9Ac4UUUUUUUUAFFFFFe3fsbeJZNH+Kp0V5GFrrds8JXOF82MGRGP4B1H+/XiNdF8NNS/sf4h+HdU3lEttTt5HI/uCRdw/EZFeXnWDjjcvrUGvii/v3X42NaE+SpGQVmeJrb7RpbsFJeL5xj07/hjn8K06ZcRrNBJCxIV1KkjrgjFfpBRRRX8wH1Z55RRRRXAftFxJN8E/FKP0Fnu/FXUj9QK7+uP+NieZ8IPFqld3/EouWx9Iyc/pXflMuTH0Jdpx/NGVZXpy9GFaXhr/AJDdv/wLt/sms2tLw3/yGrfnj5v/AEE1+dtFFFf1IfKHaUUUUUUUUAFFFFFFFFABRRRRX6HfAuZJ/g74TdM4Glwofqq7T+oNfnjX6Afs4TfaPgh4Xk27cWrJjP8AdkZc/pX5t4mxvgKMv7/6P/I9PK3+8foFcV4l/wCQ3cf8B/8AQRXa1xfib/kN3H/Ae3+yK9Cooor8VPdM2iiivj/9rn4Xr4f1geNtDtdmlajJtvY0Hy29wf4sdlf9Gz/eAr59r9L/ABVoen+JfDl9oOqw+bZX0LRSr3APRh6MDgg9iAa/O3x74Y1Dwd4u1Hw3qYH2iyl2hx0lQjKOPZlIPtnB5r9z4C4geYYV4Ss71Ke3nH/gbP5HgZhh/Zz547P8zr/DWom7tzbzMTPEPvE/fX1/oa164CxuHtbuO4jxlGzj1HcflXd200dxbpPEco4yP8KwqKKK/QDziSiiiiiiigAooooooooAKKKK6T4c+MNW8C+K7XxDo8mJYjtliY/JPESN0bexx+BAI5Ar9AfAfirSfGnhWy8RaNNvtrlPmRj88Tj70bDsynj34IyCDX5tV7d+yR8QW8L+OR4b1C4ZdI1t1iAYnbDddI2Hpu+4emcqScLXwXHPDkcwwrxdFfvaa++PVeq3X3dTvwGJdOfI9mRXdvHdW7wSjKOMcdR7j3riNRtJLG6e3k528q2MBgeh/n7dR9e8rM8R2P2yxLRgmaLLKOeR3GPWvtSiiivwk+hOMooooooooAKKKKK8Q/bVTd8H4G2btmrQNnHT5JRn9f1r2+vHv2wopJPglesi5WK8t2fnoN+P5kV7vDEuXOMM/wC+vzOfF/wZegVt+Dv+QnJ/1xP/AKEKxK2/B/8AyE5OefIP/oQr4eooor+lj5c6uiiiiiiigAooooooooAKKKKUHB96/UFSCAQQQeQRX5e1+m+jSxz6RZTRNujkt42U4xkFQQa/J/FGOmFf+P8A9tPXyr7fy/UK86dWjcqylWBIII6e1ei1wWp/8hS64/5bP39zVuiiivyQ9krUUUUUUUUAFFFFFFFFABRRRRRRRQAUUUUVieP4WuPAfiC3QgNLpdyi56AmJhW3VLX4BdaFqFsW2iW1kTdjplSM1th5clWMuzX5ky2YVa0rnU7X/rsnp/eFVasaX/yE7X/rsnX6ivzKooor+rT5E76iiiiiiigAooooooooAKKKKK+8/wBld2f4C+GixycXI/AXMoFfBlfdX7JLhvgVoyhs7JrlSM/d/fucfr+tfnviUr5VB/31/wCkyPRyz+M/T/IK4vxL/wAhy4/4D/6CK7SuU8Yf8hOPj/liOfxavWKKKK/Dj3zEooooooooAKKKKKKKKACiiiiiiigAooooooooAKKKK+Av2lIUt/jj4njTODco5z6tEjH9TXnVeoftUqqfHvxIFGBm2P4m1iJry+v6fyOXNlmGl3hD/wBJR8pX/iy9Wd9pf/IMteMfuU/9BFWKoeHpGk0a2ZiCdpXj0BIH6Cr9FFFFeoZBRRRRRRRQAUUUUV9JfsKTMviHxPbjG17SBz65V2A/9CNfNtfQn7DMjjx/rkQbCNpW5h6kSpj+Zr5njKPNkmIXkvwaOrBP9/EKxfGH/IMj/wCuw6/7rVtVi+MP+QZHx/y2H8mr6+ooor+cj6Y5OiiiisPx9oEfinwVrHh6UqBf2kkKMw4RyPkb8GwfwrcorSlVlRqRqQdmndeqFJKSswq1pVwLXUIZzgBX+Y4zweD+hqrRX5hXUE1rcy2txG0U0LmORGGCrA4IPvkVFXtP7XfgpvDfxJfXLWErp2vA3AIHC3A/1q/iSH/4GfSvFq/qDK8fTzHCU8VT2kr+j6r5PQ+Uq03Tm4voejUVm+G7pbjTETI3wgIw9h0P5fqDWlRRRRXeZhRRRRRRRQAUUUUV7Z+zh8aJPAdyPD3iF5JvDU8hZXALPYuerqOpQnllHf5hzkN4nRXBmWW4fMsPLD4iN4v70+681/WhpSqypSUo7hWZrmlrqCB0ws6DAJ6Eeh/z3NadFfpzpd/Y6pp8OoabdwXlpOu+KaGQOjj1BHBqzX5zeA/H/i7wPctN4b1q4s43O6S3OHhkPHLRtlc4GN2M46EV7VoH7V+sQxhdd8I2N4/9+zumgH/fLB8/mK/HMy8OsyoTbwrVSPqk/nfT7me1SzKnJe/ozz65gmtpjDPGUcdQfT1z6VFXoF3a292my4hWQDpnqPoeorJuPDdq+TBNJESejfMAPTsf1r6vor5ub9rHRvs+5fB1+Zv7hu0C/wDfW3P6Vga7+1frU0ZXQ/CNhZvnh7y6a4GPXaoTH5mvLpcDZ5Ulb2NvWUf8zZ4+gvtHK0V0f/CL/wDT9/5C/wDr1Yg8N2q7TNNLIQf4cKCPT1/WvqXWNSsNH02fUtUvILOzt13yzTOFRB7k+/8AhXw5+0V8U5PiN4mji0/zItA08stnGw2mVj96Vh6nAAB6D0JNcp48+IHi7xxcibxJrU93Gh3R24wkMZ9VjXC5wcZxn1NctX6VwrwVDKJ/WcRJSq9LbR9O789DysXjnWXLHRHM28E1xMscMbSM3QD+tdnounrp9r5e4NI53O3v6D2FWLS0t7RNlvCsYPXHU/U9TU1FFFFfeHAFFFFFFFFABRRRRRRV/QNKvtc1qz0fTIGnvbyZYYYx3ZjgZPYep7DJqZzjCLlJ2SBK4UUUjsqIzuwVVGST0Ar6Z/Yb8MGO01zxhPHgzFdPtWPB2jDy/UE+X+KmvpqsL4feGrXwf4L0vw3ZkNHYwCNnxjzHPLvjtuYsfxrdr+aOIcz/ALUzGriVs3p6LRfhqfU4al7KkomB4ynXyYbb5SxYyH1AHA/PJ/KuZq1ql219fSTnIUnCD0UdPxqrRRRRXim4UUUV4P8AtvqT8KNMIXONciycdB5E9fGtfav7aMUknwdRkXIj1WBnOeg2yD+ZFfFVfvPh5K+TLylL9D57Mv43yNzwczf2hKu47TETj1OR/jXVVyng7/kJyf8AXE/+hLXV0UUUV90cAUUUUUUUUAFFFFFX/D032bX9Oudu/wAq6ifbnGcODiqFPhkaGZJU4ZGDA+4qZx5ouPcadmFFFFfp/RRRX8nH155zRRRRRRRQAUUUUUUUUAFFFFFc58UohN8MfFUJbAk0W8XPpmFxXR1keNokn8Ga5DIMpJp1wrc9QY2zXRg5cuIpy7NfmRNXiwqzpef7TteP+W6f+hCq1WdL41S1/wCuydR/tCvzUooor+qz5I72iiiiiiigAooooooooAKKKKK+8P2UmVvgJ4cCnJU3QPsftUp/rXwfX3N+yJMkvwO0tFzmK4uUbPr5rN/JhX594lRvlMH2mv8A0mR6OWfxn6f5BXG+KEZdZlZhgOqsvuMAfzBrsq5Pxj/yE4+n+pH/AKEa9cooor8NPfMWiiiiiiigAoooor54/bZjdtE8NSj7q3E6n6lUx/I19D14J+2nCx8FaJcbhhNRZMeu6Njn/wAdr6jguXLnmHfm/wD0lnDmP+7TCt/wl9y6+qdv96sCt/wj9y669U/9mr5OeoHqdulQPX9HM+Rgbwp60wU8VXfpULVNJ0qJqk6ojxThTVpwptFFLSKFoooo7UlL2pKACiiipE5NJMfm/CnR9abL/rDTJ6jTSp0pDSp90UyiiikULRRRRRRRQAUUUUUUUUAFFFFFFFFABRRRRRRRQAUUUUUUUUAFFFFFFFFABRRRRRRRQAUUUUUUUUAFFFFFFFFABRRRRRRRQAUUUUUUUUAFFFFFFFFABRRRRRRRQAUUUUUUUUAFFFFXbZg1ltERykhLSeu4DA/8daim2HmNDcRhwECrIwPcg7R/6GadQJnxn/wUZ0eKPW/CHiBI2MtxbXFnK+OAsTI6DP8A21k/I18l199ft+aPNqHwSt9RgiVv7L1eGeZz1WJ1eI4+rvHXwLRUd95f7ry1YHZhye7bj/TbUlLd+Y1ip2r5UUp575cf4JQCCv0I/YT1kap8AbWx8sqdI1G5syT/ABbmE+f/ACPj8K/Pevsf/gnLq0jWXjHQZJl8uOS2u4I++WEiSN/47FVGiiigZ9c0UUUUUUUAFFFFXbQbLVm/ikbb1IO0dc9iCcfitFSzfKViBBWIbBhiR7kexJJ/GoqBHyN/wUQ8YBLTw94Dt3G+Rjqt2MEEKN0cIz0IJ84keqqa+OK7z4++Mv8AhPPi54g8RxSCSzluTDZFcgG3jGyNgDyNyqGI9WNcHRUeoHEwhxjyxtbgg7u+Qe4PH4VZi2qxdwCiAsQc4OO3HqcD8azmZmYsxJJOST3NAIK/Sf8AZJ8G/wDCGfA7RYJo9l7qgOqXYyfvTAFAQehEQiBHqDXwd8D/AAgPHXxX8PeGJEDW13dhrsFyubeMGSUAjoSisB7kV+pQAAwBgVeG028DLIWcp8+f4SGIA/ICm0WzbrLYsXKSEtJjruAwP/HT+ZooA/PX9ufR20v4/wB9eFsjVrC2vFA/hATycfnCT+NeE19bf8FGdJij1fwfrscJ864t7m0mkC/wxsjoCfrLJgfWvkmio9T8z7dK8qqHkPmkL0+Ybh/OpKZqCruicSF2eMFgT90gkAfkB+dAIK/Vf4Q6vJr/AMK/CuszTLNPd6RayTuvQymJd/8A49ur8qK/RT9iPV4dT/Z70i2jkLy6Zc3NpNk9G81pQP8AviVKq0UUUDPbKKKKKKKKACiiip7GNXuAXAKJ87AgkEDscepwPxqwSWJLEkn1Oabajy7Rm/ilOO4O0foQT+q0UCZx/wAafFy+BfhZ4g8Uhgs9naN9lyu4GdyEiyO43sufbNfli7M7FmJZicknqTX2H/wUP8YbYfD3gK3kwXJ1W8XBBwN0cIB7gnzsj2U18dUU9n8qCWQEhiNi4YA/N147jGR+IplN1BseXApyFG48gjc3PGPbbx6g0Agr6C/YU8GnxH8YD4guId9j4dtzcElQym4kBSJSD0OPMcEdDGK+fa/RD9ijwWPCvwVtNSuIPLv/ABBIdQlLKAwiPywrkdV2AOM9PNNVKKKKBnuFFFFFFFFABRRRRRRRQAUUUVdgdzZpCQNodnB7nIA/9loqTcjWlqFPKxkPx0O9j/Iio6BM+F/+ChtzI/xZ0OzITy4tCSQHHzZeeYHJ9PkH618z17x+3Tqgv/j9e2gIP9m6fa2p68ZUzd/+uvb+ea8HopmpxrHd7U6GONvxKKT+pp9QXqPFdyxSYLxuUOPY4/pQCCv00/ZZ0z+yf2ffB9rnO+xNz1/57SNL/wCz1+Zdfqt8HbaSz+Efg60mx5kOg2Mb4ORuECA/rUNFFFAzqqKKKKKKKACiiiiiiigAooooooooAKKKKKKKKACiiiiiiigAooooooooAKKKKKKKKACiiiiiiigAooooooooAKKKKKKKKACiiiiiiigAooooooooAKKKKKKKKACiiiiiiigAooooqzBbZjWabiMtwoOGYd8eg7Z9fXBxLDb/AGeQm4jDSBeEPRT/ALXuPT169CKkhjeeeOJeXdggyfwFABXkH7Qfx38OfCzTpLKExat4nkUeRpyScQ5GRJORyi4OQv3m4xgZYee/tJftPWvh2SXwv8OLi2vtVAK3WrACSC1P92L+GSTuTyq8D5jkL8XvJf65rO+4uZbvUL64+ea4lLPJI7feZ25JJPJNVdSjSHUbmGMYRJnVR6AE4qvSsSzFj1JyaSgD9ZNBku5tDsJtQ8r7ZJbRtceUMJ5hUFtvtnOKu0D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hm/vH86UOw/i/Om0UBYMD0FJtHpS0U/zG9aXzW/uio6KBWQm0UbfrS0VIJfVf1pRIvdTUVFFw5UN2+9G0+tOoqXenoaXdH6/pUNFO4uUbtPtRg06iphtP8AEPxo2r2YGoaKA5RvPpRTqKm2UmyoqXc2PvH86AsxmaXNOowPQVIUpNhpodh/FS+Y3rQFmNzRml2j0o2ijb7UFaPMb0FKJfVf1oDUM0Zo2/Wk2+9NK0baeJB3Bo3x+hoC7FzRmk2n1o2n2r69/Yj8XnUvCV/4Ou5cz6TJ59qC3JgkJyAP9l8kn/poBX0PJGsiNG6qyMCrKRkEelfn18BPGUHgn4o6TrFxceTYu/2a+PO0QycEnHUKdr/8Br7fs/iV8O7sL9n8c+G2LdFOpRKx/AtmvwrjjI6uHzOVahBuNT3tE9H1/HX5nuYHEKVJRk9Ucd8QrMRvDqMYAD/u5OBycfKfU8ZH4CuViuHilSWNmV1O5CvGCP8A69em69YtqGj3NouQ7plMED5hyvPpkCvOLrQdctsCTTbg5zgxgSfntzXxR8U/CzeEPH2raDtbyYJy1uScloWG5DnudpAPvmuY8uvov9rqx0nUZNF8WaRqFleB1NjcNBcI46F4jwe48zn2FeAGL2r9c4dzGWPy2lWn8VrP1Wj+/f5njYmgoVGlseiWV0l1ZxXMZG2VA2Ac4PcZ9jkfhU26ud8Hfb4tNltry0uYVhf92ZUK5DZ4GeeCCf8AgVbW+qXl0nl1cMXtSeV9a9u5z+zLO6jdVcPS76p7PakKVbMXpSeWaOYXs2WN1Luqvvpd9VCn0pClWzGc9KYU46U7k8hPupd1QbqUNVUrTSvtVpkpjJTJsyfNFRBqcGqsVpKmZaYVoBMkzS0wGlphpjDH0p5pDyKCkPFFJSio/umlHNBHakXvQMKKKKKKU0lAgoooops3+qf/AHf6U6mzf6p/93+lJjW4Uo6ikpR1FZ1FFFZnSSUUUUUUUUAFFFFFFFFABRRRRRRRQAUUUUUUUUAFFFFFFFFABRRRRRRRQAUUUUUUUUAFFFFFFFFABRRRRRRRQAUUUUUUUUAFFFFFFFFABRRRRRRRQAUUUUUUUUAFFFFFFFFABRRRU9l/rT/u/wBRVyqdl/rT/u/1FXKuOxhU3Gv0plPfpTKKKKKogKKKKKKKKACiiiiiiigAooooooooAKKKKKKKKACiiil7Ug6U6migYUUUV6h+y67L8cfD6hiAwuQwz1H2aU4/Ovt+vhf9m51j+NvhxpGCjzZVGfUwyAD8zX3RX4b4mr/hUpv/AKdr/wBKkfR5P/Bfr+iM/wAQ5Ojz45+72/2hXHV3Opf8g65/64v/AOgmuGoooor85PWCiiiiiiigAooooooooAKKKK/On4xxtF8WvFytgk61dtx6GZj/AFrk67j49wiD4y+K41YtnUpHz/vHdj9a4ev6lyyXNgqMu8Y/kj5OqrTl6nfaX/yDLXr/AKlP/QRViq+l/wDIMtf+uKf+girFFFFFdxmFFFFFFFFABRRRRX01+wgx+3+LY93BitDt9cGX/H9a+Za+i/2F5EHjDxDEWAdtPRgPUCQZ/mK+W40jzZHiF5L/ANKR14F/v4hWL4wC/wBnRMQM+cBnHPQ9PyrarF8Y/wDIMj/67D+TV9b0UUV/Op9KcnRRRRRRRQAUUUUUUVznj/xt4b8DaK+qeItQjtk2nyYQQZrhh/DGnVjyPYZySBzWtChUr1FTpRcpPZLdkykoq7Ciirmm6fcX8m2JMJ/E5+6v/wBevE/26Nahj8M+H/DwZTNPeNesoPKrGhQEjtkynH+6fSvkyur+KnjbUviB4zu/EWor5QfEdtbhsiCFSdqA9+pJPcknAziuUr+kOGcqllWW08PP4t36vX8NvkfM4qt7Wq5LY2PBsP8Ax8XJX0RWH5kfyroqhsraKztkt4R8q9z1J7mpqKKKK945wooooooooAKKKKKfDI0MySpwyMGB9xTK1PCVi+qeKtI02P793fQwLx3eQKP51FSahBylshpXdgoooJABJOAOpr9LqKKK/k8+vPOaKKKK5n4so0nwr8Wxou5m0O9AA7nyHrpqxPH8LXHgPxBboQGl0u5Rc9ATEwrpwUuXE03/AHl+ZFRXiwqzpWf7Ttf+uydfqKrVa0rnU7X/AK7J6f3hX5sUUUV/VR8kd5RRRRRRRQAUUUUUUUUAFFFFFfev7LMjS/Abw0zdQtyv4C5lA/lXwVX3Z+yY7N8CdDUkkLJcgew+0SH+tfnniUr5VTf/AE8X/pMj0cs/iv0/yCuK8S/8hu4/4D/6CK7WuS8Xqq6ohUAExAn35I5/KvVqKKK/Dz3zGoooorwX9sH4ef8ACQeFF8Y6bBu1LRoz9pCjmW1zk/8AfBJb6F/aveqbIiyI0ciq6MCGVhkEV6OU5lVyzGQxVLeL27rqvmjKvSVWDgwroPCd95chsZG+VvmjJP8AF3H+e+fWufp8btG6ujFWU5BHBzX5f0V6N+0H8P3+H3j+4sreJxo97m405zkjYT80efVDx642k9a85r+mMFjKWNw8MRRd4yV1/X5ny04OEnGW6PQ6KqaTeLfWSTjhvuuvo3erdFFFFdRIUUUUUUUUAFFFFFKDg+9JRQAUUUV98/s6+P18ffDy3uLqYPrFhi11EE/MzgfLL9HAz6Z3AdK9Jr4D/Z78fN4A+Idre3EpXSb3FrqK84EbHiTHqhw3TONwHWvvtWVlDKQQRkEHgiv554yyL+ycwbpr93PWPl3Xy/Jo+jwOI9rT13Rx3iSxFne7o1AhlyygDoe4x+X6elZVd3q9mt9YvD0cfMhz0YdP8PxrhpEZGKONrDIII5BpaKKK+SO0bRRRRXlf7WMZf4D68wOPLe1Y+/8ApEY/rXqleZ/tRxCX4EeJULYwkDflcRH+letkDtmuGf8A08h/6UjHEq9KXowrX8JSLHq205/eRlVx0z1/oayK0vDX/Ibt+n8X/oJr4Jooor+nT5U7SiiiiiiigAooooooooAKKKKK/SrwNMtx4J0K4UELLptu4B6gGNTX5q1+jvwqkM3wv8KTMADJotmxA6DMCGvy7xPj/s+Hl5v8kerlT96QVwWq/wDIUuv+uz9P9413tcFqv/ITuuT/AK5//QjXS0UUV+OntlaiiiiiiigAooooooooAKKKKKKKKACiiiimyxrJE8b5KupU89jTqKACpIJGhnjmQLuRgwyOCRz/AEqOivy9oqxqCrHf3CIoVVlYADsM1Xr+sk7q58eejUUUUUUUUwCiiiiiiigAoooor7b/AGNZUk+DEaI2Wj1GdX46H5T/ACIr4kr7P/YlkEnwjvVAI8vWZlPv+6hP9a+E8RI3ye/aUf1PQy3+N8grlPGA/wCJnH/1xH82rq65Pxj/AMhOM8f6kf8AoTV7nRRRX4OfQGLRRRRRRRQAUUUUUUUUAFFFFFFFFABRRRRRRRQAUUUV8L/tboV+OesNs274bZs4+9+5QZ/T9K8lr2n9sqKSP4zyO64WXToGTnqPmH8wa8Wr+mOG5c2UYZ/3I/kfLYr+NL1O18Nf8gS3/wCBf+hGtGs7w1/yBLf/AIF/6Ea0aKKKK9swCiiiiiiigAoooor3n9h9sfFfUwWxnQ5ePU+fBXg1e3/sWyxx/GGVHbBk0qdU46nfGf5A18/xVHmybEf4WdGE/jR9QrG8XqzaWhVSQsoJ46DBrZrO8S/8gS4/4D/6EK+06KKK/mw+oOKooooooooAKKKK474yeB7X4g+A73QJSkd1xNYzN0inUHaT7HJU8dGOOcV+fOrafeaTqdzpmoW7293aytDNE45R1OCD+NfpvXg37UfwebxZZv4u8NWu7XraMC5t41+a9iUcY9ZFHTuwGOyiv0PgTiaOX1Xg8S7U5vR/yy/yf4P5nmZhhXUXPHdF/RL42F6sjcxN8sgz29fw/PrXbIyugdGDKwyCDkEV51XQeGtW8srZXB+Qn925P3T6H29PfivjailZSrFWBBBwQe1JX7geEdNRRRRRRRQAUUUUUUUUAFFFFFFFFABRRRRRRRQAUUUUUUUUAFFFFFFFFABRRRRRRRQAUUUUV9a/shfC2TSbNfH2vW5S9uoyumQuuDFCw5lOehccD/Zyf4uOW/Zt+BUmsS2/i/xtZFNLGJLHT5V5u+4kkHaP0U/f6n5fvfWw6elfk3HPFsJQll2Dle+k2v8A0lfr93c9fAYN39pNen+YVzvirUuPsELc/wDLYjt6L/j+FWtd1hbVDBbMGuDwT2T/AOv/AJ9jyTszuWYlixySeSTRRRRX5KeyJRRRRRRRQAUUUV5B+1/AZfghqEgYDybq3kI9f3gX/wBmr4cr7v8A2r41f4DeIGOf3bWrD6/aYh/WvhCv3Lw2lfKZrtN/lE8DM1++Xobfg/8A5CcnH/LA/wA1rq64/wAKSlNXVMA+YjKT6d/6V2FFFFFfoJ5wUUUUUUUUAFFFFFFFFABRRRX6eWLM9lA7ElmiUknucVNWT4NdZPB+iyRsGRtPgZSO4Ma4Na1fyhWjyVJR7Nn10djgdSVV1C5VQFUSsAFGBgHtVerOqf8AITuuv+vf+ZqtRRRRWZQUUUUUUUUAFFFFFVtURZNMu43QOrQupUjIYFTxjvVminF2aYmgqzph/wCJla/9dk/9CFVqK/L2inOrRuyOpVlOCD2NNr+sj5A9GooooooooAKKKKKKKKACiiiivtj9jKbzfg35e3Hk6lOmc9eEbP8A49XxPX2b+xFIz/CXUFbGI9bmVfp5MB/mTXwviJG+Tt9pR/U78tf775BXKeMf+QnH/wBcR/6Ea6uuT8Y/8hOPr/qR/wChGvdaKKK/Bj6ExaKKKKKKKACiiiivDv2zowfhppkvOV1iNQPrDN/hXuNeMftiRo3wot2YZKarCyn0Plyj+RNfQ8Jy5c5wz/vI48er4efoFbXhSXFxNDt+8obPpg9P/Hqxa1/CvOoSf9cT/wChLXx2/wDWq8nWrD/1qvJ1r+lj46G50wp60wU9arydKiapnqFqhnXEeKcKaOlOHWm0vakpRQihaKKKDSUUopAFFFB6VJHUb/fP1qWOoickmmStxppw6CmGnjpSUUUUigooooooooAKKKKKKKKACiiiiiiigAooooooooAKKKKKKKKACiiiiiiigAooooooooAKKKKKKKKACiiiiiiigAooooooooAKKKKKKKKACiiiiiiigAooooooooAKKKKKKKKACiiip7Fo1uAZgSu1gMf3tp2/ripqrWszW9zFOmC0bhxn1BzV2aNoZnifG5GKnB7g0CZ53+0to8eufAXxlZSPsEemSXgPvb4nA/ExgV+Ydfr1fW0N7ZT2dygkgnjaKRT0ZWGCPyNfkfqdlc6bqV1p17G0V1azPDNGeCrqxDA/Qio6c4VrSfdIV2gMq5+824D+Ram1LD99l8syFkZAv+0VIH6kUAVa+g/2CtYi0345mwmZgdV0q4tYlHQyKUm5/wCAxP8AnXz5XoX7N+sS6F8dvBt9EBl9VitW3HgLOfJY/gshrNooooGfp9RRRRVnTxifzd20xDeMNtOegx9CQfoDVar1vlLMKG/1h3sAwI4yBx2P3vwIoAK8u/ao8Zf8IT8EtdvoZhHfX8f9m2XzFW8yYFSVI6MsfmOPdK9Rr4j/AOCgvjP+0PGmkeB7W4Bg0m3+13io5/4+JfuKy9MrGAwPpMaSiinDnHGfQCgk+W6KKUAkgAZJpt04S12gjdI3OCchR7dCCcfitUqsX77rgqrApH8i4bcOOpHsTk/jVego+v8A/gnf4PyfEXj24XpjSbM7v92WYkf9+cH/AHq+wK4r4GeD/wDhBPhN4e8MSKVura0D3YLBsXEhMkoyOoDswHsBXa1bsPMaG4jDgIFWRge5B2j/ANDNOqGxMYuP3pIXa3T+9tO39cVNQJnz1+35pM2ofBCC/gjDDTNXgnmY9VjZJIv/AEOSOvgSv06/aa0ddd+AfjKydygi017wEetuROB+Jjx+NfmLRSXmz7NGAh3h23N2wQMD9GpafJ5j2MyJgopWVyeowdo/9DoBBX2t/wAE6NZabwj4s8PlMLZ38N4G9TNGUI/D7OPzr4pr6W/4J7atJa/FfWdIacJBfaO0nlk/fljlj24+ivJWfRRRQM+6qKKKKVVZmCqCSTgAdSaSrOnDExmzjyl3D5iDu6DBHcHn8DQAUEgAknAHU0V5R+1j4y/4Qv4Ia1cwy+Xfamo0yzPIO+YEOQRyCsYkYH1UVYlwCI1IKoAoIJIOOpGfU5P41HRRQI+Dfjp4vHjv4s+IfE0bh7W5uiloQpXNvGBHEcHoSiqT7k1xFFFSQqrSDfkoMs20gHaBk4zxnAqhLI0sryOcs7FmOMcmrk7eXZk85lbYOhGBgn3Bzt/WqNA0dJ8NPC1z418faH4VtfMD6leJC7xruMUecySY77UDMfpX6rWFpbWFjb2NnAkFtbxLFDEgwsaKMKoHYAACvjD/AIJ7+C/tvijWvHV1BmDTYfsNkzxgjz5OZGU9mWMAH1E1fatFFFFABRRRRRRRQAUUUUUUUUAFFFFaU0Qh2KvQxRv/AN9KG/rUVSSrIrmOXJdPkOTyMcY/So6BH5rftd3kd9+0X4umiYMqzwQkj+9HbxIR+amvKK7L43ztc/GXxrMZDIG1++2sTn5RO4H4YAH0rjaKr3cpuLqWdsZkdnOPc5rR04gahbFhlRKpIxnPI7VVjtViObjJbj92D7fxHt2469eQRQCCv18tYVt7aKBM7Y0CDPoBivyk+G9hHqnxD8OabNjyrvVrWB84+68qqevHfvxX2d8cf2qvDvhZ59F8CxweItYQ7Xu2JNjAecjcpBlYYHCkLz94kFarwwyTNtjQsRyfQDOMk9hyOTU4tUX/AFk2WwDtQZ5zyCe3HcZqZ3ZlC4CoPuqowB05+vA56nFR0Bc+g9d1jSdB0yXU9b1Oz02xix5lxdTLFGuemWYgc18/ePf2vvAOjNJb+F9N1HxNcKRiX/j0tiO/zuC+R/1zwfWvjLx7438V+OtWGqeLNaudUuQCI/MICRA4yERQFQHAztAz1Nc3UiLaxysRaiRD0EzsSPxXbTy9r2022/77k/8Ai6gooC59H65+2H8Sbt5l0zSfDumwsT5RFvJLKg92Z9pP/AR9KyLf9q/4vxTLI9/pM6qcmOTT0Ct9duD+Rrweil8m2YNuSSNi3BVsqo+h5P51FLaOql4mEq85AHzAc9R9Bk4yB61JTlZlYOjFWByCDyDQFz6n8MftneKoJiPEnhDR9QixgfYJZLVx7neZAfpxX0V8KPjt8O/iRPHYaPqkljqzgldN1BBFM2M/cIJR+AThWJxyQK/M6nxu8UiyRsUdSCCpwQfWqFFWp4A0bzIVG3G5enHTI/H+f1xVoGfr7RXzP+xx8dLvxlH/AMIJ4wuhNrtrCXsL6R/nvolHzI+fvSqOd3VlBJ5Us30xRRRRQAUUUUUUUUAFFFFFFFFABRRRRRU0drPIm9Y8IQSGYhQ2OuCep9hzUy2kYkUSXIKEZLRIWIPphttABRXM+OPiB4K8EQGXxV4m07S22eYsMsuZ3XOMpEuXfn+6prx7xB+198L9PuZINNs/EGsBR8k8FqkcT/8Afx1cf981Toq1LbRhz5UrsnYsm0/lk/zpYLWEsfPnkQdtkYb+ZFAH0PRXyLdftr26zstr8OJZYf4Wk1kIx+oEJA/On2H7a1k82L74d3EEf96HVhK35GJf51Uoq59jjaVljulVAOGlUrn2wuaia0uAgcR7xtLHYQxUDqSB0/GgD63or550P9r34W390kF9a+IdJVh809xaI8S/9+3Z/wDx2vVPBPxU+HfjR44vDXi7S724kJCWpl8q4bHJxFJtfHvtqCiiigDsqKKKKKKKACiiiiiiigAooooooooAKKKKK0hCLMmMr/pKuQ7E/cIPRf8AH8PrQgjaaZIk5Z2Cj6k1ddmdy7kszHJJ5JNAmFfDX7T/AO0fqniS61HwT4MabTdEjke2vLzO2e+2kqyjH3IiR06sOuAStfccjrHG0jkBVBYk9gK/IWaSSaVpZXaSRyWZmJJYk8knuaZUsEpgnjnGMxsHH4c1FU1sUVpDIBt8mQDI77Dj9cUAR11vwahW4+L/AIMt3ztk1+xQ49DcIK5KvT/2VdOTVP2gvB9rIuVS9a5HHeGN5R+qCsyiiigZ+mN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rMpyrEH2NJRQAUEA9Rmiipxd3SjAupgP981KmpXyfduG/EA/zqnRQAwxRH/lmn/fIprW8J/5Zj8OKlorQTV71fvOr/VR/SpV1u5zzFCR9D/jWVRQBAbWH+6R+NNNnH/ff86s0VsjXOPmtQT6h8f0p66zbt9+GQfQg1h0UCsVDZ+kh/KkNo4+64P14q5RW7/ato3VZV/AU431kf8Alt/46awKKdxOCZT+zzDup/GlEU3df1q3RW99otm5E0f/AH1g0pwyhlYMD0IORWBW3py/6DH9D/M1SZlOFkVQrjqp/Kl6cHrVmq0p/etSMKbUrio2qjJDhSimilFMcUwjuKkbkVGelBY6iiilNJS9qSgQUUUUU2b/AFT/AO7/AEp1Nm/1T/7v9KTGtwpR1FJSjqKzqKKKzOkkooooooooAKKKKKKKKACiiiiiiigAooooooooAKKKKKKKKACiiiiiiigAooooooooAKKKKKKKKACiiiiiiigAooooooooAKKKKKKKKACiiiiiiigAooooooooAKKKKKKKKACiiip7L/Wn/d/qKuVTsv8AWn/d/qKuVcdjCpuNfpTKe/SmUUUUVRAUUUUUUUUAFFFFFFFFABRRRRRRRQAUUUUUUUUAFFFFOpB3paQd6BhRRRXc/AeZYPjD4Xds4N+qcerAqP51961+f3wem8j4reFH27s6varjP96VV/rX6A1+KeJ8bY6jL+7+r/zPocm/hSXmV9S/5B11/wBcX/8AQTXDV3Opf8g66/64v/6Ca4aiiiivzI9gKKKKKKKKACiiiiiiigAooor4D/aWhSH45eJ0jGAbiNz9WiRj+pNec16j+1UoX49+JNqgAm1PA/6dYs15dX9PZFLmyzDP+5D/ANJR8pX/AIsvVne6V/yDLX/rin/oIqzWf4cZn0W3ZmLHBGT6BiB+laFFFFFeqZBRRRRRRRQAUUUUV6P8A/iPa/DPxHqGsXOlzaj9psjbJHHKI8HerZJIPHy15xRXLjcHRxtCWHrK8Zbrb8i4TcJKUdwqlrFh/aNssPm+XtcNnbnsR6+9XaK+p5v2tLYL+58CzO2ej6oFH6RGq037Wsxx5PgONPXfqpbP5RCvmGivnFwNkS/5cf8Ak0//AJI6Xj8R/N+COc/4Rfn/AI/v/IX/ANlUsPhm3UHzrqV/TYAuPzzW9RX0lcftY6y0mbfwfp8aekl27n8worPuf2q/GjFvs3h7w/GP4fMWZ8fXDjNfPtFbw4NySO2HX3t/myXja7+0Yv8Awjdj/wA9bn/vof4Uf8I1Y/8APa5/76X/AAraor1rxB+0P8UNWV44tYttLicYK2NqqnHszbmH1BrzDVdS1DVr177VL66vrqT781xK0jt9WYkmqlFexg8sweCVsPSjD0SX4mE6s5/E7lCHR9NifctohOMfMSw/I8VeRVRQqqFUDAAGABS0UUUUV3EBRRRRRRRQAUUUUUUUUAFFFFFeo/st+H21/wCM+jloi9vpu6/mP93yx8h/7+GOvLq+zP2OPA76B4Gm8UX0JS91wq0IZcFLZc7DyMjeSW9CNhr5jjDNI5flVWV/emuVer/yV2dWDpOpWXlqFUdenWDSbhmwSy7AM4yTxx+p/Cr1cx4uvN88dmp+WP5n+p6duw9PX2r3aiiiv5zPpjAooooqlr8AutC1C2LbRLayJux0ypGau02WNZInjfJV1KnnsaqEuWSl2E9gqxpf/ITtf+uydfqKr1JBI0M8cyBdyMGGRwSOf6V+X9FFFf1ifIHoVFFFFFFFABRRRRRRRQAUUUUV9u/scOrfBaBVcMUv7hWGfunIOP1B/GviKvtD9ieRX+EV2q9Y9YmVvr5UR/qK+E8RY3ye/aUf1PQy1/vvkFcp4x/5CcfB/wBSOf8AgTV1dcn4x/5Ccf8A1xH/AKE1e5UUUV+Dn0Bi0UUUUUUUAFFFFeefH/4fx/ELwBcWEEa/2tZ5udOc4BMgHMZJ6Bxx1xnaT0r4DljkilaKVGSRCVZWGCpHUEdq/T+vjr9sP4eDQPFEfjLTIAunaxIRdKowIrrGSf8AgYBb6h/UV+o+HefezqPLaz0lrH16r57rzv3PJzLD3XtV8zU8PX32K9w5/cykK/PT0P4c12Vec11/hnUBdWYgkfM0Qwcnkr2P9Py9a8Cooor9iPFNeiiiiiiigAooooooooAKKKKK+0f2Q/iB/wAJL4KPhfUJgdT0NFSMseZbXohH+59w+2zua+Lq6f4X+L7zwN4307xHZ7mFvIBcQg486E8On4jp6EA9q+d4oyRZxl8qKXvrWPqunz2/HodOFr+xqKXTqFcv4qshDcLeRqAkhw4HZvX8cfpzXUVFeW6XVrJbyfddcH296/Ruiquj6hZ6vpNpqmnzCa0vIUngkH8SMMg/katV/N8ouLcZKzR9Mnc8+oqW6hkt53t5Bh0OD7+/48VFRXAftFxJN8E/FKP0Fnu/FXUj9QK7+uO+NyLJ8IPFqsoYDSbhsEdwhIP6V35TLlx9CXacfzRnWV6cvRhWl4a/5Ddv/wAC7f7JrNrS8NZ/tq35/vd/9k1+d1FFFf1GfKHaUUUUUUUUAFFFFFFFFABRRRRX6K/BiRpPhH4RZuv9jWq/gIlA/lX51V+g/wCz67SfBfwqzOWIsFXPsCQB+QxX5p4mx/2GjL+9+jPUyt/vJegVxPiFVj1m5VRgbgcZ7kAn+Zrtq4vxN/yG7j/gP/oIru6KKK/Fz3DNooooooooAKKKKKKKKACiiiiiiigAooooooooAKKKK/NTxojxeMdajkUo6ahOrKeoIkbIrIrpPilG0XxN8UxNjcms3inHqJnrm6/qvCS5qEJd0vyPkZ/Ez0aimwyLLCkqHKuoZT7GnUUUUV0EhRRRRRRRQAUUUUV9jfsOyZ+GOrw7fu607Z+sMP8AhXxzX1z+wvLI3gvxDAf9Wmoo68dzGAf0UV8V4gRvks32cfzO7Ln+/QVzPjONRPbzZO5kZT6YB/8Asq6auc8a/wDLpx/f/pX0TRRRX4CfRHOUUUUUUUUAFFFFFFFFABRRRRRRRQAUUUUUUUUAFFFFfGX7bcZT4uWLEg+ZosLD2/ezD+leFV79+3HEB8TdImz97RkXH0mmP/s1eA1/SPCcr5Nh/wDCfMYv+NI7LwtIr6PGq5zGzKfrnP8AUVqVi+Dv+QZJ/wBdj/6CtbVFFFFfRHMFFFFFFFFABRRRRXsH7H8yxfG6wQgkzWlwi+x2Fv8A2U14/Xqv7J8hj+PGgKACJEulOe3+jSH+leNxFHmynEr+5L8mb4Z/vo+qCs7xL/yBLj/gP/oQrRrO8Tf8gS4/4D/6EK+7aKKK/mU+pOKooooooooAKKKKKKKKACiiivB/j78A7TxdJceJPCQhstebMk9ux2w3rdz/ALEh9ejHrjJavkXXtG1XQNUl0vWtPubC9hOHhnjKsPfnqD2I4Pav0yrB8ZeDvDPjGwFl4l0a11GJc7DIpDx567HXDL07EZr9A4d48xGXQWHxSdSmtn9pL9V5P77aHm4rL41HzQ0Zv6JrvkjyL52KADY+MlfY+v8AP+nTRusiB42V1PQqcg151Vqwv7qybdbykL3Q8qenb16c1+bdFfUfjj9lVWZ7jwZ4iCgni01NeB64lQfkCn41494m+C/xM8Ps32rwpe3UQJxLYAXKkeuI8sB9QK/U8BxRlWPS9lWSfZ+6/ue/yueTUwtanvE7yisCz8SRMAt1CyHjLJyPc4PI/Wta31Cxn2+VdREscBS2GJ+h5rz2ip7y1urOdoLy3mt5V6xyoUYfgeagr3001dHOWaKKKKKKKYBRRRRRRRQAUUUUUUVs6F4W8Ta8M6L4e1XUlzgta2kkoH1KggVFSrCnHmm0l5jSb2CiimyyRxIXkdUUdWY4ArGor2Hwv+zj8TNYZWvbGz0WAgMHvbkFiPZI9zA+zAV7J4H/AGX/AAnpbJceJ9SutemHPkoPs8H0IUlzj13AH0r5nMOMsnwSd6qm+0fe/Hb72dNPBVp/Zt6jqKzrnWtOh3Dz/MYY+WMZz9D0/Wsu88SSNlbWEIOfnc5PTjjp/OvlXwf4U8ReLtTGm+HNJudRuONwjXCRj1dzhUHuxAr6v+DH7O2j+F5YNa8XSQazq6fNFbhSbW3bscHmRvcgAemQDXteiaRpeh6cmn6Np1rp9pH92G2iCID3OB396u1+Y59x5jMxi6OHXs6b7fE/V9PRfez1cPl8KfvS1Z0NxNFbwtNM4RF6k1zmreIHk3Q2QKJyDIeGb6en8/pWNdXM1zIZLiV5G9SeB9OwHtUNFFFFfBnohRRRRRRRQAUUUUUUUUAFFFFea/tPxpJ8CfEyuMgRQN17i4jI/UV8D1+mHijQ9N8S6BeaFq8LTWN2myZA5UkZB6jkcgV55H+zz8JlcM3huaQf3W1C4x+j5r9G4P4uwWS4OdDERk25N6JPol1a7Hl4zBzrzUo22NLw1/yGrf8A4F2/2TXaVwFjdSWdylzGFLrnAI45BH9a0pPEWoMhVRBGf7yryPzOK+EqK+9YfgH8JIm3L4RQ8fx31yw/IyVct/gr8LIFZU8G2BB6+Y0jn/x5jivp5eJmWfZpT+6P/wAkcqyur3R1tFcX/bmqf8/WP+2a/wCFH9uap/z9dv8Anmv+Ffn9RX6HwfCn4bQxiNPA+hEf7dmrn8yCatL8OPh6oCjwL4Y46Z0qAn89tYS8TsH0oS+9Ff2XP+ZHaUVxf9uap/z9f+OL/hVd9Rv5HLG8nBJ5w5A/ACvzmor9JYvBng+KRZIvCmhI6nKsunxAj8dtXrfRNFtpPMt9I0+F8Y3R2yKcfUCsZeJ9H7OHf/gS/wAmV/ZT/mO8orgvt99/z/XP/f1v8aPt9/8A8/tz/wB/W/xrM+F8izfDTwvMmdr6PaMM+hhQ10VIqqqhVAAAwABwBS1+SV6ntasp2tdt/eexFWVg1X/kJ3X/AF2f/wBCNVqdI7SMXc7mOSSTyTTaKKKKyKCiiiiiiigAooooooooAKKKK+IL/wDZ3+Kcup3DR6NaNG0zFZPt8WCC3X72cfhn2qaD9mf4myShHi0iFT/G97kD8lJ/SvtmivvX4jZtayjBfJ//ACR539mUfM7X+3NL/wCfr/yG3+FH9uaX/wA/X/jjf4VxVFfGUP7LfxFckNqPhuPHdrqXn8ojVmH9lXx0QfO13w2npsmmb+cQr7EorJ+IWcv7Uf8AwEr+zaJ2Uuv6aiblkeU+ioc/riof+Elsf+eVz/3yv+NcnRXyPD+yj4maPM3inSEk/upFIw/Mgfyq9H+yZfFF8zxvbK2PmC6czAfQ+YM/pX1VRWEuPc8e1VL/ALdj/kV/Z1Dt+J1n/CSWP/PK5/75X/Gj/hJLH/njc/8AfI/xrk6K+YE/ZJXeN/j8sueQNIwfz86vZPgp8Oo/hp4au9Eh1eTU0uLxrre8Ai2koikYDH+4K7uivMzDifNMxo+wxNXmj2tFbeiRrTwlKlLmitTo/wDhKP8Apx/8i/8A2NZmtakuovG/2cRMgIJ3bieeO3bn86z6KKKKK8E6AooooooooAKKKKK8j/a1j3fB64bbnZewNnHT5iM/rj8a9crzD9qRGb4I62R0WS2J9v38Y/rXtcNy5c3wz/vx/NHNjf8Ad5+jCtjwp/x/S/8AXE/+hLWPWt4VZV1GQM3LREL78g/0NfEb/wBagepmqCSv6cZ8XA6cU9aaKctQSVC1TP3qE9qlnVEeOlOHWminCm0opKKRYtFFFFKKSlWgAoPSig1NHwM1BU6/cP0NQU2THqMNPpnf8afRRRRSKCiiiiiiigAooooooooAKKKKKKKKACiiiiiiigAooooooooAKKKKKKKKACiiiiiiigAooooooooAKKKKKKKKACiiiiiiigAooooooooAKKKKKKKKACiiiiiiigAooooooooAKKKKK0ZSjFWSRpMopZiedxUFv1zWdWhGd1nCwjCqoaMtj77Zz/JhQJhX5i/tL6M2g/HrxjYs4bzNTe7GOwuAJwPwEoFfp1XwP+35pEOn/Gy21GG32f2npEM0zgf6yVHkiP4hEjH5UypIpGilSRDh0YMp9COlR0UCPnerFjdXFjewXtrK0VxbyLLFIvVWUgqR9CKr0VXuoWt7mW3YgtG5QkdCQcVFU98sS3H7nO3YpOf720bv1zUFBR+vGm3lvqOnW2oWriS3uYUmiYfxIwBB/I1Yrzv9mjWI9c+Ang28iXasemR2ZHvb5gP6xmvRKdEjSSLGuNzEKMnAyfc1fmYNIdpO0AKu7GdoGBnHHQVBYLjzJuflXaCADy3HIPtu5HQ4p9AmQale2um6dc6hfTx29paxPNPM5wscaglmJ7AAE1+U/wARvE114z8da14pvN4l1K7edUd9xiQn5I89wihVHsBX3X+2540/4Rb4LXOl20/l3/iCUWEYWQBxDjdM2O6lR5Z9PNFfnnRUkb+VumDANGuV+fad3QEfQnP0BqOi9k220cKt99jI2GyOMhcjsR834EUAFes/sm+Dz4y+OWh28sZey0x/7Uu8EcJCQUBB6gymNSPRjXk1fcv/AAT88HHS/AGq+MrmIibWrnyLYkA/6PASCw7jMhkBH/TMVSooooGfTdFFFS2sxt7qKcKGMbq4B74OauSxtFK8bjDoxVh6Edazq0p+WDGXzGZVdm9WIBP6nFAmVtUsrfUtMutOu4xJb3ULwyoejIylSPyJr8kL61uLG9nsrqJori3kaKWNuqspIYH6EV+vFfmD+0fo0mg/HXxlYSlCW1SW6XaMAJOfOQfgsgFRVIih1kRpPLUxsSfUgFgPxIFR1LbtGtxG0q74wyl19RnkUAee16r+ybq0OjftCeErq4kKRT3L2h5+800TxIPf53WvKq1vB2sN4e8XaNr8ab20y/gvFX+8Y5FfH/jtZtFKwKsVYEEHBB7UlAz9aqKAcjI5FFFXofks1UHmQ72w3pkAEdiPmP0aqkKeZKke5V3MF3McAZ7n2q9M++TcA23AVQxyQoGAM9+ABQDCvhz/AIKB+M/7U8f6X4LtZgbfRbbz7pVJH+kTAEKw6HbGEIP/AE0YV9sazqVno+j3ur6jMILKxt5Lm4lIJCRopZm49ACa/KXxz4hvPFnjDV/E18u241O8kuWQMWEe5iQgJ7KMKPYVHRRUsfy75iMiIbj8oIz0GQeoyRmgRiUUV6N+zj4L/wCE9+MWg6HPB52npP8Aa9QBjLJ5EXzsr+gchY8+riq2oN/pHl9PKGw5Azn+Lp15JwfTFVqKKBn3j+zN4M/4QX4L6DpE9v5N/PD9uvw0ex/Pm+Yq4/vIu2P/AIAK9JoooooooAKKKKKKKKACiiiilHJwOTSVY0zyzqVqJdoj85N27pjIzmgAoorM8W6kmjeFdX1eQhUsbGa5YlgoARCx5PTp1q3dy+fdSz7dvmOzYznGTnFQ0UUCPyg13UJNW1u+1Sbd5t5cyXD7m3Hc7Fjk9+T1qjRRRRRUiRllLFgqj7zMcAdf146daACiium8AeBfFnjzVTpvhPRLrU51x5rRriKEHODJI2FQHacbiM4wM1HTlVmYIilmJwAByTTZbiFcrEplbnLNwvQ9B164IOfwqCa6nlUq8h2Ehii/KucYztHFAWOZp8aPLIscal3YgAKMkn0r7U+F37HuiWIivviHrD6tcDltP09mitu/DScSP2Py+Xg8civozwh4N8KeELT7L4Y8PabpMZRUc21uqvIFGBvf7zn3Yk1de3nSURvDIrnopQg/lTZY5IpDHIjI46qwwRWdU9vcPENh+eI5yh6c45HoeBz/AE4oCx+ZEPw1+I00Anh8A+K5IiMh10e4KkfXbXN31rdWN1LZ3ttNbXMTbZIpkKOjDsVPINfrxXJfE/4deE/iNoMmk+J9LiuD5bLb3aKBcWrH+KJ8ZU5AOOVOMEEcVNRT5Aof5GDKQCDx0IzzjOD6jsc0ygR+VlFdJ8S/Cd/4F8dav4T1Jg9xptwYvMAwJUIDRyAZOAyMrYzxuxXN1JDJ5bhuo5DDJG4Hgjj1HFUriMRTyRq4cKxAYdGHrVmo9QaR51kkAG6NQuO4Ubf/AGWgaNfwjr2oeF/E+meIdKkEd9p1ylxCTnBKnO1sdVPQjuDiv1a8O6ta694f07XLEsbTUbWK6gLDBKSIGXP4EV+R1fpT+yJqFxqX7OvhOe5k8ySOGa3B9EiuJI0H4Iqiq1FFFAz1eiiiiiinRqXcKCBk9T296ACiis3xRr2k+GPD97r+vX0VjptjEZbieQ8KPQAckkkAKMkkgAEkCnQQyTOVjXOBkknAA9Se1XFjhhyqBZm/56MOOnYH8eTz06U5mRYxBCCsQOST1c/3j/Qds/UmKgQninxBo3hfQbrXfEGowadptqm+aeZsBfQAdSScAKMkkgAE18VfGz9q3xL4gnuNJ+H/AJvh/SMFDeED7bOCCCQeRCOeNvzjAO4Z2jzn9oP4w618V/Epmm32ehWjt/Z2n7uEHTzJMcNIR+A6DuT5bT3d5HZ5GLsTySck0yiigRPeXVze3c15eXEtzcTOZJZZXLvIxOSzMeSSe5qCiiiiiigAooooooooAKKKKklZZt32hd7HJ8z+PPqT37de3pVW6t2gKkNvjf7jgYz6g+hHcfzBBM1SxMoDRyLvjb7y/wAiPQj1/mCRQO57T8I/2j/iH4EuIra8vpfEmig4ey1GUu6rx/q5jlkwBgA7kHPy55r7o+FPxG8L/Evw4Na8M3pkCELc20o2z2rkZ2uv54IyDg4Jwa/K6uz+D3xB1r4aeN7TxJpDGRUPl3dqXKpdQE/MjfzB5wwB5xis2ipLiJoZmjbkjocEAg8gjPOCOajoGfqbRWZ4T17TfFHhrTvEOkTedYajbpcQMcZ2sM4YDow6EdiCO1adFFFFABRRRRU32a4M3krE0j9gnzZ+mKXT4lmv7eFvuySqp+hIFTUAFcla/E74b3UiRW/xA8KSyP8AdRdYgLH8N+a6LWb2LTdHvdRnYLFa28kzsQeFVSxPHPQV+RVFtDdWV9bzTWcy+XIH2shXIU5PUUUUUCufqt8Rtct7X4WeJ9b067huPsui3VzE8MwIJWBmXDD1wMGvypooop/liS1uX3EGOMMPf5lXH60ypAdqsvBVsBgf4hkHH5igAr2/9iHT5L39obR7hNxWwtrq4fAzwYWi59OZR+leIV03w98ceJvh/rj634S1FbC+kha3eU28cu6MsrFcSKwHKjkc8dazqK0Zvs8iYWzhiPqjOT+rGmxRWQjxLFcO/qsoUfltP86Bn6tUV8C6f+178VrWILNbeGr5v789lICf++JFH6VvaN+2f4uiz/bHg/Q7z0+ySy2//oRkqhRU97B9nuPLzn5EYf8AAlDf1qCgD7cormPhT4qm8b/D3R/Fc2mf2W+pQmYWvnebsXcQvzbVzkAHoOv4109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2YiN3CJ8mHzF8zH93PP6UAFFFY3jnV28P+Cdd15dpbTdNuLwblyMxxs/I7/dqKir86wSAbLaOH/cLHP8A30TS+VY+VjyrjzMfe85cZ+m3+tAXNmivgiy/bA+KlvCqTWHhe7YAAvNZSgnHc7JVHP0/Kui0f9tHxJEuNY8E6TeNgc2l1Jbj3+8JP/re9Z9FXIba3Zj500sa9tsYY/zFNmtkVv3MrMPV02/yJoA+1aK+StM/bV0+ScLqXw9ureHu1vqizN7/ACtEg/Wuji/bI+GpUeboHi1G9Ftrdh+fnCqtFXJrJY1yt5byH0UPn9VFVGUqcN1oA+kqK8T039qb4M3Ue6fxBeWB/u3Gmzk/+Q1YfrXqvgzxNofjHw1aeI/Dl99u0u73+RP5Tx79jsjfK4DDDKw5HakooooA16KKKKKKKACiiiiiiigAooooooooAKKKKKKKKACiiiiiiigAooooooooAKKKKKKKKACiiiiiiigAooooooooAKKKKKKKKACiiiiiiigAooooooooAKKKKKKKKACiiiiiiigAooooooooAKKKKKKKKACiiiiiiigAooooooooAKKKKKKKKACiiiiiiigAooooooooAKKKKKKKKACiiiiiiigAoooorobZQLOEf7AP44rnq6nZsjRP7oA/IU4kTQVTc5lb6mrlZ4bcxb1OarSDrULVYkqB+9aHN1Jlp461GlSDrTKjPepKY/U/SgtDhRSClpq96KF70p60AwooopKbN/qn/wB3+lOps3+qf/d/pSYLcKUdRSUo6is6iiiszpJKKKKKKKKACiiiiiiigAooooooooAKKKKKKKKACiiiiiiigAooooooooAKKKKKKKKACiiiiiiigAooooooooAKKKKKKKKACiiiiiiigAooooooooAKKKKKKKKACiiiiiiigAoooqey/wBaf93+oq5VOy/1p/3f6irlXHYwqbjX6Uynv0plFFFFUQFFFFFFFFABRRRRRRRQAUUUUUUUUAFFFFFFFFABRRRTqaKdTV70DCiiiul+GLmP4k+GJF6rrNow+omWv0Kr86vBLvH4y0WRGIddQt2UjqD5i4r9Fa/GvFGP+0Yd+UvzR7+TfBIbLGssTRuMq4KkexrgK9CXqK89oooor8sPaCiiiiiiigAooooooooAKKKK+Gf2uo3T45aqzLgSW9sy+48pR/MGvI69q/bMhaL4ytIxBE2mwOuPTLL/ADU14rX9McNS5sowz/uR/BHy2K/jS9TtfDX/ACBLf/gX/oRrRrO8Nf8AIEt/+Bf+hGtGiiiivbMAooooooooAKKKKKKKKACiiiiiiigAooooooooAKKKKKKKKACiiiiiiigAooooooooAKKKKKKK9K+C/wAIfEHxG1BZkR9P0KNv9I1GRODjqkY/jb9B3PQHlxuNoYGjKviJKMV1f9avyLhCU5csVqFFFU9T1G3sIi0jBpMfLGDyf8B71J+z38MLn4i+K1a6jdNAsXV7+bkb+4hUj+Ju5HQZPXGfvGCKKCFIYY0iijUKiIuFVQMAAdhWT4M8M6N4Q8O22g6DaLbWcA+rSMeruf4mPc/hwABWzX8+cUcRVM7xXOtKcdIr9X5v/gH0WEwyoQ83uGr36WFoZCVMhGI1Pc/4D/PWuIldpJWkdizsSSSe9SXt1NeTmedtzHgAdAPQVBRRRRXzJ1hRRRRRRRQAUUUV+YuoKsd/cIihVWVgAOwzVetfxojxeMdajkUo6ahOrKeoIkbIrIr+r6MuanGXdI+Qluz0aiiiiiiitBBRRRRRRRQAUUUUV9j/ALDsgPwu1aHByutSNn6wQ/4V8cV9d/sMTs3gjX7YqNsepK4PqWiUf+yivivECN8lm+zj+Z3Zd/HQVy/jOLbdW8277yFcemDn/wBmrqK5zxr/AMunX+P/ANlr6Hooor8BPojnKKKKKKKKACiiiisTx54Z0/xh4R1Hw5qan7PexFN4HMbjlHHurAH8K26K0pVZ0akalN2kndPs0KUVJWYVa0y7eyvI51PAPzLn7y9x/nvVWivzS8W6DqPhjxJf6BqsXlXljMYpBzhsdGGeqsMEHuCDWVX1v+2X8PP7S0aLx7pcBN3YKsOoKo+/Bn5ZPqrHB/2W54Wvkiv6T4dzmGcYGGIXxbSXaS3/AM15M+XxNF0ajieiRSJLEssbbkYBlPqKdXOeEb7rYSEd2i/qP6/nXR0UUUV7hgFFFFFFFFABRRRRRRRQAUUUV9U/sW/EAS2tx8PtSm/eQ77rTCx6oTmSIfQkuB7v6CvpmvzO8NazqHh7X7HXNLm8m8splmibtkHofUHoR3BIr9FPAHiew8ZeENO8SaacQXkQYx5yYnHDxn3VgRnv171+IeIORfVMWsbSXuVN/KX/AAd/W57uXYjnh7N7r8jn/FtiDGL6NRkELLx1HQH+Q/LsK5mvRZFWRGjdQysCCD3FcJqVm9jdyW7dAcq2PvL6/wCP0rdrmPi0rSfCrxciAszaHegAdz5D109YnxAhe48B+III8b5NLuUXPqYmFfCYKXLiab/vL8z0Knwsq1Z0v/kJ2n/XZPx5FVqs6X/yFLXr/rk/9CFfmxRRUsNvPPnyYZJdvXYhOPyr+qW7bnyR3tFFFRUVo2+h63cR+ZBo+oSpnG5LZ2H5gVfj8FeMpI1kj8Ja+6MMqy6dMQR9dtZSxNGHxTS+aK5Zdgooorn6K6pPhv8AEJmCjwJ4nBJxzpU4H5latwfCf4lTSeWngjXAf9u0ZB+ZwKwlmWDjvVj/AOBL/Mfsp9mFFVvt9j/z+23/AH9X/Gl+32P/AD+23/f1f8a4qvvn9mB1k+BPhlkOR5Uy/iJ5Af5V8k23wT+Kdxu8vwbfDHXzHjT/ANCYZr7A/Z50PVvDXwg0TQ9csnstQtTcebCzKxXdcSOOVJH3WBr888RMfhMTl1OFGrGUlNaKSbtyy1smelltOcajcl0LFcX4m/5DVx1/h/8AQRXV/b7H/n9tv+/q/wCNcn4jaOTVZJYpo5VcLgq2QOAMfXjtXf0UUV+OHtmdRRRRRRRQAUUUUUUUUAFFFFFFFFABRRRRRRRQAUUUV+dXxlj8r4t+LlznOtXbfnMx/rXJV91a9+z98Ptc8QajrmpR6pLdX9w9xLi72qGY5O0BemT3zTIP2c/hVHGFfRbuY/3nv5QT+TAV+2YbxDyqjh6dOSm2kk7JdF6o8KeXVZSbVjvdL/5Blr/1xT/0EVZrkYPEF5DDHCsduVRAoJUk8DHPNOPiW+/55W//AHyf8a+GKK+8V/Z++EaqB/wiZYgdTqN1z/5Eq5F8DvhTHIHXwdaEjpunlYfkXwauXiXlfSnP7o//ACQlldXuv6+R1lFcbJrups7MtwqAnIUIpAHpyKb/AG5qn/P1/wCQ1/wr4Cor9Crf4R/DOCTengnRmPpJBvH5NkVch+Gnw7izt8C+Gzn+/pkLfzWueXibgvs0Zfh/mV/Zc/5kdpRXF/25qv8Az9f+Q1/wqOfVtRmADXcgx/c+X+VfnTX1X+wi7HSvFce4lVntmC56ErJk/oPyr3SHwH4GhXbF4M8ORrnOF0uEDP4LWvpml6XpcbR6ZptnYowAZbeBYwcdOFA6ZP514HEPHVHNsBPCQotOVtW10af6HRhsBKjUU3I7iud8af8ALp/wP8Pu1ifb77/n9ufT/Wt/jTJ57iYL580ku37u9icZ+tXKKKK/Nz1CGiiiiiiigAooooooooAKKKKKKKKACiiiiiiigAooorwf9pb4P+JPiL4j0rVPD82mRi2szbzfapmQn5yy4wp/vGvLV/ZX+IRUE6v4YXI5BuZ8j/yDX2VRX1uA41zTAYaGGouPLHa6uzjqYGlUk5S6nQ+G9Rs7OyeK4lKOZCwG0njA9PpVyTxHYK5UJO4B4YKMH6ZNclRXyDF+yn4wMg83xFoSp3K+aSPw2DNXrf8AZO1lpMXHjDT409Y7R3P5FhX1hRW0uP8AO3tUS/7dX+RP9nUOx1n/AAktj/zyuf8Avlf8aP8AhJLH/nlc/wDfI/xrk6K+W4f2SpjnzvHkaemzSi2fzlFWYf2S7YL++8dTO2eqaWFH6ymvpuisHxznr/5f/wDksP8A5EpYDD/y/mdRN4mtwB5NtK577yF/lmov+Eo5/wCPH/yL/wDY1zlFfOEX7J+giNRL4u1Jn/iK2yKD+GTXXfDv9n7wx4J8X2HifTta1me7sjJsjnaIo2+NkOQEB6Me9ew0VyYjizOMTTlTqV24yTTVlqnvsi44OjF3UTpP+En/AOnHv/z1/wDrVXv9fW8s5LdrLHmDGTJ0PY9Kw6KKKKK+eOkKKKKKKKKACiiiiiiigAooooooooAKKKKKKKKACiiiob20tL6AwXlrDcwnqk0YdT+B4rmr34a/D28DfaPBHh4lgQWXTolY591ANdXRW9HFV6P8Obj6NomUIy3RLBPPAT5M0keeDsYjP1qzDquow523khz/AHju/LOao0V53cfBH4Vzyb38G2YP+xLKg/JWAqo/wA+EbMWPhEZJ7ahdAfkJK9PortjnuZx2xM//AAOX+Zm8PSf2V9xpHXNU/wCfr/yGv+FH9uap/wA/X/kNf8KzaK82j+BHwnjQIvg+Agf3rucn8zJWjZ/CP4Z2h/deCdGb5cfvYPN/9Dz+ddxRUzznMZ6SxE3/ANvS/wAxqhTW0V9xpDXNU/5+u/8AzzX/AAo/tzVMf8fX/kNf8KzaKxdL8JeFdLbdpnhnRbFvW3sIoz/46o962qKK4alWdV3nJt+ZoopbFn+0L7H/AB+XH/f1v8arUUUUUUVmMKKKKKKKKACiiiiiiigAooooooooAKKKKKKKKACiiiiiiigAooooooooAKKKKKKie4t0Yq88SsOoLgGqUmv6FGG8zWtNTbnduukGMdc81caU5fCmyXJIKKsJZ3kihktZ2VuQVjODS/2fff8APlc/9+jWlRWFL4z8HxRmSXxZoKIOrNqMQH/oVVZfiF4CjXLeNPDv/AdSib+TVvHAYqXw05P5Ml1YLdorUVY+w3uObO4A5/5Zn/Panw6bfTEhbZxjqXwv5Z6109FcdcfFL4dwMBJ4y0c5/uXAcfiVziqc3xj+GcTlG8W2ZPqscjD8wpFbxyfMJfDQm/8At2X+RP1il/MvvKlFaH9jal/z7j/v6n+NB0fUcf6gf9/F/wAa72ivN3+OfwsRip8UgkHHFjckfn5dVpfj98MEjLLrVzIR0VbGbJ/NQK3jw9m0tsNU/wDAJf5EPF0F9tfejPoq/wD2RqGQPIA9y6nH61Y/4R+7/wCe9t+bf/E16jRXkM37RXw5jXckmqynOMJaYI/NhVSb9pTwBHjZY+IJc/3baIY/OQVvHhbOJbYaX3CeOw6+2jIorX/sC7x/r7f82/8AiaQ6Ddgf663P0Lf4V7TRXhsn7TXgoN+70XxAy+rRQg/+jDVST9p/w6HYR+GtVZM/KWkjBP1GTj9a2jwdnctsO/w/zIeY4b+cyaK3IvD7FP3l0FbPIVNw/MkU/wD4R1Mf8fjf9+f/AK9e+0V86yftR2QQlPBtwzdg2oAA/wDjlVX/AGpWKfu/A6qfU6pkfl5QrePA2ev/AJcf+TQ/+SJeZ4Vfa/B/5GBRW8fDy/8AP4f+/X/16dD4fiDfvrh3XH8A2n8+a+lKK+Ybj9qLU2A+zeEbNPXfes2fyUYqnP8AtPeJi2YPDujouOjtIxz9QwrePAGePekl/wBvR/zJea4X+b8Gc/RXS/2DY/37nH++P/iaX+wbH+9cf99L/wDE19VUV8lSftNeN2c+Vo/h1U7BoZiR+Pmj+VV5P2k/iAwbFroSZzgraycfTMh/rW0fDvOX0iv+3iHm+G7v7jmaK6U6DZ54kn/76H+FTjSNO/59Qf8Agbf419e0V8aSftDfEiSMqt9p0Z/vLZrkfnkVUm+PnxQkUBNfii56pYwEn80NdEfDbN3vKC+b/wDkSXnOH8zk6K63+ydN/wCfQf8Afbf40n9kad/z6gf8Db/GvtaiviCT45fFKQjd4qkGP7tnbr/KOqc/xh+JM0jSN4uvwx6hAiD8goAraPhlmf2qsPvl/wDIk/21R/lf4f5nJ0V2MGn2UKlUtYiM5+Zd36mpPsdrj/j0tv8Avyv+FfddFfA7/E/4guST4z1sZ64vGH8ulVH+IHjl1Kt408Rsp6g6nNg/+PVvHwwxn2q8fuZDzul0iziqK7X7Ha/8+lv/AN+l/wAKWK1t43Dx28SMOjKgBH41+gdec/tLxNN8EPESKQCEgYk+i3EZP6Cvji58YeKriPy7jxNrMy5yBJfSsAfXBas691fVLxNl5qN5cLjGJZ2Yfqa9LLfDithMVSxEsQvckpW5ezT7mNbOI1IOHJurbnE1oeHR/wATiH/gX/oJrrQW/vN+dLliOSTVBjUDmpHNQua/VmeLBAKcKQU4Con6VE1SOaiNSdMRwpwpo608UlFFFIoKKKKKctNpy0AwpDS0hqRv9WahqaTiL61DTZMRo+8KfTV+9TqKKKKRQUUUUUUUUAFFFFFFFFABRRRRRRRQAUUUUUUUUAFFFFFFFFABRRRRRRRQAUUUUUUUUAFFFFFFFFABRRRRRRRQAUUUUUUUUAFFFFFFFFABRRRRRRRQAUUUUUUUUAFFFFFFFFABRRRRVy0y1m+ZOI5BtT13A5P/AI6Kp1ZsDHulV0LM0f7vHY5BJ/IGgAr5O/4KM6PNL4f8IeIEC+Ta3VxZy+paVEdP0hf86+sa8P8A24tHh1T9n3UruQMZNKvLa8ix/eMghP8A47M1SUUUUEn530UUUmobmit32BUCmMEfxEHcf/QxVOrtyN1luMv3JAFj9dwOT/46PzFV7aLzp1j+bB5YqMkKOScewyaCj78/YF1ibUPghNp80in+y9WnghUdVjdUl/8AQ5JK+hK+Nv8AgnLq8MereMNBkmPmzwW13DFn+GNpEkYD6yR/pX1l401+08K+EdW8SX4LW2mWct1IoYAuEUnaM8ZJGB7kVaVPLgjjYYYjecqP4hxz3GNp9smm0923uzbVXJPCjAH0FMoEfC/7dXjL/hIvjD/YFvMXsfDtuLYBXDIbhwHlYY6H/VoQehiNfP1Xdc1K81rWr7WNRm869vrmS5uJMY3yOxZmwOOSTVKnxqXkWMYDMcAk4H51VvJfOuXkBYrwE3YyFAwoOPYCrZby7eaXnOPLU8dW65B/2Q30OKzqARc0fT7zVtWs9J0+Bp7y9nS3t4l6vI7BVX8SQK/VrwJ4dtPCPgzR/DNjhoNMs47ZX2hTIVUBnIHGWOWPuTXwt+w54N/4Sb4yprVzB5lh4egN4xZAyGdvkhU+hyWkB9Yq/QOiiiigYUUUUVfQxtaw+WrAqpVz2LbiePwIqhV+0Mj2DDKiOKX8cuP/ALCgAr4A/b00eHTfjt9uiVs6rpVvdSk8jepeHj0+WFeP8a+/6+Rf+CjOku1t4O12OFdqPdWk0uOckRvGv/jstNooooJPjmiiio9SEn26V5goeQ+acdPmG4foarVa1BV3ROJC7PGCwJ+6QSAPyA/OqtBR+q3we1aTXfhR4U1eacTz3Wj2sk8g7y+Uu/8A8e3V1VeJ/sR6vDqf7PekW0cheXTLm5tJsno3mtKB/wB8SpXtlW9O+USzBsMF2LhgDlsg8dxjcPxFOpwBS3iiz23nDAjLfTpwF49QabQJngX7c/jL/hG/g4dDt5gl94huBaqA+1xAmHlYeo4RD7S1+fle7ftt+M/+Eo+NNzpVrOJLDw/CLCMJKWQzfembH8LBz5Z/65CvCaKL07LWNNvMh8zJXsMgYP13ZHsKeitJIqKCzMQFA6k1Uu3WS4dkxsGFUhduQBgHHqcZPvQCCvtP/gnr4NFroGu+O7qECW+lGn2TMhDCJMNKQe6s5QfWI18Z2dvPeXcNpawyTTzOscUUalmdmOAoA5JJOBX6p/CvwrB4H+HWheFIBH/xLrNI5WjztkmPzSuM8/NIXb8aiooooGdNRRRRRRRQAUUUUUUUUAFFFFFT2EPn3Oz0R3/75Ut/SoKnsWkScvH1CMD9CNp/nQAVxXx6uI7b4JeN5JGCq2g3kYJOOXhZR+pFdrXkn7YdzJa/s4+LJIm2syW0f4PdRKw/ImpqKKKCT82qKKKd5iRqzsu8jG1SeCcjr36Z9KqTTSTMGkYtgYA6ADOcAdupq3Osf9myMf8AWCZAv0IfP9KoUDR65+yp8ONG+J3xQbRdfmuF06ysHv5YoDta42SRoIy3VVJk5I5wMDBOR+iHhbw9ofhbRINF8O6Xa6Zp8AwkFum0Zxyx7sxxyxySeSTXx5/wTp0tZfGfirWv4rXTorUfSWQt/wC0RX2vRRRRQMKKKKKKKKACiiir8TSvZxMw/doWjQ/Q7j/6FTaW3lDWCQbTlZXbP1Cj/wBlpKBM+D/+Cgtgtt8ZNNvY7dY1vNEiMkgAHmSLLKpJ9SFEY+mK+b6+m/8AgohdB/iloFltOYtEWUt6h55Rj/xz9a+ZKKNTYMloAclYCD7fO9FRX8bRXGxyD8isMejKGH86AQV+jH7FCMv7Ofh8sMB5rtl9x9pkH9K/Oev0o/ZBtJbL9nPwlDNjc0VxMMf3XuZXX9GFV6KKKBnrFFFFFXbOSBbZ0MpjlYncSPlZRghQRznOfbgelUqKACvBv2vvh18RviNoFhp/hG506TTLNjcXOnyS+VPdT9EwxGzCgnALKMkk5wMe80VpSROgLYBTO3epDLnGcZHHeoqqxSSRNujkZGwRlTg4PWrC3m4/voUbnlk+Q4xgDjjHfpk+tArH5P8AjPwZ4q8G332PxR4f1DSZSxVDcQkJJjrsf7rj3UkVz9frxqNjZalYzWOo2dveWkylJYJ4xJHIp7Mp4I+teJ/ET9lr4Y+KDLc6Va3Hhi/fcwfTm/cFiON0LZUKP7qbM+tTYVYWlkYKo4Hcs3oB/M9B+QMD3kmf3AEIDZBH3wQTg7uuee2Bx0qK5ne4k3tgADCqOij0H+eeSeaioGfIPwL+DXij4r6q66aFsNHt3CXmqTRkxRnglEHHmSYOdoIA4yVBGft34dfs/fC7wXaoIPDtvrF6OWvdWRbmQnOQQpGxMdtqg4HJPWu78D+F9F8GeFrHw3oFqttYWcYRBgbnPd3IAy7HknuTW1T5ZJJXLyuzserMck06K5uIkaOKeWNGGGVXIBHvUVFACIixoERVVR0AGAKqavpOl6xZvZ6vpllqNtINrw3UCyow9CrAg1coq0l4du2WJHG0AEDaRj6cH3JBPvU7hcB423xn7rEYJ9iOx55H/wCus6rOnufMMHzFZRgAAnLD7uAO+ePoxoA8U+JH7Mnww8WW88unaUPDOpuP3dzpg2RBgMDdB/q9ucEhQhOPvCviT4y/DHxL8LfE40bxBCskMqmSyvYQfIuox1Kk9GBIDKeRkdQVY/qNXk/7WHgq08Z/BTXA8S/b9IgfU7KXaSyNEpZ1GOTvQOuOmSDjgVJRRRQSfmvRRRSXiFrZJgp+RvLY4AAB5X3J+9+QqnV9lRrSfe+CqhkGerbgP5FqoUFH2/8A8E9/F8uo+Cda8G3UhdtHuVubTc44hm3bkVfRXRmJ9Za+oa+Af2CtWj0/46fYpGwdU0q4tYxnqylJv/QYmr7+oooooAKKKKms1ke5XyiQ65cEdtozn9KnqGyn+zz+Zs3/ACOuM4+8pX+tWIZbIr+9luEb0WFWH6sKBHH/ABvm+z/BjxtKJDGw0C+2sDghjA4GPxxX5X1+rnxP8MSeNPAGs+FY9TfTG1O3NubpYvMMakjPy7lyCMgjI4NfLGofsVanHETp/wAQLO4kxwJ9MaIdfUSP/Km0UsbLIrsjHCkAAjBOc/4UlAj5Kor1v4zfAPxh8K/Dltr2valod3aXF4tnGLGaVpA5R3BIeNQBhD3NeSUUUVPDa3Mykw28sozjKITz+FAwoorY0zwz4k1TTZdS0vQNVv7KJmSS5trOSSKNgASCyggEAg4PrUFFSSK8blJFaNh1DDBFR0CMeipZ4ZbeZoZ4nikQ4ZHUqQfQg8ioqgvJGluCzdQFX/vkAf0qGrGpyLNqVzKv3Xmdh9CTVego/U74GRrF8FfBCKMf8U/YsR7mBCf1NdlVPQ7JNN0Sx06P7lrbRwrznhVCj+VXKKKKKACiiiiiiigAooooooooAKKKKKKKKACiiiiiirUNqNu+4JUEAqg+8wPf2GOc/TjBzQAUUV4n+0F+0N4b+GYl0XTlj1rxQY8i0R/3VqT90zsOnrsHzEdSoYNVeKOSWQRxIzu3RVGSfwqdbNyMvJFHlNy5bO72+XOD7HFWWk+QoiLFH3RBx+J6nqcZJqKgVz2i6ngtbaS5uZo4IIlLySSMFVFHJJJ4AHrXkvjL9pH4Q+GjNEfEy6xdRAHyNKiNxvz/AHZRiI/9918J/E34o+OPiNeGbxRrc9xbq++Kyi/d20J5xtjHGQCRuOWx1JriaT7Lb+Ru+0S+b/d8obfz3Z/Sovs4/vn8qmooC59ta5+2h4WhX/iR+C9ZvT6XtxHbf+geZ71i/wDDbP8A1TP/AMrv/wBz18f0USWtsIsx3EzSY+60IC/nuP8AKmGyclFjmgkLDJG7bt9iWwM/TNPooC59v6P+2d4OlT/iceEdes24/wCPSSK4HvyxjrvvCn7TPwf18wRt4jk0i5mOBDqVs8Ww/wC1IAYl+pevzioqrJHJGV8yN03KGXcMZB7/AEplaKSOgKrypOSrDKkj1B47mmPapNn7ONkuOI+oY56KfXpwevPPQUDP110jU9N1jT4tR0jULTULKUZjuLWZZY3Hsykg1br8nfB3i3xN4O1Qal4X1y+0m6yu5reUqJApyFdfuuv+ywI9RX1/+z/+1RZa/cW/hz4jC203Un2x2+qxjbb3DcDEo6RMTzuHyHJ+5gZo0UUUAfUdFFFFFFFABRRRRRRVu8sXtpDGZopHVirKmflI7cgUAFFFeSX/AO0f8HdP1O703UPFb211aTvBMh065cB1JVgCkZB5B5BqpRVr7Bc+UJP3O3Gf9emfyzmmQ2l1MxWG2mlI67ELY/KgD1uivOtG+OXwj1ZN9r4/0SMcf8fcxtjz04lCn/DvXQaZ8QfAOpziDTfG/hq9mOMR2+qwSNzwOA2agoqSaGaF9k0Txt6OpB/Wo6AOlopsUkcqB4pEkU9CpyKdRRRRQAUUUUUUUUAFFFFFFFFABRRRRRRRQAUUUUUUUUAFFFFFFFFABRRRRRRRQAUUUUUUUUAFFFFFFFFABRRRRRRRQAUUUUUUUUAFFFFFFFFABRRRRRRRQAUUUUUUUUAFFFFFFFFABRRRRRRRQAUUUUUUU5FZ3VEUszHAAGST6UAFFFI7LGjO7BVUEsxOAB602rtpZby32gtH+4eRAOpwpYZ9Acfy9c0RQxxxnzBvlz0zlVH9T+mPXPD5GmZJplLFgpLtnnDHaSfru/WgLi15v4p+L3h/TPidofw40vGr+INRuQlzHDINlhEAWZpG/v7VJCDnAycZXd4P+0l+1ES174R+GN0Mcw3WvRtz6Mtt/LzfqU/hevJP2Nopbv8AaT8NTMrS+X9rllZuf+XWUbj/AMCI/Gs+iiigD9G6KKKKs6ZEs13tboI5G/FUJH8qrVYsUeSY+X94LwAeWzxgevXpQAVwn7Ql5HY/A3xrNIcK2i3MP4yRmMfqwru68q/a2sNT1T9n7xLp+j2F5f3s/wBmEcFpC0sjAXMTNhVBOAoYn2BqWipp7a4gAaa3ljB6F0Iz+dQ0CPzUorQ1fRdZ0eXytX0m/wBPkzjbdW7xHOOmGA7Vn0UUUUCCiiiimap5f2z92FC+VH09di5/XNPqG/jaG9nhZtxjkZM+uDigaCv07/Zn0xdJ+Ang21TGH0yO54XbzNmU8fV+vfrX5iV+rXwnsZdM+FvhPTZ+JbXRLOCTjHzLAinjtyKgooooGdNRRRRRRRQAUUUUUUUUAFFFFFFFFABRRRRRRRQAUUUUUUUUAFFFFFFFFABRRRRRRRQAUUUUUUUUAFFFFFFFFABRRRRRRRQAUUUUUUUUAFFFFFFFFABRRRRRRRQAUUUUUUUUAFFFFFFFFABRRRRRRRQAUUUUUUUUAFFFFFFFFABRRRRRRRQAUUUUUUUUAFFFFFFFFABRRRRRRRQAUUUUUUUUAFFFFOjXdIq+pArq5q5nT+b+3/66L/Ounn/rTRMtgJwCazI60J/9S/8Aums+OqktV371Ykqu/etDme5OtSVGlSUyo26mpKjbqaCkOFLSClpF70p60i96U9aAYUUUUlNm/wBU/wDu/wBKdTZv9U/+7/SkwW4Uo6ikpR1FZ1FFFZnSSUUUUUUUUAFFFFFFFFABRRRRRRRQAUUUUUUUUAFFFFFFFFABRRRRRRRQAUUUUUUUUAFFFFFFFFABRRRRRRRQAUUUUUUUUAFFFFFFFFABRRRRRRRQAUUUUUUUUAFFFFFFFFABRRRU9l/rT/u/1FXKp2X+tP8Au/1FXKuOxhU3Gv0plPfpTKKKKKogKKKKKKKKACiiiiiiigAooooooooAKKKKKKKKACiiinU1e9Opv8X40DCiiirmlOsep2ryMAqzIWJ7AMK/SOvzUTpX6UxuskayLkhgCPoa/IvFOOuFl/j/APbT3cmfxr0/UO9efV6DXAzxtDM8TYyjFSR0yKdRRRX5Ie4MooooooooAKKKKKKKKACiiivjP9tyPZ8WrBs58zRYW+n76Yf0rwmvpH9szw3rmr/EfSrnSNF1PUQNISORrW1eULiaUgEqDj71eKRfD7x7Ku6LwR4lkXOMrpU5Gf8Avmv6J4WxlCOT4dTmk+Xq0fNYuEnWlZHYeFJfM0hUxjynZc5698/rWtWL4P8A+QZJ0/1x/wDQVrVmuraFgs1xFGxGQHcA4/GuZorr4/hh8RpEDL4G8RAH+9p8in8iKvR/Bv4oSFdvgvVBu6blVfzyeK9uWa4GPxVor/t5f5mCpVH9l/cS0VW/tCx/5/bb/v6v+NL9vsf+fy2/7+r/AI1wVFemR/Ab4syOEXwhMCf715bqPzMmKsQ/s9/FuRsN4XSIerajbY/SQ1g8+ytb4mn/AOBx/wAyvq9X+V/cWKKqSalp8cZdryAgddrhj+Q5qH+3NL/5+v8AyG3+FeV0V7Bb/s3/ABSlUl9MsICO0l9Gc/8AfJNXoP2YfiTJGGeXQoT/AHXu3J/RCKxlxNlEd8TD/wACTKWFrfys0aKzv7c0v/n6/wDIbf4Uf25pf/P1/wCON/hXiNFe8L+yv8QioJ1fwwuRyDcz5H/kGrkX7KfjAyDzfEWhKncr5pI/DYM1g+LslX/MRH8f8hrB139k0aKxpPEdgrlQk7gHhgowfpk0n/CS2P8Azyuf++V/xr57or6St/2TtZaTFx4w0+NPWO0dz+RYVch/ZKmOfO8eRp6bNKLZ/OUVhLjbI471/wDyWX/yJX1Gv/L+RtUVi/8ACSWP/PK5/wC+R/jUc3ia3AHk20rnvvIX+Wa+YaK+p4f2S7YL++8dTO2eqaWFH6ymtXTv2UvCcY/4mHibW7g4H+oWKLnv1V/8+tYT49yOK0qt+kZfqkUsvr9vxN6iuc/4Sjn/AI8f/Iv/ANjSP4nco2yzCtjgtISAffivkOivuPSP2cfhbYj/AEjTL/Uj2N1fOP8A0XsFdjpHwx+HukqgsfBmhqyfdkks0lkHvvcFv1rysR4l5dDSlTnL7kvzb/A1jllR7tHSUVyUviLUGjIVYYzj7yoSf1OKqTavqMwCtduMHPyYXP5V+fGk6Vqmr3P2bSdNvL+f/nnbQNK35KCa9E8KfAT4na+0bf2D/ZUDdZtSkEO36pzJ/wCO193QQxQQrFBEkUajCoihQB7AU+vn8X4m4uath6MY+rcv8jphlcPtSudxVG51bT4Fy10jkgkCP5icfTp+NcVNLJM++WR3b1ZiTTK+f/h3+zF4b0iWK+8W6hJrtwhDC1jUxWwPo3O5+fdQe4Ne92drbWVpFaWdvDbW0KBIookCIijoFA4A9qlor4XMs4xuZz58VUcu3ZeiWiO+lQhSVoKx0F94kkcFLOLy/wDbfBb8ug79awpZZJZDJI7O7dWY5NMooooorzDYKKKKKKKKACiiiiiiigAooor8/fiP4L8YTfEPxLLb+FtbnibVropLFYSsjr5z4ZSFwQfWslPhv8QmYKPAnicEnHOlTgfmVr9GKK/S6XiViadOMFQjorbs8t5XFtvmPRIZEliSRDlXUMp9Qag+32P/AD+23/f1f8a4Kivzyg+E/wASppPLTwRrgP8At2jIPzOBV62+CfxTuN3l+Db4Y6+Y8af+hMM19/0VMvE3H/Zow/H/ADQf2VT/AJmd99vsf+f22/7+r/jSfb7H/n9tv+/q/wCNcFRXwXF8Avi3Ku5fCLgf7V9bKfyMlWov2ePiw6Bm8OwRk/wtqEGR+TmvuqisX4lZq9qdP7pf/JFLK6Xd/wBfI7ibVtNhID3cZyMjblh+Ypn9uaXn/j6/8ht/hXFUV8Rxfs1fE9yu610uPPXdej5frgH9K99/Zm+G/iT4c6Zrdn4gn0+QXk0UkAtZWfBVWDZyo9Vr1+ivIzXjPMc0w0sNXUeV22XZ37s2o4GnSlzRvc7X+3NL/wCfr/yG3+FYnie/tb37P9mk37N275SMZx6/SsWiiiiivkzsCiiiiiiigAooooooooAKKKKivLa3vLOazu4Umt542jljcZV0YYKkdwQTXiafsu/DlS2b3xC2WJGbuPgenEfSvcaK9HA5tjcvUlharhzb28jKpRhU+JXHxSPFIskZ2upDKcDgitj/AISS+x/qrbp/db/GsSivGY/2afhiiBWg1aQj+Jr05P5ACtBP2ePhMrBj4cmYf3TqFxg/k9erUV0y4kzaW+Jn/wCBNfqT9Vo/yr7jb/4SW+/542//AHy3+NI3iO/KkbLdSR1CnIPr1rForzGL4BfCSN96+EVJH96/uWH5GSrlv8E/hZb58vwbYtnr5jyP/wChMcV6FRWMs8zOXxYib/7fl/mNYekvsr7jS/tzVf8An6HX/nmv+FH9uapj/j6P/ftf8KzaK4u3+E/w1t02R+CdDYZz+8tFc/m2TVpPhv8ADxFCjwL4YIHrpUBP5la6qisJZljJfFWk/wDt5/5lKlDsjS/tzVP+frH/AABf8Kgk1LUJHLteTAn+65UfkKqUVgR+CfBkZXy/COgJtxt26dCMY9Pl4rZsrO0sofJsrWC2iyW2QxhFz9BU1Fc9TEVaitOTfqylFLZFn+0L7/n9uf8Av6ainmmmYNNK8hAwC7EnHX+tR0UUHp60UVkUFKjMjhlJUqcgjgg0lFRQ29vC26KCKM4xlUAOPwqWiihtvcEiaa6uZl2TXEsi5zhnJAOPf61DRRRRRRQAUUUUUUUUAFFFFFFFFABRRRRRRRQAUUUUUUUUAFFFFFFFFABRRRRRRRQAUUUUUUUUAFFFFFFFFABRRRRRRRQAUUUUUVHJPDG22SaNDjOGYA1Ul1vRopGjk1awR1OGVrlAR+GauNOcvhVyXJIKKmitbqZN8VtNIvTcqEjj6U/+z77/AJ8bj/v0av0Vhv4w8IorM/inQ1VRlidQiGB/31VV/iD4DRSx8a+HCB/d1OEn8g1bxwOKl8NOT+TJdWC3aK1FWfsN7nmzuB/2yalh0+9kfYtrLn1YbR+ZxXTUVyFx8UPh7AoZ/GOjHPTZcq5/Jc4qnP8AGH4aQuFk8W2RJGcokjD8wpFbRyjMJ/DQm/8At1/5E/WKX8y+8q0Vf/sbUf8An3X/AL+J/jSnRtR/54D/AL+J/jXd0V5zJ8cfhbG5Q+KVJH92xuGH5iOqz/Hr4YKGI12d8dALGbn81Fbrh/NXthqn/gEv8iXi6C+2vvRn0Ve/sjUR1gH/AH2v+NWBoF1x++tx68t/8TXp9FeRy/tEfDlIyyzapIR/CtpyfzIFVZv2kvAEa5Wz16U56Laxg/rIK3jwtnEtsNL7iXjcP/OjJorX/sG6x/r7b82/wpDoN1j/AF1v+Bb/AAr2aivD5P2mfBOR5WjeIW9d0UI/lIaqTftO+GxJiHw3qzx/3neNT+QJH61vHg/O5bYd/h/mQ8ww385k0VtQ6A5X99dKrZ6Km4Y/MVJ/wjyf8/rf9+v/ALKve6K+eZP2oNODN5fg+6Yfw5vVBP1+TiqbftSHb8vgcAnpnVc/p5Nbx4Hz2X/Lj/yaP/yRLzPDL7X5mDRW7/wj6/8AP4f+/X/2VLHoCBx5lyzL3Cpgn8cnFfSVFfMlx+1FqDJiDwfaxv6vfMw/IIKpT/tO+JWx5HhvSU9d7yNn8iMVtHgHPHvSS/7ej+jJ/tXDfzfgzBorpf7Csf71x/32P/iaP7Dsez3P/fa//E19UUV8mzftM+Ni2YdG8Oovo8MzfqJBVZ/2k/HzMSLLQEz2FtJgf+RK3j4eZ0/sxX/bxLzfDd39xzVFdIdBsz0kn/76H+FTppOnqgU2+4gY3F2yfrg19d0V8bv+0P8AEdlYC605Mg4K2a5H0yTVOb4+fE902rr0MZz95LGEn9VNbx8Ns3e8oL5v/wCRJecYfzOUorrP7K07/n0X/vt/8aT+ydO/59QP+Bt/jX2pRXxFJ8cfilJjd4qcY6bbK3X+UdVLj4xfEqdg8ni29BAx+7VEGPoqgZraPhlmf2qsPvl/8iQ86o/yv8P8zlKK6+HT7KHO22iOf767v51KLa1/59bf/v0v+FfdFFfBcnxQ+IckhZvGWtAnrtuWUfkOKqP8QPHb53eNPEeDnP8AxNJv5bq3j4YYz7VeP3Ml53T6RZxdFdn9ktf+fS2/79L/AIULaWqsGS2hUg5BEYGDX3/RX57z+MPFs0Zim8Ua3LG3VX1CVgfwLVSuNa1icBZ9Wv5VByA1w5A/M1vHwurP4sQv/AX/AJon+24/yficZRXd7nz94/nRuf8AvN+dforUclxBG22SeNG9GcA1+cc1zPcEGeaSXHTexOKirePhb3xX/kn/ANsQ887Q/H/gHCVPFaXciB47WZ0PRljJBrszk9Tn60mK/RWTXNEjZlk1jT0ZSQwa5QEEdjzVOTxl4QjQvJ4q0JVA5Y6hEAP/AB6vz2orePhdR+1iH/4Cv8yf7bl/J+Jx5sL7/nyuP+/TUGxvf+fO4x/1yauxxRivv+T4heA0TcfGnh0j/Z1KEn8g1Vbn4ofDy3x5njHRzu6eXcB/z25xXwVRW8fDDB/ary+5EPO6n8qOPg0++lchbaQHH8fyj8zU39i6jj/UL/39X/GuqxRivumf4xfDOF9j+LbIn1SORh+YUiqknxy+FkblG8VKSD/DY3BH5iPmviGjNbx8Mss+1Vn98f8A5El51W6RX4nKf2NqX/PBf+/q/wCNIdI1EH/j3HT/AJ6L/jXWYpa+1ZPj58MFRmXW7hyBwq2M2T+agVSm/aJ+HMabkl1SU5+6lpz+pAr42yKN1bR8NsoW8pv5r/5Ej+2a/Zf18zm/7Au/+e9t+bf/ABNH9gXf/Pe2/Nv8K6TFFfX037SngCMApZa/LnsltGMfnIKrS/tNeCgR5ei+IGGOrRQj/wBqGvkrdRurePh3kq3Un/28S83xHdfcc0dAuwP9bAfxb/CpYfD7FP310qN6Km4fqRXQUV9VS/tPeHBKRD4a1Vk7M0kan8skD86pv+1Fp/Ozwfcn+7m+UZ/8cr5h3Um6t48A5Gt6Tf8A29L/ADJebYnv+Bhf8I8v/P63/fn/AOyo/wCEeX/n9P8A35/+yrdor6Uf9qVih2eB1VvVtVyB+HlCq1x+1FqTKPs/hC0Rs8mS9ZgR9Aor50z/ALVJvrePA+RLbD/+TS/+SI/tPE/zfgv8jDi8PxhwZbl2T0Vdp/r/ACqf+wbH+9c/99j/AOJrVpcV7/cftPeJSR5HhzSEHfe0jZ/Iiqsv7TXjbefK0fw8qdg0MzH8/NH8q8K30m6t48H5JHbDr8f8yXmWJf2zI/sGx7Ncf99j/CkOg2ec+Zcf99D/AArYxRivbX/aU8fsTiz0FM9hbSYH/kSqMn7Q3xIZCq3mnISOGWzXI+ma8g30bj71tHhbJ47YaP3EfX8R/OzPXSNPCgG23EAcl2yf1pf7K07P/Hmv/fbf41fxRivVJvj58UJF2rr0MRz1SxgJ+nKGqsvxx+KMhG7xW4x022duv8o681z7UFq3jw9lUdsND/wCP+RLxld/bf3szzpGnf8APqP++2/xqSHT7KIELaxEHruXd/Orm2jFegT/ABi+JUz738XXyn/YVFH5KuKpP8UPiFI5c+MtaBJ5xdMB+Q4FcXuNG41vHJ8BH4aEF/27H/In6zW/mf3sr/ZLX/n0tj/2xX/Cg2lr3tLc/wDbJf8ACrGKMV1LfEDxyylW8aeI2U8EHVJiD/49Vafxf4rnj8ufxPrUqZzte/lI/ItXP7vekz71vHA4aO1OP3Il1ZvqyCO1to3DpbxKw6EIARU+5v7zfnS4oxWrPrWrXAHn6pfS4zjdcM2PzNVJrmWdg80rysBjLMSQPSqufejPvW8aUI/CkiXOT3Ym5+7H86Q5PXmnYoxUu4etJuFR5HrRuFWTdjcUYpwFH4VLuFJuFR5pMj60BqNxRinYoxUu9aN1RbhRuHpQGo3FGKdilqXdRv8Aaot1SQRTzvsghklbrtRST+QpN23BJjMUuDTuaMUbxSb6n/s7Uv8AoH3f/flv8KP7O1L/AKB93/35b/Cp9pDuVyS7DcUYp2PrRj61DvPpSbzWknh3xEyhl0HVGBGQRZyEH9KP+Ea8Sf8AQv6t/wCAcn+FR9Yo/wAy+9B7OXYbijFP2n0NG0/3T+VZu40bjWxb+EfFlyWFt4X1yYjr5dhK2PyWpf8AhBfG/wD0J3iH/wAFk3/xNQ8Zh07OovvQ/ZT7DNtG2n7T6Gkx9awtxo3Gtz/hBvG3/Qm+If8AwWTf/E1P/wAK7+IH/Qh+KP8AwUz/APxNS8dhVvUj96H7KfYbijFPwapHVdLUlW1KyBHUGdf8a5vJoya6T/hXfxB/6ETxR/4KZ/8A4ipbb4Z/EScNs8D+Ihjr5mnSp+W4DNJ5jhErurH/AMCX+YKjUf2WWsUYqp/a+k/9BOx/7/r/AI0o1bSv+gnZf+BCf41yu6jd711//Cq/iR/0I+u/+Abf4UD4V/Ekkf8AFEa5/wCAjVH9qYL/AJ/R/wDAl/mP6vV/lf3FvFGKp/2tpP8A0FLH/wACE/xpf7W0r/oKWP8A4EJ/jXIZFJurtNS+FHxG07T7nUL7wnqFvaWsLzTysFwkagszHnsAa4fca3w+LoYlN0ZqSXZp/kKVKUPiVi3ijFVo9S02R1jj1Gzd2ICqs6kknsBmreKk3UFqiLe9N3V0E8omKKXFLipS3vTS1RlqaWpFKA2lxS4pQKVmqJ2pWaomOaRtGICnCgUopGNNNBNJUmqAU6gUUUUooNABRRRSU5abT060CYUhpaaafL/qx9ahqWbov41FQxR2BfvU6mp1NOoooooKCiiiiiiigAooooooooAKKKKKKKKACiiiiiiigAooooooooAKKKKKKKKACiiiiiiigAooooooooAKKKKKKKKACiiiiiiigAooooooooAKKKKKKKKACiiiiiiigAooooooooAKKKKKs6b5n26JISoeQ+UN3T5htP8AOq1KDg5HBoAK5X4waQ+vfCnxXo8MCzz3ekXUcCN0MvlN5f8A49tNdVRVyipLgRfaJBASYtx2E91zxUdBJ+P9FbXjjRx4d8a674fDmQaZqNxZhj1by5GTP6Vi05vLNvMGQs2wbMfwnIJP5ZqOzTbBJMy53EIuV/EkHsRwPo1WbUSNOscW3fKDEM9PmG3+tMZfLRIcAFB83ykHceSCD3HT8BQM93/YX1htL/aAsrIJuGrafc2ZP90BPPz+cAH417n/AMFAfGH9k/DfTfB9vIRPrt15lwoAI+zwEMQe4JkMRBH9xq+S/gVq76H8ZfCGprcLbpHq9uksjYAWJ3CSZ9PkZua6n9rzxh/wmHxz1pon3WekEaVbZXBxCW8zoeQZTKQfTbUdFFSRJvfBB2gFmKjJCgZJH4A0CPIKKK3vh/4bu/GHjXR/DFjlZ9Tu47feELeWrH5pCB1Crlj7CodQJXy4SCCq7zkDq2D1HbG3r0OaqU+ZzJK8hVVLMWwowBn0FMoKPun9h3wZ/wAIz8Go9ZuYBHf+IZzeMWj2uIF+SFSe64DSD2lr3mq2lWFnpWl2ml6fAlvZ2cCW9vEgwscaKFVR7AACrNFFFFABRRRRVmx8v98Hcg7AUHZm3D+haq1WNPbbdqPK80sGRVx3YEA/gTmgArwX9u7Rm1P4CTXyuFGkanbXjD+8GLQY/OcH8K96rhf2gtIh1z4I+MtPmhM3/EonnjQDJMkSmWPA9d6LUtFFFBJ+XNFFFJebPs0YCHeHbc3bBAwP0aoLSNZbhEfOzOXwQDtHJxnvgcVbk8x7GZEwUUrK5PUYO0f+h0yyXZaySc5kPljoQQME+452/rQUfa3/AATo1lpvCPizw+Uwtnfw3gb1M0ZQj8Ps4/Ovor4j+J7XwX4E1rxTebDHpto8yo7bRLIBhI89izlVHuwr41/4J7atJa/FfWdIacJBfaO0nlk/fljlj24+ivJXo3/BQfxn9g8H6P4HtZ8T6rOby8VXGRBF9xWXrhpCGB9YTUkjPJI0j4LMSxPHWo6KKCT4s1G8u9R1C51C+ne4u7mVpp5pDlpHYksxPckkmq1FFSfctpZmAIA2DK5G5uPw43EfSs6rd+dqRQ7cMBvbKkHJ6D3GACP941UoKPb/ANi3wWPFfxssL25i32OgRnUpcg4MqkCEZHQ+YVceojNfojXzz+wb4O/sD4RzeJLiMLd+Iroyg4Ib7PETHGCD/teawI6h1r6GoooooAKKKKKKKKACiiiiiiigAooooq3p0iotyrZzJDtX671P8gaqVesY1NlPN/Essaj6EP8A4CgArwL9vPU/sHwGe1xn+0dVtrbp0wHl/wDaVe+18x/8FEb1I/hl4e00/fn1nzx9I4ZFP/owUlFFFBJ8N0UUUl5Gy2sUu4bXdlx7qF/+KqnVq8lZo44eylmH44H/ALLVWgo+yv8AgnFZTJpnjXUWH7qaazhQ/wC0izM3/oxa+tq+bf8AgnnGB8HNZlx8zeIJVP0Fvb4/ma+kqKKKKACiiiiiiigAooorRMapaWrDrJEWP13sP6VHTjE0KIrd0Vh9GGf602gR8Cft93qXXxzhgXrZ6NbwNx3LyyfjxIK+eq9f/bHlEv7SHitlbIDWq/iLSEH9RXkFFQXkpmuC5GMKq/8AfIA/pU9R6nIsupXUq/deZ2H0LGgEFfqb8Co1i+CnghV6Hw/Yt+JgQn+dfllX656BYppmhafpsedlpaxwLk54RQo5/Cq1FFFAy7RRRRRRRQAUUUUUUVLFbzSIZFT5Bn5iQBkDJGT1Pt1oAKKK53xv458IeCbL7X4q8RafpSFC6JNL+9kA67Ixl3+ig1FRVxLOEOBNdfKVzmKMsQfQhttRfZ/9v9KAOior508T/tf/AA106aWDR9P13W2XGyaOBYIX/GRg4/FK4s/ts88fDP8A8rv/ANz1BRVtraHyFZZ3MvdTGAo/HOf0pr2c24iHbOM4BjyS3GeFPzY98UAfX9FfLugftneEJos694Q1ywk7LZyxXS/mxjP6V674D+N3wv8AGtwlponiyzF65VVtLwNbSszdFQSACRvZC1VqktpWhuI5lJDRuGBHYg5qOprKIz3kEIxmSRV59zigD0Wo7mGO4t5beZA8ciFHU9CCMEVJUV5MltaTXEhwkUbOx9gMmp6KKKCT8hKKKKSQBo2Htn8qp1feNpLadlIxGoZvcbgP61QoGj2D9jM4/aT8Kf8Ab5/6Rz1+kFfnR+xTay3H7Rnh6aPGy1iu5ZM/3TbSJx+LrX6L0UUUUDCiiiiiiigAoooq7ZSILKeE53NJGw+gD5/mKKdBGq6bHN/E0zqfoAn+JptAmfKX/BRnUzF4W8I6Nji6vbi6zj/nkir/AO1q+LK+tP8Ago5epJrfgzTh9+C2u5zx2kaJR/6LNfJdFMv42jEBLZWRC6j0+Yr/AOy0+or2UyGND/yyTaPzJ/rQCCvvr9gCzltfghdzyD5bvW55oj6qIoU/mjV8C1+jv7F8ap+zd4YYdZGvGP1+1zD+lQxySRsGjdkYcgqcEVLNeXkwCzXU8oHQPITj86gooGexOqupV1DKRggjINc/q/gbwTrEvm6v4P8AD2oSZzuutNhlOfqymuhooooooAKKKKKKKKACiiiiiiigAooooooooAKKKKKKKfB5fnJ52/ytw37Pvbc84z3oAKKKhvftX2Kf7EYRdeW3kmYEoHx8u7HOM4zirNikagzSKHcH5EYfLn+8fX2HfvwMGRmaRy7sWZjlmJySfU08k3L7o5EkYhcIDgjJwFCnrjjhcgVGQVJBBBHHIoEzwD9rT48J4AsW8JeFbqKTxVdR5nlHzDTomHDHt5rA5VT0HzEYK7vgq5mmuriS4uJXmmlYvJI7FmdicliTyST1NezfGD4F/GbTdav/ABBrekSeJWu52nuL/SWNwHdyWYmMKJFA/wBwKK8VdWRirAqwOCD1BptFOVSzBVGSeAB3pJ5o4GMabZnA5bOVB56euOOenB6jmgBtFWLG1ub68hsrKCW4uZ5FihhhQu8jscKqqOWJJwAOtfYPwN/ZKslsoda+KLyTXEgDpo1tMUSMY6TSL8xbn7qEAY+82cBKKhlu7mRWVpm2MdxRflTP+6OKhBIOQSD7UBY+NqK/Wfwx4T8MeF4DB4c8PaXpCMAH+x2qRF8dNxUZY+5ya2TVyiomvbpnLyTNKxXbmX5yB7ZzirEcsVwdqp5UvZASVb2GeQenHOfyBAsfj/RX6o+Lvhh8PPFiTDxB4N0a8lmUK9x9lWO4wOmJkxIPwYV8v/Hv9lCTSdPuvEXw1lur6CBTLNo0x8ycKCSfIYDL4H8B+Y4OGYkLTKKKKBHydRRRS3q+fEbgL+8X/WkA/MD0Y++eCe+R1OTVGtGIqJB5mdh+VsAE4PBxnjP/ANaqM0bwyvFIu10Yqw9COtBR9v8A7DvxeuPEOmN8OvENwZdR06Ay6ZcSPlp7cEAxHPJZMjHqnb5Mn6hr8o/hp4puvBPj3RPFVn5hfTrtJnRG2mWPOJI89gyFlP1r9WLaaG5t47i3kWWGVA8bqchlIyCD6YplFFFAElFFFKil3Cr1JwK0JpGmmeV+XdizEDqT1qtpsiw6jbSvnYkyM2PQEVLQJgTgEnoK/IW7nlu7ua6mO6WZ2kc4xlicn9TX6u/ETUv7F+H/AIi1gcmx0q6uemfuRM3Tv0r8nKKKKKBBRRRTgSpBUkEehxUs11dTJtmuJpF64dyR+tQU5VZmCIpZicAAck0AORmRgykqwOQR1BrpNO8f+PNOiEWn+NvElnGAcLBqk0YGTk8BvWuZp8aPLIscal3YgAKMkn0qtfReRezwbt3lyMmcYzg4qGpJXe4uHkPLyOWPuSat24FuuVUedkHzO646bfQ57/y5yFH6v/DiO/i+HnhuLVLi4ub9NJtVuprgsZZJRCu9n3c7i2Sc8561vVXnmtNN06S4uZ4bWztYS8ksrhEijUZLMx4AAGST0Ar4a/aQ/aX1bxZc3nhnwJdT6Z4cGYpL1MpcX47nPWOM9l4Zh97G4oIVs5cZkKw8HAfqSMcYHIznjOB71J9ntVlHzzSx454EZz/49RRQK59O/En49/DHwHLPZ6pr632pQ5DWGmp9omDA4KMR8iMP7rsprxnW/wBtSxjupE0XwBcXFuPuS3mpCFz9UWNwP++q+NaKlMem/wDPvd/+BC//ABFBj03HFvdf+BC//EVFRQFz6kb9s/xfk7fB+hAe8sp/rU9h+2j4jSQm+8EaTPHt4EN3JEc+uSG49sV8qUVFc2/lwRzqfkdmUA9cqFJ/9CFV6tXkxaGOHHCMzfmAP/Zaq0DP0o/Zy+MM3xf07WL5vDK6JFp0sUS/6cbgyswYn/lmm3GF9c57Y59Yr5s/4J5RqPg7rU38TeIJVP0Fvb4/ma+k6KKKmt7eSb5hhI84Ltwo/wAevQZNABRRXM/EPx94R8AaT/aXivW7bTo2B8mJjumnIxkRxj5n6jOBgZycDmoaKvRxW0eCytM3GQx2r05GBz175H0qSOaSNkeJvKdF2howFOPqOtAHTUV8YfEf9sjVLmSW08A+HobCAgqL7VP3kxBHDLEp2oQc9TIDxx2rwnxR8YPif4lmkk1bx1rjrKmySGC5NvCw/wCuUW1P0qjDDNM22GKSRvRFJNOmtbqHHnW00eem9CP51ZZmZi7sWYnJJPJNNoFc/UKWWOFC8siRqOpZsAUkNxbzgmGeKUDrscH+VfkNI7yyNJIxd2JJLHJJ9aZVKitM3EzRpG8jvGhyqOdyg/Q8U1hBIxMsA5bJMZ2Hp0A+6PyoHc/YCivyh8PeOPGXh6FYdC8Wa7pkKnIitNQliT/vlWANeu+Cf2sfijoc6rrcmn+JbTcu5Lq3WGVVHUJJEFAJ9WV6zqKtmyZsfZ2808fJjDZ46DvycDHPHSqlAH6A0V4n8J/2lvh544eGwvrhvDWsOAPs2oOBDIxHIjn+63PA3bCewNe2UUUUUAFFFFFFFFABRRRRRRRQAUUUUUUUUAFFFFFFFFABRRRRRRRQAUUUUUUUUAFFFFPhjeWQJGpZsE/gBkn8qvKsdv8ALAxZtpV5Om7PUD0Hb1POeuBWsWkWYvHxhGDHHYjaf51LQIo+INY03w/od7resXaWmn2MLT3EzgkIijJOByT7AEk8Dmvgj9pD9obWPiNLN4f8PmbSfCqt80eds99jvKQeF9Iwcdzk42/VP7YlzJa/s4eK5IX2OyW0efVWuolYfipNfm3RTml8u2uFxnzECj2+ZT/Sm06dY/7NkY/6wTIF+hD5/pQAV9E/8E/7WO4+N95NIqlrbQ55UJXJBMsKZHocOR+Y7187V9U/8E6dLWXxn4q1r+K106K1H0lkLf8AtEVQooooGfa9FFFFFFFABRRRRVhL6+jj8tLy4VP7olIH5VXooAKztW0LRNXjMeq6Np1+h6rc2ySg8Y6MD24rRorUuY1Ro1XvDGx57lAT+pqCpJoTBK8LYzGxU/hxUdAj8x/2lY9Jt/jl4qs9D06107T7a6W3itraBIY0Mcao21EwBllY++cnmvN6674zyLN8YfGky/dfxBfsMjHBuHrkacAWIABJPHAqpcSNNPJM3LOxY/UnNaFlIsN7BM2SsciscegINZdAIcis7BVBZicADqTX6+QxrFCkSDCooUD2FflP8K7OPUfih4U0+VQY7rWrOFhkjIaZAeRyOtfq1RRRRQMKKKKKKKKACiiiiiiigAooooooooAKKKKKKKKACiiiiiiigAooooooooAKKKKKKKKACiiiiiiigAooooooooAKKKKKKKKACiiiiiiigAooooooooAKKKKKKKKACiiiiiiigAooooooooAKKKKKKKKACiiiiiiigAooooooooAKKKKKKKKACiiiiiiigAooooooooAKKKKKKKKACiiiiiiigAoooq7oi7tUhB9SfyBroJ+tYfh5N+o5/uoT/T+tbk3SmiZbEV4cWz/571Ri61cvzi3x6kCqkdVZarv3qeTvUD960OV7kyVJTEqQdaZUbd6kqNu9BaFFLQKKRe9FC96KAYUUUUU2b/VP/u/0p1Nm/wBU/wDu/wBKTBbhSjqKSlHUVnUUUVmdJJRRRRRRRQAUUUUUUUUAFFFFFFFFABRRRRRRRQAUUUUUUUUAFFFFFFFFABRRRRRRRQAUUUUUUUUAFFFFFFFFABRRRRRRRQAUUUUUUUUAFFFFFFFFABRRRRRRRQAUUUUUUUUAFFFFT2X+tP8Au/1FXKp2X+tP+7/UVcq47GFTca/SmU9+lMooooqiAooooooooAKKKKKKKKACiiiiiiigAooooooooAKKKKdTf4vxpR2pP4vxoGgooop6d6/SLRphcaRZ3AXaJbeN8Z6ZUHFfm6tfor4Kma48G6JcOAGl0+B2A6ZMamvyjxSj+6w0vOX/ALae1kz1n8grhtU/5Cd1/wBdn7e5rua4fUz/AMTS6/67Of1Na9FFFfjx75WooooooooAKKKKKKKKACiiiiiiigAooooooooAKKKKKKKKACiiiiiiigAooooooooAKKKKKKKKACiiiiiiigAooooooooAKKKKKKKKACiiiiiiigAooooooFLtb+6fyoAKKRmVerAfU00yxA4MiD/gQpKKdsf+435UvlSf883/AO+aLCuh9FQm5tgcG4i/77FMN/Ygf8flv/38FMoqTyZf+ebflQIJv+eZosw5l3LNFVDqVgP+XuH8Gpjatpw/5e4/w5qOipfs839z9RS/Zpv7v6inZi5l3L1FZ7a1pinH2ofgjH+lMOuabn/Xsf8AgB/wqGip/ss3oPzpfskvqv50crDnj3NOiso6/p2PvyH/AIAaYfENgB92c/RR/jVeirP2OT+8lAs3/vLRysXPHubFFYp8R2Y6Q3B+oH+NNbxJbdreU/iKrUVa+xt/z0H5Uv2L/pp/47T5WHtI9zcorAPiWL+G1fHuwFMPib0sv/Iv/wBaqlFXPsY/56H8qX7Gv99vyo5WL2kToqK5s+JZO1ov/fZ/wpp8STn7ttEPqxqlRV0Wcf8Aeel+yRerfnRysPaxOmorln8R3n8MNuPqCf600+Ir4n7kA/4Cf8ao0Vf+yw/7X50v2aH+7+tHIxe1idXRXI/8JBqGesX/AHxTTrmpkYEqg+yCs+itBraAj7h/76IphsrYkEq/HpIw/rTUA9sjsKK5CLXNWRsi4U9uYUb+YxUw8SawOk8Jzx/x6Rf1WqVFXzaW/wDdb/vs/wCNJ9jt/wC6/wD38b/GmoLuL2y7HU0Vyo8R6x08+D/wFi/+Jpf+Ek1j/nvb/wDgJF/8TVGirP8AZemmNo2sbeRGyGDxhsg9Qc9qqzeGPDMyGOXw7pEiH+FrKMj8sVpGnT+1J/d/wRe2fY6miuVu/EniC6kEkmrXaFRtxE5jH5LgHn8ah/tzXOn9taj6f8fL/wCNLTJJoYziSWNCegZgKrv4I8Fsys3hDw+zIdyk6bCSp9R8vFSf8If4R/6FXQ//AAXxf/E1p7LD/wA7/wDAV/8AJE+2l2OwqWG1uZl3Q28si5wSqEj6cVxR1rWyR/xONQ9v9Jf/ABpP7Z1z/oL6h/4Ev/jUE2s6PDIYptWsI3HVXuEBH4E1Sfxd4TjLb/E+iKVzuzfxDH/j1an/AAh/hH/oVdD/APACL/4mrEHhzw7BH5cGg6XEn91LONR+QFaKGDS1cn9y/wAxe1n2O6+wX2B/oVz/AN+m/wAPaj7DfD/lyuf+/Rrhv7b1v/oMaj/3/f8AxpRret441jUPfFy/4d65lviB4DVSx8aeHCB6anCT+Qaqtx8Tvh7AoaTxjoxz2S5Vz+S5Ndn/AGFof/QF07/wFT/CnRaPo8Mgkh0mxjdejLboCPxxWqWX9Yz/APAo/wDyJPtKvl/XzO4jsL2Rwi20gJ7su0fman/sfUc/6hf+/q/415//AG5rX/QZ1D/wKf8AxpTrWt4OdY1Dnj/j5f8Axrz6f4wfDWFgr+LbIk/3Fdx+YU4qrL8b/hdG5VvFSE/7NlcMPzEdeqfZrX/n2h/74FH2a1/59of++BWkZZX9qlU/8Dj/APKxOdbo19z/AMzvjo2o/wDPBf8Av6v+NDaTqA/5dx+Ei/41wH9s6z/0GtQ/8CH/AMaP7Y1n/oNah/4Ev/jXkT/Hr4XqTjXpnA7ixn5/NKpSftDfDlULLcam5HRVszk/TJAr25FVFCooVR0AGBTs1rGtlC/5h5v/ALiL/wCVkc1f+Zfd/wAE9GXQroqD5sC5GSCzdfTpS/2Bdf8APxb/AJt/hXl1xJcXU7TXM0s0jYy8jlieMDJPPQVF5Y968HH7RngWQ7bfT/EVzIf4IrSMt9eZKbL+0N4bGPK8L+LG9d1nGv8A7UNe9Zo3VosXlC/5hJf+DP8A7RBev/P+H/BPVf7BvMcTW5PsW/8Aialh8PysD504Q8Y2KW+vXH9a8l2D3o8se9fPc/7RWliTEHgzxFInq6Kh/IZpo+P19J89v8NNelhP3H3NyPwjI/WvobdRmtVmGTpf7l99SX6JCtX/AJ/wR66fDq4/4+2H/bD/AOyo/wCEcz/y9vj/AK4//XryHy/enbB6V84P8ffEnIT4T6rnsTcyfy8ioR8dPHNyDHY/CnUWmxkY86TA+giFfSuaTdWizXKFtgF/4Mn/AJkcld/8vPwR66nh3DjfcOy55AjwSPrnip/7Bsx1+0/99D/4mvG9g9KPLHpXzNP8Y/i0wHkfCu7T132F02fyAqrN8YPjUWBh+GhUY5DaPeMT/wCPCvqPdRmtI55lsdsBD/wKQnSrP/l4/wAD2M6DZ9muR/wMf4UHQbTs1wOe7A/h0rxzyx6Uu32H5V8sP8UPj67bl+HM6qey6Bdkfq1U5PiJ+0M27b4N1SPOcbfD0x2/TK/zzX1nmjdWseI8DHbL6f4kvD1X/wAvWes/8U1ATDNeWRkjJVt90AwPoQGH8qXzvC3/AD96d+F3/wDZV5Kq46Uvl/7P6V8ip4w/aRulZItE1uIj+I6AqkfTfHimSa9+0zIuGs9eH00eFf5R19e5ozWq4rwy+HL6P/gKF9Vm96kvvPWA/hcg/wCmaf6Z+2f/AGVSQXHhqEnZfaWcjndcI38zXkm00bTXxvcX37SU7KZLfxSpHTy7EIPx2qM02XTf2kJn8xh4qBPZbgIPyDYFfZO6jdWi40UfgwVJf9ui+pPrUl957B9v8O/8/ej/APfcVH23w9/z+aN/38irx/YaNhr4tk8O/tFOzMX8Zgk5IGpSAfkHqNPAnx/vY3jMHidk6Ms2q7Qw+jSDNfa26jNarjyvFe7hqS/7df8AmT/Z8XvN/eev/bfDud323SAeOfOi/DvVj+2tL/6DFj/4FJ/jXjGw0vlt6V8RTfCf43zpsm0fVZFznD6nERn/AL+VUm+CnxeuCom8MXUoGcb72A4/8icV90bqN1aR8Rcwj8NGmvlL/wCSJeW03vJ/18j2X+29K/6DNj/4FJ/jQ2s6SfvatYkf9fKf41435Zo8s18Mf8KD+LX/AEKf/lRtf/jtJ/woP4t/9Cl/5UbX/wCOV90bqTNV/wARKzT/AJ90/ul/8kL+yqXd/h/kep/8Jh4d/wCgh/5Ak/8AiaP+Ew8O/wDQQP8A34k/+JrywRml8uvh+3/Z9+K0ikv4dhhIPR9QgOf++XNSf8M8fFT/AKA9p/4Hxf419uZozUPxIzW/wQ+5/wDyQ/7Lo+Z6n/wl3h3/AKCX/kCT/wCJpf8AhLvDv/QSH/fiT/4mvK/Lo8r3r4lT9nj4osyqdHs155Y38XH61Y/4Zt+Jn/PHSf8AwN/+tX2lmjNS/EbNnsofc/8AMf8AZdHzPVP+Et8O/wDQS/8AIEn/AMTR/wAJb4c/6CY/78Sf/E15Z5dHl18W/wDDNvxM/wCeOk/+Bv8A9arMH7M/xGlTc82hQnONr3bk/wDjqEV9k0ZqH4iZu/5fu/4I1llHzPU/+Et8Of8AQTH/AH4k/wDiaP8AhLPDv/QSz/2wk/8Aia8s8sUeWPWvjn/hmP4h/wDP94d/8C5P/jdKv7MPxCZgDf8AhxR6m6lwP/IVfYtGan/iIWcd4/8AgP8AwQ/syh5nqn/CWeHf+gj/AOQJP/iaZL4w8PLGzrfNIQMhFhfLewyAK8v8sUvl+36V8ff8Mu/EH/oL+F//AAJn/wDjNJ/wy58QP+gx4Y/8CZ//AIzX2FmkzS/4iFnH80f/AAEP7MoeZ6F/wnmj/wDPtqH/AHwn/wAVR/wnmj/8+2of98J/8VXnvlj+6aPL/wBn9K+R4P2WvGZjzNr/AIfR/RGmYfmUFO/4ZY8Xf9DFoX/kX/4ivrbNGah+IGdfzr/wFFf2bQ7fieh/8J5o3/PtqH/ftP8A4qj/AITzRf8An21D/v2n/wAXXnvl+1L5f+zXyZF+yx4qMg83xJoip3KrKxH4bRVn/hlXXP8AobtO/wDAV/8AGvqrNGal8fZ2/wDl4v8AwGP+Q/7Oofy/iz0I+O9Gyf8ARtQ4/wCmaf8AxVH/AAnmi/8APvqH/ftP/i6898v/AGaXy/pXyp/wyprn/Q3ad/4Cv/jVmL9lK+aIGbxrbJJ3VdPZgPx8wfyr6izRmofHmeP/AJer/wABj/kH9nYf+X8Wehf8J5ov/PvqH/ftP/i6P+E60b/n3v8A/v2n/wAVXnvl/Sjyz7V8v/8ADKF1/wBDxD/4LD/8dpyfsozFv3njqNV9V0on9PNFfT2aM1P+vWef8/v/ACWH/wAiH9nYf+X8Weg/8J3o/wDz66h/37T/AOKplx4801Ym+z2V3JKOivtQH8QT/KuC8v8Azijy/wDOK+Zf+GT/APqfv/KP/wDbqT/hk/8A6n7/AMo//wBvr6bzRml/rznv/P8A/wDJYf8AyIf2dh/5fxZ2X/Cwf+oOf/Aj/wCxpf8AhYA/6BH/AJMf/Y1xnl/5xRs96+bo/wBlOxCDzPG1yz/xFdPUA/h5hpf+GU9N/wCh0u//AAAX/wCLr6PzRmo/12zz/n//AOSx/wAivqGH/lOzHxA/6g/f/n5/+wo/4WB/1B//ACa/+wrjfL+tLs9q+dIP2U9HWT9/4xv3T0SzRT+ZY1P/AMMreG/+hp1b/vzHX0JuozUPjPO3/wAxD+6P+Q/qFD+U7IfED/qD9/8An6/+wpf+E/8A+oMf/Ar/AOwrjPLpfL/2a+e/+GVvDf8A0NOrf9+Y6tL+y14K2gNr/iEnHJDwjP8A5Dr3rNGamXGGdP8A5iH+H+QfUaH8p2X/AAn/AP1Bj/4Ff/YUDx//ANQfHP8Az8//AGFcb5f+zS+T7V4N/wAMs+Cf+g/4i/7+w/8Axunx/st+BMnzNb8SN6bZoB/7SNe7Zo3VH+tuc/8AQRL8P8h/UaH8p2P/AAn/AP1B/wDyZ/8Asahu/Ht00Y+y6bDE2eTJIXBH0AWuU8n2o8n2rwv/AIZb+H//AEGPE/8A4Ewf/GaP+GW/h/8A9BjxP/4Ewf8Axmvc80bqX+tmc/8AQRIPqOH/AJTov+E61j/n2sP++H/+Kpf+E61f/n3sf+/b/wDxVc75XsKPK+leLj9mb4cY/wBdrn43af8AxFH/AAzN8OP+euu/+Bi//EV7RmjNR/rTnH/QTL7yvqlD+RfcdF/wnWsc/wCiWP8A37f/AOKpf+E71j/n2sP++H/+KrnfL+lHl/SvHLf9mv4Zxbt8erT56b7zGP8AvlRUv/DOHwv/AOfHUf8AwOavXs0m6pfE2bv/AJiZ/wDgTD6pR/kX3HR/8J1q/wDz62P/AH7f/wCKo/4TrWP+fSw/79v/APFVznl0vlj1ryMfs4/C8H/jx1E/9vz1b/4Z9+FH/Quzf+DC4/8Ai69R3Ubqh8R5s/8AmJn/AOBP/Mf1Sj/IvuOi/wCE61jnFpp/HfY//wAXR/wnGsf8+th/3w3/AMVXPeWvvR5a+9eW/wDDPfwn/wChdm/8GE//AMXUkf7P/wAJVBDeF2kOerajc/0kFenbvejdUviHNf8AoJn/AOBy/wAw+q0f5F9yOi/4TjWP+fWw/wC+H/8Aiqr3fjHXZinlyQ2uOvlxA59zuyfyrF8taPLWvM/+FA/CT/oU/wDyo3X/AMdpU+AfwlRww8JgkHjOoXRH5GSvS91Juqf7fzT/AKCan/gcv8x/VaP8i+5GmPFfiH/oIH/vzH/hS/8ACVeIR/zEPx8iPn/x2szavpRtX0rz/wD4Uj8K/wDoT7T/AL/S/wDxdJ/wpH4V/wDQn2n/AH+l/wDi69B3Ubqn+28y/wCgif8A4FL/ADK9hT/lX3Gn/wAJZ4i/6CP/AJAj/wDiaP8AhLPEP/QQ/wDICf8AxNZm1fSjavpXDQfBz4YQJsTwbppGc/OGc/mxJqT/AIVF8M/+hL0n/v1/9eu13Ubqh5xj3vXn/wCBP/MPYU/5V9xqjxX4ix/x/gf9sY//AImj/hK/EP8A0EB/4Dx//E1l+X/sml2/7P6Vxkfwl+GkciuvgvRyR0DQ7h+R4NWf+FZfDr/oR/Dv/gvi/wAK6ndRuqHmmNlvWl/4E/8AMfsYfyo0/wDhK/EX/P8A/wDkCP8A+JpP+Eq8Rf8AQQH/AH5j/wDiazvLP92jyz/drlv+FZfDv/oR/Dv/AIL4/wDCnp8Ofh6i7R4F8Mkf7WlQk/mVrpt1G6peZYt/8vZf+BP/ADD2MP5UaX/CVeIf+gj/AOQY/wD4mq9zrmtXMgkk1O5U4AAjk2D8lxVXY3pRsb0rm/8AhXfw+/6EXwv/AOCmD/4mnxeAPAcMgkh8E+Go3Xoy6VACPx210O40bjS/tDFf8/Zfex+yh2JP7W1f/oK33/gQ/wDjSnVdXH/MVvvT/j4b6+tRbG9KXy29qxv+EO8If9Crof8A4L4v/iaP+EP8If8AQq6H/wCC+L/4mtnJoyaj65X/AJ397K5F2Jv7V1n/AKCl9/3/AH/xo/tTWf8AoKXv/gQ3+NQ+W3tS+X/tVnQ+HfDsMYjh0HSo0HRUs4wB+GKd/YWhf9ATTf8AwFT/AAq/k0mah4ir/M/vDlRMNV1jJ/4mt/2/5eGx/P0FN/tbV/8AoLX/AP4Ev/jUfl/7VHl/7VVYNH0iCQSQaVYxP2ZLdAfzAqx9ntf+faH/AL9inZozUOrN7sfKTf2rrHIOrX3/AIENz3Hek/tTVf8AoLX/AP4EN/jUXl/7X6U7yvrTfs1r/wA+0P8A37FSrtVQqgKAOAOlMzRmpcm9wsP/ALU1T/oL33/gQ/8AjVaUyzTNLNI8sjH5mclifck8mpvKHvS+Wv8AdNSZozUdFFx2Knl/Sjy6t+UPT9aPKHp+tP3UbqZSZpXCxV8setL5a+9WfLH939aPLH939ak3Ubveo80bqLhylby196PLWrWwf3RR5Y9BUm6jdUe6jdRcOUq+WtLtX0q15Y9BR5Y9BT91G6mbqN1Fw5SrtX0o2r6Vb20bafuo3VHuo3UXHylTavpS+X/smrW2l2/WpN1Jupm6jdRcLFXb/s/pS+Wf7tWdn1o2+1c18XT/AMWo8X/9gK9/9EPX5yFq/Rr4ro83wt8WQxjc76JeKo9SYHr84s1+yeGL/wBlr/4l+R4maL34j9BTGt2H/XzH/wChCvWq8v0Rf+J1ZH/p4j6/7wr1Kn7qTcfWmE00tX6ceYoiYoApaXFPLUxmppNJmlcpREpcUUoFKWppNJRSLsIBThRRRS0lFABRRRRS0lKKACiiikp6daZUkfWgT2CmmnU00TdR9Kjp8x+f6CmUMI7Cp3paRelLRRRRQMKKKKKKKKACiiiiiiigAooooooooAKKKKKKKKACiiiiiiigAooooooooAKKKKKKKKACiiiiiiigAooooooooAKKKKKKKKACiiiiiiigAooooooooAKKKKKKKKACiiiiiiigAooooooooAKKKK0pC7xwyuiqGiXbjuF+TP8A46aipYfmso2Mm4h2QJ/dAwf1LGkoEfm5+2Doy6L+0J4lSKAwwXjxXsfP3zJErO34yeZ+VeRV9Rf8FEtGkt/iD4b8QbkEN9pbWoUDnfBKzMT+E6D8K+XacCVIKkgj0OKCSxJYkk+pzTaKBDkZkYMpKsDkEdQaHZnYsxLMTkk9SabRRTp/3dmzbf8AWnYuVz0wTg9j938CabUeoHE4ixgxLtOVKnd1OR6gkj8BQNBX0/8A8E+/Bo1Px5qvjS6iBg0W2+z2pYH/AI+JgQWU9DtjDgj/AKaqa+YK/Sv9k/wd/wAIX8D9DtZohHe6kh1O84YEvMAVBB6MsYjUj1U1WooooGeq0UUUUUUUAFFFFFPhkeGZJozh0YMp9COlMooAKbNGk0LwyKGR1KsD3B606itK4i8m4kh3BtjFcjocGoqe7RsEMWduxM5/vbRu/XNMoEfkd4g0u50TXtQ0a8UC5sLqS1mA7PGxVv1FUK9N/aj0ePQ/2gPGFlG25ZL/AO2fjcIs5H5yEV5lUiKHWRGk8tTGxJ9SAWA/EgUsq+Xth5zEu05xwep6deScH0xTY2aORZEbDKQQfemUAeq/sm6tDo37QnhK6uJCkU9y9oefvNNE8SD3+d1qH9p/xp/wnPxp13U4Z/NsLSX7BYEOGTyYcruUjqrtvkH+/XnOn3l1p9/b39jcSW11byLLDNGxDRupBVgexBGc1WoqSJNzhScDqxCk4A5JwPQc1HTpWMdo7dC58teCPdiD+QI/2qACtjwdoN74o8U6X4d03abvUruO1iLAlVLsBubAJCjOSewFY9fS37APg7+1/iVqHi64jBt9BtdkJ3EH7ROCgIHcCMS59Cy1Tmk8yV5NoXcSdo6D2HtTKKKBn27oGl2eh6Fp+i6dGY7LT7aO1t0JyVjjUKoyevAFXaKKKKKKACiiiiiiigAooooooooAKKKKKt20bC287s7lR9QB/wDFVUq9BIxskhIAVZGcH1yFH/stAMK+Pv8Ago/IDJ4FhB5C37EfX7Pj+Rr7Br4Z/wCCh15NJ8VdC08n9zDoazKM/wATzyg/pGtJRRRQSfMtFFFJqciyLaqOqQlT9d7H+oqnVnU41iu9qkkGONufUoCf1NVqCj9E/wBiGxS0/Z30a4Xre3N3O/PcTNH/ACjFe215j+yrpraT+z54PtWzl7Nrnk54mleUf+h16dRRRRQAUUUUUUUUAFFFFaUsjSFGcYKxomP91Qv9KiqxfeW19OYtvl+Y2zHTGeKr0CPy5/aAvZb/AON/jWeY5ZdcuoR/uxyFF/RRXC1t+PNTXWvHGvaypBW/1K4uR827IeRm69+vWsSp7KNZryGFyQskiqxHXBIrLrQjWQsTCPnRWcfRRnP6Vn0AjT8LaadZ8TaXo65zfXkVsMEA5dwvBPA61+ttflp8CbeS6+NXgmGKPe39vWTsP9lZ0Zj+ABNfqXRRRRQMKKKKKcis7qiKWZjgADJJ9KbWhbqLeLgKZpF5YHO1SPuj0yOvftxzkAKjup4LW2lubmaOCCFDJLLIwVUUDJYk8AAc5qSvij9tr4zy6prFx8M/DlwV02xkA1eeOT/j5nH/ACw4/gQ/ez1cYwNmSRwR27fNsmlGDnqinOSMdG9PTr14NI7M53MxY4AyTngDAptFAjQ+Pn7V11NczaB8LZBDbqNs2tyxZeQ55EKOMKuON7DJycBcBj8o6pqF9qt/NqGp3tzfXk7bpbi4laSSRvVmYkk/U1Uooop8aNIwSNWdm6BRk0rLtjWQyQ4boBKpP4jOR+NAgoqxY2l1f3kNlY2011dTuI4YYULu7E8KqgZJJ7CvSdF/Z9+MmsWgurTwJqEUZ6LeSxWr/wDfEzq36VHRU3kSMyKpjleQ/KscgdvyBJqM8Z4x6g0DPLqK9A8SfBf4q+H2I1LwHrZUKWZ7W3N1Go9S0O5R+JrgCCCQRgilkKyKRMm84wGzhh0xz36Ac9s4x1pkcEtvdR3Fu29I5AyybehHzDI7Hj6cHk4op8cjxk7HZdylTg4yD1FAXPYPhB+0N4/+Hb29l9ubXdCjwp02/kLbEGBtik5aPCjAHKDJOw19cyfF/wAK/ET4EeM9Y8L3wi1C00C+kn0+42i4tmED4JXPzJnGGGVPTqCB+ctTW889uXaGZ4i6NGxRiMqwwVOOoI4IplFFFAiGiiiiWUxwSqP+WqhT+YP9KpVfnkUabLF/E0yMPoA/+IqhQUj6O/4J8RrJ8a9TZusfh+dh9fPtx/WvvKvjL/gnJYpJrvjLUj9+C1tYBz2kaRj/AOihX2bRRRRQAUUUUUUUUAFFFFXYoilvGxPEgLD8yP6UU4SM1tAjKB5abV9wWLf1ptAj4O/4KESCT406Win7nh+BWHv59wf6ivnCvav22LyW6/aK16GQ5S0htIYv9028bn/x52rxWimapIsl3uXoIo1/EIoP8qfUWoxrDqFzChJVJWVSeuATQCCv1D/Z3sU0/wCBfgq3j6No1vP+MiCQ/q5r8vK/WL4caa2i/Dzw3o7bt1jpNrbHcQTlIVXkjjtVeiiigZvUUUUUUUUAFFFFFFFFABRRRRRRRQAUUUUUUUUAFFFFFFFFABRRRRU8d1MihCwkQAAK4yAM5wO4/DFQUUAFcf4++GHgHx2pPinwvYX8+APtIUxXAA6DzUIfHPTOPauwoq295+5KwxeU7gh2DZ4PZe4GODySfxIqpRRQB4x8Kf2cfBHw78cS+KNOuL7UZFhCWUV/sf7I5J3urBRkkYA4GBu5Ocj2eiiiiiigAooooooooAKKKK0WczRpO25mbhyQcFh15zySME+5qOm20jG2EP8ACjlh9SAP/ZadQI/Oj9srwVa+DfjVetp0KQ2GswJqcMaKQsTOzLIvp/rEZsDgB1FeLV9ff8FH4YxP4FnCASOl+jN3IU25A/8AHj+Zr5BoqLUVRbs7HLgqjEk5+YqC36k1LVe6XEgPqM0AFfqD+zlq0etfArwbextuCaVDasc5y8I8lv8Ax6M1+X1fpB+xkf8AjGzwr/2+f+lk1RUUUUDPYKKKKfC/lyq+1WwfutnB9uKnhuUVv30TMPRH2/zBqrRQBQ8SaRZ+IPD2paDqAc2eo2ktpcBG2t5ciFGwexwTzXz5L+xv8NSp8rX/ABajerXNuw/LyRX0lRVya5t2YeTDLGvfdIGP8hUyfZpInMUz+YqhiroFB5AwDk5PPoOAazat2UO63lnz9x0T/voMf/ZaAPkrU/2KtPknLab8Qrq3h7JcaWsze3zLKg/SvK/j3+zrefCnwjH4kk8XWeqWz3a2oiNoYJCzBiNo3MDwpJGRwO9foTXzV/wUNuI1+Euh2hYeZJr0cijPJCwTAn/x8U6p7OVYbuGdukciseewNQVJGVVwXjWQd1bOD+XNAj4Urp/hTZR6l8UfCenzKGiutbs4HBJGVadFI4571zFanhbWLnw74l03xBZLE93pt1Hd24lUlPMjYMpIBGQGAOO9NtlMEO4EeZIvPHKqe2fcenbvyRTafIzSSNI7FmY5JPc0IjOdqqWPoBmgD6g/bj+MTXt7L8L/AA3dobSAhtanifPmSg5FvkcYXgt1+bC8bGB+S6nvbm4vbya8vJ5J7ieRpJZZGLNI7HLMSeSSTkmnadZXeo3sNjYWs11dTuI4YIYy8kjE4Cqo5JPoKZRT3METbZZ8nB4iAfB7c5AwfUE0wXVt5OGt5TL/AHhKNv5bf60BYrUV9EfD/wDZK+ImvxRXfiC4sPDFq5yUnPn3IXGQRGh2jrjDOrDnIr1PQ/2L/CkMONc8Za1ey5+9ZwRWy4+jeZ/OiiovtC/88z/31/8AWqb7VaeVj7LP5mPveeMZ9cbf60CR8SUV93/8MbfDP/oPeL//AAKt/wD4xWbq/wCxh4RljYaT4x1y0fBwbqGKcA9uFCZ/Pn2pupyLItqo6pCVP13sf6iqdPmZXkLKpUEDgnPOOas2caxoLiVNxP8AqlYfKf8AaPqPb169MEKO2/YhsUtP2d9GuF63tzdzvz3EzR/yjFe21yXwe8FR/Dv4caT4Ni1BtRXT1lzctF5ZkMkryE7cnAy5GMnpXkv7X/xw/wCEE0g+EPC95t8U30YaWaMjOnwH+LPaRh90dQPm4+XJDbBESWcZLYZYueV65b0B7DqRzxxmV3Zz8xGBnaAMAc5wAOByelNZmZi7sWYnJJPJNNoEH7Sn7R+m+BFuvC/g9odR8UgmOaYjdBp5xzu7PIOydAfvdNp+HPFHiDWvFGt3Ota/qdzqV/cHdJPcPuY+gHZQOgUYAHA4rMkd5ZGkkYu7Ekljkk+tMoooqRUG0M7rGucbm6fl1P4ZoAKKK7f4ZfCzx18Rrkp4V0Ke5tlfZNfSkRW0RyuQZG4LAMCVXLY5Cmo6KDcWqtGdssgx844TB9jz/KnSXVmUIjtZ1bsWnBA/DYKAscRRX1x4e/Ysv5LaKTxD47trafnzYLCwaZfwkdkP/jlbuofsW+H5LZF0/wAcapbz7MO89nHKpb1ChlIHtn8abRThJasBtnZSFyRImAT6Agn9cU6WNoyAw68qRyCM9QehHXkUAfFVFfSvjf8AY+8e6VG8/hjV9L8RxqBiJv8ARLhj7K5KY+sgr598R6FrHhzVZNL13TLzTL6MAvb3ULRuAehweoPY96jqSXy51PnZ3hcJIOuR0B9R29Rx6YqOigDMr3r9n39o/wARfD14dF8RNca74ZyqiJ33XFmo4/csx5XGP3Z44GCvOfBaKqSI0blWGCKbV/y45hslYpx8r9dp9/b/APXz0NJ1aN2R1KspIII5BoGfrf4Z1zSfEug2eu6Ffw3+m3sYkt7iI/Kw6d+QQQQQcEEEEAgitGvzn/Zd+M158MPFSWOqXMsnhPUZAL6DBcW7ngXCKOQwwNwH3l7EquP0UtbiC6tYrq1mjngmQSRSxsGR1IyGBHBBHINNooooAkooooooooAKKKKKKKKACiiiiiiigAooooooooAKKKKcis7bUUsfQDJpDwcHg1YsIfM85848qPf9fmVf61aguLiDPkTSR7uuxiM/XFACMwUZYgD3pa8Z/bVuY4P2cvEMUjKGuJbSNAWAyRcxvgevCGvzy0vU9S0ufz9M1C7sZshvMt5mjbIOQcqc8Gq+nSKguVYHMkW1ceu9T/IGnVJJLLIWMkruWILbmzkjpUdAj71/b01I2PwHNqM/8TDVre2OBnoHl5/79V+ftbuu+L/Fmu2Een654o1vVLONxIkF7fyzRo4BG5VZiAcEjPvWFRSXkbLaxS7htd2XHuoX/wCKpalzHIiRTq7RozMAjhTk47kH0FABX2V/wTispk0zxrqLD91NNZwof9pFmZv/AEYtfGtev/BH49+JvhTod1ouj6Po19Z3N011KbpZfN3lFXAZXAC4Qfw+vNZtFXLiG3JHkLKg9HcN/ICpUsbeV44obiZpXYKFaEAZJx13f0oGfpDRXx5B+2vMsf7/AOG8bv6prJUfkYTXU+Hf2xvCOoXENrf+ENetriaRY0W2khmBLYHVmT+I46dOfas6iiigD6aoooopQCSAOppKsaY0cepWzynEazIWOO2RmgAoPSisbx1qg0TwTrutMQBYabcXRJz0jiZu3ParVzK088kzgBpGLHHTJOaioooJPyh1G6e+v7i8lVRJPK0rheAGYknHtzVaiipreNJWkV+nlSMOe4RiP1FZlX2R2gmdcYRNzfQkL/WqFA0eifs1aZ/a3x68GWucbNUjuuv/ADxzL/7Tr9PK/Ob9iy2kn/aO8NyRgFbeO7kk+n2WVf5sK/RmiiiigYUUUUUUUUAFFFFFFFFABRRRRRRRQAUUUUUUUUAFFFFFFFFABRRRRRRRQAUUUUUUUUAFFFFFFFFABRRRRRRRQAUUUUUUUUAFFFFFFFFABRRRRRRRQAUUUUUUUUAFFFFFFFFABRRRRRRRQAUUUUUUUUAFFFFFFFFABRRRRRRRQAUUUUUUUUAFFFFFFFFABRRRRRRRQAUUUUUUUUAFFFFFFFFABRRRWr4aXN1K3pHj9R/hWvN1rO8M9Lk/7v8AWtCbrVIiexW1H/VKP9r+lVoqn1HrH+NQx1WkNV3qeTvUD1ZzdSZO1SDrTEp4pvrUR6VL2qI9KC0OFFAopV6Ckpe1JQAUUUUU2b/VP/u/0p1Nm/1T/wC7/SkwW4Uo6ikpR1FZ1FFFZnSSUUUUUUUUAFFFFFFFFABRRRRRRRQAUUUUUUUUAFFFFFFFFABRRRRRRRQAUUUUUUUUAFFFFFFFFABRRRRRRRQAUUUUUUUUAFFFFFFFFABRRRRRRRQAUUUUUUUUAFFFFFFFFABRRRU9l/rT/u/1FXKp2X+tP+7/AFFXKuOxhU3Gv0plPfpTKKKKKogKKKKKKKKACiiiiiiigAooooooooAKKKKKKKKACiiilFJ/F+NKKP4vwoGFFFFOWv0J+F0jTfDPwtLI2530a0Zj6kwpX57J3r7H/Y6/5JJJ/wBhOb/0FK/OPEvDe0y6nWv8MvzX/APWyidqrj3QVw2pn/iZXX/XZv8A0I13Ncl4z/5CUX/XEf8AoTV7LRg+hp604V+H2PoWzKyPUUhdB1dfzqo/3qgcc1Htb+6fypQj/wB0/lU69aeOtCRLmzQM0I/5ap/30KYbu2A/16fnWU/eq8ow31qsIpD/AAGlEEp/g/UVcBpRVcqJ9ozabULNetwlMbVdPXrcD8FJ/pXPypUDrVT7NN/d/Wl+yzeg/OrgNLmnyIn2sjozrWnA/wCuJ/4Af8KjOvad/wA9JP8Avg1zTJTGXPWqf2SX1X86Pscn95Pzq7mjdRyoXtJHTN4hsB/DOfoo/wAaYfElnjiG4/ED/Gub2D0pPLHvVP7G/wDeWl+xt/fH5Vb3UZp8qD2kjoz4ktv4beY/XFMPiWL+G1f/AL6Fc95fvTtg9Kq/Y/8App/47S/Yx/z0P5VZzSbqOVB7SRuHxNz8tln0/e//AFqafEkmOLRfrvP+FYuwelGxfSq/2Nf77flSizj/ALzVPuozRyoXPLubB8SXGOLWMH/eNMbxHefwwwD6gn+tZXlj0pdvsPyqH7JF6t+dL9lh/wBr86lzRuosg5pdzSPiK/7JAB7Kf8ab/b2o5/5Zf98Vn7B6D8qXy/8AZ/So/s0P90/nS/Z4f7n6mn5ozTshc0u5dOuakc4lX6hBxUZ1rVDx9q/JF/wqvtNG00z7PD/zzFL5MP8AzzWl3UbqLILvuTHVtSP/AC9N+QFIdS1FjzdTfgcVFsNGw0CKL/nmn5Uvlx/3F/Kk3UZoFqOa+v2+b7Xcc+khpn2q8wc3M5/7aGl2Gl8tvSnbV/uj8qOB2FN3UbqAIzLcEEGaTHfLmmnzGGGZiOvJNT+WaPLNPozTN1JmgLFba3pS7D7VYEZpfLqTNGajzRk0BYrbD7UbD7VZ8ujy/apM0maZmjNAWK2w+1L5fv8ApVny6PLp+aM0zJozQFit5fv+lHl+/wClWfLFHlj1p+aM0yjNAWK/lj3o2D3qz5YpfL9v0p+6jdTM0maLhYq+WPek8v3q35Y/umjy/wDZ/SpM0ZqPNGaLjsVtg9KNg9KteX7UeX7U/dRuqNmVVLMwAHJJNRfbLT/n5h/7+Cmk3sKxV2L6UeWPSr0NvJNKI4onkdjhVQEk+wHerf8AYWr/APQLvv8Avw3+FWc0Zqt9stP+fmH/AL+Cq1xrWj28nlz6tYxPj7r3CKfyJpqEnsg0Mfb7D8qNg9B+VbH9hav/ANAu+/78N/hTv7D1f/oE33X/AJ4N+PatLdRmsr/hINB/6Dem/wDgUn+NNfxH4fQZfXdMUZAybuMcngDrV+wq/wAr+4LoxvL/ANn9KXaa1/7B1b/oE33/AIDt/hTv7C1fkf2Ve9/+WD+/tWvmk3U3NGaxuOxjbTRsNWhHRs96duo3UzNGaLhYq7DRsNW/L+tHl/Wn5o3UzdRmi4WKvlt6UvlmrXl0vl/7NP3UbqZmjNFwsVPLNAjNW/L/ANmjy/8AZp2aM03NGaLjsVfLo8urfk+1Hln+6KdmjNMzXK3nxJ8AWd1NaXXjTQIJ4JGjljkv41ZGU4KkE8EEVtRoVazapxcvRXJbUd2VPK96Xy6t+V7CtpfCWuugYaecEZAMqAj8M/zrrc0Vxv8AwtL4cf8AQ9eHf/BhH/jVST4wfDFJGRvG2jkqcHE2R+Y4NdCyzGy2oy/8Bf8AkT7SHdHNeXR5Yrpv+EP17/oHj/v8n+NO/wCEQ17/AJ8R/wB/o/8AGu9zRXAf8Lk+F/8A0O2kf9/T/hUVx8avhbAoZ/GmmkHps3v/AOgqcVayjMHoqE//AAF/5B7Wn/Mjl/LHrS+WK6f/AIRHXv8AnwH/AH/T/wCKo/4RHXf+fDt/z2j/APiq9EzRmvNf+F6fCj/ocrT/AL8y/wDxFH/C9PhR/wBDlaf9+Jv/AIiq/sXMv+gef/gMv8g9rT/mX3nM+X7fpR5Y/umum/4RHXf+fH/yMn/xVL/wiOvf8+I/7+p/8VXpOaM1zPgXxx4X8cWNxe+F9UGoQW8gilbyJItrEZxh1B6V0e6uCtRqUJunVi4yW6as18mXFqSujmPL/wBn9KXy/atnU9Hv9M8v7dbmLzA2z51bOMDHBPTINUfLWn5ozTN1G6s7jsVfL/2aPL/2at7V9KNq+lPzRmo91G6lcLFXy/pR5f0q1tX0o2r6VJmjNR7qN1Fx2Kvln2pfL/zirXl/7JpQvoKkzRmot1G6i4WKnl/5xR5f+cVc8s/3aPLP92pc0maj3UbqLhYp7Pel8v61b2N6UbG9KkzRuqPcaNxouFip5f1pfLq1sb0pfLb2qTNGa8Q+O/x0n+Gfi610GPw3HqYnsEu/Na8MRXdJIm3Gxs/czn3rz7/hrq7/AOhDg/8ABmf/AI1X0uE4RzfGUY16NK8Zap80V+bOaeKpQk4t6lXy/wDZo8v/AGa7Pwl4bsdV02S4uZbhXWUx4QqBjCnPIPPPt9K1/wDhB9J/5+L7/v4v/wATX1hmjNfJFx+1tq7Pm38GWEaekl67n8woqL/hrbXv+hQ03/wJf/CuxcB53/z6X/gUf8yfrtHv+B5r5f8As0vk+1elf8IRpOP9fe/99r/8TR/wg+kf8973/v4v/wATX15mkzXyFJ+1p4iMZEfhPSlc/dLTyMB+HGaq/wDDWPjH/oXNB/8AIv8A8XVLgLOn/wAu1/4EhfXqPc818s/3RS+V7CvSf+EI0nj/AEi9/wC+1/8AiaP+EI0n/ntef99r/wDE19j5o3V8cf8ADWPjH/oXNB/8jf8Axdd38BPjx4n+IPxFXw/qml6Pa2TWssytbJKJAy47s5GOT2H1rDF8FZthKE69WKUYq795bIqOMpSkop7nm3lewo8r6V6T/wAIRpP/AD2vP++1/wDiao+IPCun6fpE95BNdNJGF2h2UjlgOwz3r6MzRmo80V8nc67HC+WfWjy6t+Wv900eUPT9afuo3VHmjNK4WKvlj1o8setWhGP7tHlj+7+tSbqN3vUeaN1Fw5St5a+9HlrVrYP7oo8segqTdRuqPdXn/wC0J4o1fwf8KNU1/QrhIL+3eBY3eNXADSop4bg8E104PDTxeIhh6fxTaSvtduxM2oRcn0KvlrS7V9KteWPQVueDdNtNQ1SWC8h82NYCwXcRg7gO2Oma9E3Um6vhD/hpD4r/APQbtP8AwAh/+Jqq/wC0N8XmYsPFgQZ+6NOtcD/yHX3C8N81f24ffL/5E4v7QpdmcztX0o2r6V6p/wAIvof/AD4j/v6/+NA8L6H/AM+P/kV/8a++d1G6vgT/AIaF+L//AEN//lNtP/jVMl/aB+LsgAbxe4x/dsLZf5R1X/ENs0/5+U/vl/8AIi/tCl2f9fM8r2r6Uvl/7Jr1T/hF9D/58f8AyK/+NTW3h/R7fd5enwHd18wb/wD0LOK+/t1Jur8//wDhfnxb/wChxn/8BLf/AON0f8L8+Lf/AEOM/wD4CW//AMbp/wDENcz/AOfkPvl/8iH9oU+zPJgvoKXyz/dr17+ydL/6Btn/AN+F/wAKP7J0v/oG2f8A34X/AAr9AN1G6vzy/wCF1fFL/oddT/Nf8K/Qa2lMttFKRgugbA9xXz/EHDOIyNU/bTUue9rX6W7pdzow+IjXvyrY8h8s/wB2jY3pXr/9k6X/ANA2z/78L/hXmWo2yW+o3FvHkpFKyAt1IBxk4+lT7qNxqPdRur5u502M3Y3pRsb0q1sP92jy/apNxoyajz7153+0d4i1jwt8I9V1vQL5rLUIJIBHMqK5UNMinhgR0JrpwWGnjMRTw8HZzaSvtq7EzahFyfQreW3tR5be1Wth9K3/AAPZ21zrEi3EMcqrCzBXXIzkDOO/U9a9IyaMmvz+/wCF9/Fv/ocZ/wDwEt//AIimTfHb4szRGN/GV0Ae6W8Kn8wgIr7teGuZ/wDPyH3y/wDkTh/tGl2Zy/l/7VHl/wC1Xrn9k6V/0DbP/vwv+FL/AGVpf/QNs/8Avwv+FfoHmjNfnl/wuj4pf9Dtqf5r/hR/wun4pf8AQ66n+a/4Vf8AxDTMP+fsP/Jv8hf2jT7M8i8v/ao8v/a/SvXf7K0v/oG2f/fhf8KP7K0v/oG2f/fhf8K/Q3NGa/OmT4tfEySQu3jjXMn+7dMo/IcCm/8AC1/iV/0POvf+Bj/41f8AxDPG/wDP6P4/5B/aNPszyTyvrR5Q969b/srS/wDoG2f/AH4X/Cj+ydL/AOgbZ/8Afhf8K/RjNFfnHP8AFL4kTJsfx14iAz/BqEiH8wQag/4WR8Q/+h98U/8Ag3n/APiqpeGWL614/cxf2lD+U8l8tf7po8oen6161/ZWl/8AQNs+mP8AUL/hR/ZWl/8AQNs/+/C/4V+kdFfm5/wsj4h/9D74p/8ABvP/APF1C3j3x0zFm8aeIyScknVJuf8Ax6qXhliuteP3MP7Sh/KeS+UPT9aPLH939a9a/srS/wDoG2f/AH4X/CraqqgKoAA6ACv0ozRmvzW/4Tzxx/0OfiP/AMGc3/xVRXPjLxfdKFufFWuzAHIEmoStj82prwxxF9cQvuf+Yv7Sj/KeNeWP7v60uwf3RXstFfpduo3V+ZX/AAk3iT/oYdW/8DZP8aP+En8Sf9DBq3/gbJ/jV/8AEMa3/QSv/Af+CH9pR/lPGvLHoKXyx6CvZKK/TXdRur8vv7T1L/oIXf8A3+b/ABo/tLUf+ghd/wDf5v8AGr/4hhP/AKCf/JP/ALYP7SX8v4njflj0FLtr2Oiv1B3Um6vy5uLi4uCDcTyzEdC7lsfnUVUvC9/9BX/kn/24v7T/ALn4/wDAPHNtG2vY6K/UssACScAdc02ORJFDRurqe6nIr8tq+7/2Rz/xYfRP+ut1/wCj3r5/iTgz+xMIsR7bnvJRty23Tf8AM+xvhsX7efLy2PH44XkkVI0ZmJAAUZJPQAAU6e1mt5PLnheJ+DtddpHp7169XD+PlzrMXH/LuP8A0Jq9c3UbqjzRXw532OV2+1G32qztNGxqk3Um6mUUBYr7fajYf7tWNjUbDT91GfemUUBYr+X7Uuw+lT7DS7KfuozXAfFH4s+Dvh7CU1i+M+osu6PT7XDzsOxYZwg92IzzjOMV8ufEX9o3x34leW20aYeG9ObICWjZnYf7UpGQf9zb+NfTZNwlmObJTpx5YfzS0Xy6v5aeZy1sXTpaN6lcR+1Hl/St3SNBvdRxIoEUGf8AWt0PODgd/wCXHXNdbpnh7TrJVYxC4lxy8gz+Q6D+fvX2X4k8UeHPDcAm1/XNO0xSMr9quFjL/wC6CcsfoDXmOv8A7S3ww0wlbS81LWGHH+h2ZAB+spT9M18QXdzcXly9zdzy3E8h3PLK5ZmPqSeTUNfoeC8NcDTSeJqym/K0V+r/ABPPnmM38KscFZaXf3hX7NayyAk4YD5SR1yx4H51rWvg/UpFRpXggBPzKWJYDPXjgn8a72ivq3Vf2t7JJCuleCbiZM8Pc36xnH+6qN/Oubvv2sPGD5+w+G9Cg9POMsv8mWvnaivfo8FZJS2oX9XJ/mzB4ys/tHJQ+CYRKDNfu8eDuVI9pPpyScflVn/hDdL/AOe13/30v/xNdJRXvEn7VHxHZyy6f4bQf3VtZcfrLmqzftP/ABMNyJQuhqg/5ZCzbb/6Hu/WvEKK6lwtk6/5h4/cR9arfzMxIvC2ipGEe2eUjqzytk/kQKf/AMIzof8Az4/+RX/xrYor3eP9qj4jK4ZtP8NuPRrWXH6S1q6b+1j4qjK/2j4X0W4H8Qt3lhz9NxfFfOdFZz4SyWas8PH8V+TGsXWX2jEl8LaK8ZVLZ4iejJK2R+ZIqsPBul/897z/AL7X/wCJrpKK+uNF/a00GVsaz4Q1O0X1tLlLg/kwjr0Twx8ePhfrzRxx+JY9Pnf/AJZ6hG0G36u3yf8Aj1fAdFeRivDzKKy/dKUH5O//AKVf8zaGYVVvqchN4L4cw34PB2q8f5AnP9KzLvwtqtuNyxR3A2kkxPnGO2Dgk/TNehUV+olndW95bR3NpcRXEEg3JLE4dWHqCODUm6vzW8I+MfFHhG6+0+G9cvdNcsGZYpP3bn/aQ5VvxBr6L+Fv7UMM0kenfECxS3Jwq6lZRkp9ZI+SPquf90da+Gzfw+x+DTqYZ+1iu2kvu6/J38juo5hTnpLQ8ontpoZNk8LxOB911wfyqLZ7V6xcW8FzH5dxDHKmc7XUEZ9ea53VfCsTAyae5jbn905yp9geo79c/hX09uo3VU0zULHVLCG/027gvLSZd0U0EgdHHqCODVjNfAyTi2mtT0ErnE7fajb7VeurWa1laG4jMcg6g/oR7fSodp9P0p+6jdTM0ZpBYg2+1G32qxtPpRtPpTsmjJpuaM0BYg2H+7SbfarAVqNhp2TRmm5ozQOxBsP92l2mpthpQhrE+IZ/4oDxF/2Crr/0U1fm5nvX6Q/EM/8AFAeIv+wVc/8Aopq/N+v2Lww/3fEesfyZ4mbfFEl0Zf8Aic2X/Xwn/oQr0qvO9IXGrWZ/6bp/6FXolRmkNKRTTX6ieWhRS0gpaQmkpTSUihRRRRRRRRQAUUUUUUUUAFFFFFAoooAKKKKKkj61HUsfWmhS2CmmnU002X/WGmUr/eP1pKQLYVfuiloHQUUUUUUDCiiiiiiigAooooooooAKKKKKKKKACiiiiiiigAooooooooAKKKKKKKKACiiiiiiigAooooooooAKKKKKKKKACiiiiiiigAooooooooAKKKKKKKKACiiiiiiigAooooooooAKKKKKKKKACiiirdiQYJkEZZsq+8fwqMg/mWWnUzTd5meJHCh423Z7hRux+ain0CZ8x/8ABQ7Rorr4b+H9dEbNcWGqm3DAZCxzRMWJ/wCBQx18N1+lX7XGjza1+z14qgt4lkmt4I7xc/wrDKkjkf8AAFevzVoooooEFFFFSRYBaRlysY3MCCR7A47E4H41nkkkkkknqTVy6YJahR96Q5PXO0foQT+q1SoKR3HwK8Hf8J78WPD/AIZkTdaXF0HvMkr/AKPGDJKMjoSqso/2iK/UgdK+Q/8Agnf4PCxeIvHlwoyxXSrQ7uQBtlmJHvmHB9mFfXlFFFFABRRRRRRRQAUUUUUUUUAFFFFaCNK9lAzKBGm6JSO+DuP/AKHTKS0+a0kzJ9yRdqfUHJ/8dFLQJnwf/wAFBNK+x/GHTtTjt9keoaPGXk/vypJIrfknl/mK+b6+0v8Agoxo8s3hrwj4gUqIrS8uLNxjktMiuv5eQ3518W0UUUUCCiiiio79v3ixDGIxg4z948nIPQ9vwqxDsDb5ACiAswOcEDtkevA/Gs92ZmLMxZickk5JNA0FfpF+yD4P/wCEP+BmjLKuLzWM6tc4bIzMq+WPb90sWR/e3V8I/BPwh/wnfxT8PeFmUmC7uwbr5tp+zoDJLg9jsVgPciv1LUBVCqAABgAdqSiiigYtFFFFFFFABRRRRRRRQAUUUUUUUUAFFFFFaJZDZ2gQjcsZD47He39MVnVoyxCExoDnMaP/AN9KD/WgGFfnz+3Zqgv/AI+3Vqp503Tra1PsSpm/9q1+g1fmx+15dR3v7Rfi2aFlZVmgiJVsjdHbRIR9QVIqOiiigk8moooqC9Ei3Ukcww6MUYemOMfpUNTXs32i8mn/AOekjP8Amc1DQUfqp8GreSz+EPg21mTZLFoNiki5BwwgTI4966yobG3jtLKC1iULHDGsaADAAAwB+lTUUUUUAFFFFFTWMP2i9ggJwJJFTP1OKhqay8wXUbRZDod4IHTbzn9KACq+pXUdjp1zezMqx28LyuWOAAoJOT26VYrkfjVcPa/B3xpcRyeXJHoF8yPnGG8h8frip6KKKCT8raKKKfHN5Id8dY3T/vpSv9az60R5Ys7rftLGMbM+u9en4ZrOoKR63+x9bx3P7R3hKORQVElzIMjulrKwP5gV+ktfn7+wdpqX3x5jumwTp+l3Nyvyg4J2RfhxKeR9O9foFRRRRQAUUUVPYxh59zLlIxvbKkjjoDjsTgfjVl2Z3LuSzMcknkk1HYhPs07byJNyKFB+8p3E/qFpaBM4r45+MT4C+E/iDxRE2Lq2tSln8ob/AEiQiOIkHqA7KSPQGvy4mkkmlaWV2kkclmZiSWJPJJ7mvt3/AIKI6wtv8PPDmhBsSX2qNc4B6pDEVP6zL+lfD1FSIvyNI52xJjc39B6n2+vbmo6Zftt8uLaykLuYMByTyCD1xt29ff1oBBXcfBj4ca18UPGsHh3R2SCPHnXl3IMpawAgM5H8R5AC9yRkgZI4ev0E/YX8J22g/BWHXjEBfeILiS5mcx7XEUbNFEme6/Kzj/rqaZcXLSbkQGOEkEIDnOOhJ7n/ABOMdKgoooGei/Cb4WeDvhlpAsvDemqLl1AudQmw9zcHj7z9l4ztXCg84yST29FFFWI7uZF2MRIgGArjOBz0PUcnPFV6KACuH+Jfwn8BfEO2kXxL4ftpLxk2pqECiK6j4IUiQcnGchW3LnqDXcUVoxlJ8mEtkAs0bHkAeh/i4/rxgZqOqYJBBBII6EVfgPnWjSFcNGyqWHRsgkfjx/nuCPz2+Pf7N/ij4drca3orSa/4aUszTxx/6RaIBnMyDsBn94vHBJCZArwiv2APSvhn9tX4N+H/AARJaeNPDHlWFlql59nuNMVSEimKs++LHCoQpynRTjbwcKyiiigR8y0UUUX0aCzgmBO5pHUj2AXH8zVKrV95irErcIQXTnrk4J/8d/SqtBR9pf8ABObTWi8NeL9YIbbc3ltbAkjGYkdj/wCjh+lfV1fOf/BPmB4vgtqcrptE2vzMh/vKIIBn8w1fRlFFFFABRRRRRRRQAUUUVp3BjZozHjb5UY49di5/XNQ1NdxeRcy2+ciJymfocVDQI/Mn9p7U11b4/eMbtTkR6i1r+MKrCf8A0CvNa6r4u3Ud98WPF97CytHPrt7KhU5BDTuQc9+tcrUkMbzSpFGMs7BVGepNUJGZ3Z2OWYkk+9aFtN9nuI5+D5bh/wAjms2gET2tvLd3cVrbrulmdY41yBlicAZ6dTX68KAqhRwAMCvys+D1vHdfFvwdaSqGjm16xjYEZBDXCAjBr9VKKKKKBhRRRRRRRQAUUUUUUUUAFFFFFFFFABRRRRRRRQAUUUUUUUUAFFFFFORWd1RFLMxwABkk+lTW1sZY2ldtkY4Bxks3oB/P0/IG0WCqUgXyoz1A5LdOp79AcdM9AKACkd1jRnkYKiglmJwAPU15z8cfjD4X+FOjCbVXN5q1xGWsdLhbEk+OMscHy0z1YjscBiMV8F/Fz4x+OviZct/b2qtDpm7dFpdrmO2THTK5y54zlySMnGBxVZbOTGZJIo/k3KC2SfbjOD9cU6W2hCKY55Gb+INGAB9Dk5/SnUUCufb3jb9o/wCEfhczQt4lXWLuMA/Z9JjNzuz6SDEWfbfXl2u/tp6HDcBdD8CajfQ93vL9LZv++VWT+dfFtFMitoy/76Z0T1VNx/LIoa0B3mOZSAQFVwVZv5gfiafRQFz7Hs/21rVrhVvPhzLFD/E0WsCRh9FMKg/nXfeGP2svhNq0zRahLrOgkAYe+st6MfQGEyH8wK/Pqiq00MsOPMjKgkhW6q2Dg4PQ/hUdaKSNGSVIIPUEAhuc8g9fxqOS3jlx5OIpOBtJ+VvxPTt1468jgUDufrd4c1/Q/EmnDUfD+sWGrWZbb51ncLKgbGdpKk4PI4PNaVfkx4T8TeIPCesJrHhvWLzS75BjzraQqWXIO1h0ZSQMq2Qccivrn4EftYW2oy2+gfE5YbK5YrHFrUK7YHOMfv0H+rJP8a/LzyEAzRbxbbNZ+MNIy/kFP/s1FLH50duLeRSu12baRgqTgHP/AHzSUCMn/go9MjXfga3/AI0jvnP0YwAf+gmvkOvpP/goJffa/itoKQTxzWn/AAj0U8LIQVbfPN8wYdQQq/0r5soqK/iaG5KNjJVW49GUEfzqWoLyUzXBcjGFVf8AvkAf0oBBX6UfshWstn+zn4ShmxuaK4lGP7r3Mrr+jCvzXr9TfgVGsXwU8EKvQ+H7FvxMCE/zqGiiigZ2dFFFFFFFABRRRRVu0aRbZ16Ru4P1ZQf/AIr9aqVfgkVtOjhAO9ZnY/Qhcf8AoJoAK+RP+Cj1zKtt4HtFkxE730jr6sogCn/x5vzr67r4i/4KJ6m0vxB8NaPzi10proHHeWVl6/8AbGm0UUUEny5RRRT0Us4XjJOOSAPrk8fjVe4nPzRRN+7PBI/jGe/twOPpU8zGKzZtpBlOxW7YGC3vnlR9CaoUDLmj6de6xq1ppOm27XN7eTpb28KYzJI7BVUZ45JAr9Gv2dfgnofwq0FZpUgv/E91GPt2obM7M9YYc8rGO54LkZP8Kr8+/wDBPzwPHqfi/VfHV9CzR6PGLaxLKdpnlU72Bz1WPjH/AE1B7V9uUUUUUDCiiiiiiigAoooqa0iEs2GzsUbnxxx6dDyen41aldncsfYAdgBwB9AKSJfLtFX+KQ72Ht0UYx9T15DCm0CZyXxe8dab8OfAGpeKtS2SfZk221uX2m5nbiOMd+TySAcKGbHBr8wPE+uap4k8QX+u61ePd6hfTNNPM38TE9h0AHQAcAAAcV9Fft++OpNV8dWPgW0mb7HokQuLtQSA91KoK5HQ7YyuD281xXzDRRRTw6xRmVuSvCDg5btkHsOvQ+negAoor2X9lD4VJ8TviBu1SMv4e0cJcaiA+PNJJ8uD1+cqxJH8KtyCVokkS3XLKHlYfIp6L/tH+g/E8cGjI7yNudixwBknsOBQ7M7s7sWZjlmJySfWm0DO6/Zc/Zv/AOEutbfxn49gmh0KTD2Gn5Mcl8vaRyMFIvTHL9chcF/trTrKz02wgsNPtILO0t0EcMEEYSONBwFVRwAPQVLFHHFEsUSKkaKFVVGAoHQAdhTqKKKKACiiiipYZ5IgVUgo3VT0/wDrH3qKigArlviX8P8Awr8RNAk0fxRpcd0m1hBcKAs9qxx88T4ypyB7HADAjiuporSZUaITQkmInBB+8h/un+h7/mBFVe2m8mTdgshG11BxuHp/X6gVbcKG+Vgy4BBBHTHH/wCrtQJn5mfHv4P678JvESWt4/27R7ssbDUETaJQMZRhk7XGeR36g+nmVfq78SvBeh/EDwdfeF9ft/MtbpfkkUDzIJB92VD2ZT+B5ByCQfzA8e+F9T8F+MNU8L6ygW906cwyFc7XHVXXIztZSrD2YUyi8QywibBLoArnk5XoD7Y4Hb+H3oqSLbvxJ9xgQ3y5wD3A9R1HuKAMGvt79gz4my614eufh1q87SXmkRfaNNd2JL2pbDR5x/yzZlxk/dcADCV8Q11fwl8XXHgT4kaH4rg3sLC6V5kQAtJC3yyoM8ZZGYD0JrOop0sbxSvHIu10Yqw9CKbQM/VWiorS4t7y0hu7WaOe3mRZIpY2DK6MMhgR1BBzmpaKKKKACiiiiiiigAooooooooAKKKKKKKKACiiirVj5irKy8IQEfjrk5A/8d/Sn020uI47SaFshnkRgccAANn/0IVMRbCIt9tgJx9wK+f8A0HH60CPnP/goNcPF8FtMiR9om1+FXH95RBOcfmFr4Lr9Gf2rfhb4o+KvhrRtI8N3+k2os7xrm4F/I6Bzs2rtKIxyMt6da+YdZ/ZN+Ltgha1tdF1U8/LaX4U/+RQgqOinfwq2QQwyMH3/APrU2gR4JRXS/ELwP4o8Aa3Fo3i7Szpt/LbrcpF58cuYyzKGzGzDqjcZzxXNUUUUUAFFFFFS28vkTxzjrG4cfgc/0qKprYorSGQDb5MgGR32HH64oGFdZ8HIUuvi74Nt5ACkuv2KMMdQbhAa5OvT/wBlXTk1T9oLwfayLlUvWuRx3hjeUfqgrMooooGfpjRRRRVnTohNdbG7Ru/4qhb+lVqsWSyGRnjLDYhLEeh+X+tABXDftA3kdj8DvG00rBVbRLqEE/3pImQD82FdzXkH7ZU7Qfs4eKdshjZ/siAhsEg3UOR+Iz+GalooooJPzeooopZJjHbzIOkqhD7fMG/pVGtTyml0+WNVG4SoxY9FUK+cnt2479qiSOGFRsXzHxyzgY5HQD8+T7HigZ9G/wDBPqFJPjZqLt1i0Cd157+fAv8AJjX3nXwr+w3rfhnwhP408X+KNVttMtbKztrYSyty3mu7FUUZZ2Pkj5VBPHSnfGn9q/xJ4iabSvAMc3h3SiNpvHAN9MCDnBGViHP8JLZUEOM4qCG0lkVXO2KM4+dzgYzjI7kZHYGpEgtwvzNK7FO2F2t+uR+VSMzSOXdizMcsxOST6mmUBc+tPiP8U/Afw9i/4qnxFa2lyV3JZx5luXBBwRGmWAOCNxAXPevnbxr+2hH+9h8F+DWPA8q61efGD3DQxnp9JK+Qrmaa6uJLi4leaaVi8kjsWZ2JyWJPJJPU1DUqNaqgU2EDkdy0mT+TUkpt5Iyq2UMR/vKz5/ViP0qOigLnv2p/tbfFu7mV7eTQrBR1S3sMqf8Av4zH9afpX7XHxYs2Y3I0DUc9Bc2LLj6eW6/rXz9RQ9vbOf3byQ9APM+cdeSSACB+BqtNDJFjevB6MOQeAev4jjtVmn5yhRslDgkZ6kd/1P5mgLn2f4D/AGy9MuJYrbxt4VmsQQA15psvmpuJxkxPhlUDk4Zj6A19KeCPGHhnxtoi614V1i21SyLbS8RIaNv7rocMjYIOGAOCD3r8nK6r4aeO/Efw88U2/iHw1fGC4iIE0TEmK5j7xyL/ABKfzB5BBAIz6KluYvJcDcHUgMpHp7+h/wA9OaioGfqtRXJfCLx5pPxI8CWPirScRrOClzbGQO1rOv34mI9Mgg4GVKtgZrraKKKKACiiiiiiigAooooooooAKKKKKKKkihmlDNHGzKuNzAcLnpk9BQAUUVneIde0Pw7ZC+1/WdO0m1LbRNe3KQoW9AWIGfao6KtCybEm+aFGT+HcW3fQqCP1p0NrAQfOnkQ9tkQb+bCgDRorxTxH+1H8HdIjkNvrl5rEyNtMNhYyEn6NIEQj33Vy037ZXw5GPI8O+K3653wW6/TpMap0VaktU34ilJXPV128fQE0r2L+YUimglwu4sH2j6fPjmgD6Uor5vg/bI+GjbRLoPi2Mnri2t2A/wDI2f0rtvDf7R3wd1yaK3j8XxWM8gzsv7eS3Vf96Rl8sf8AfVVKKfLFJFt8yN03KGXcpGR6j2plAHrVFVNI1PTdY0+LUNI1C01CzlGY7i1mWWNx7MpINW6KKKKACiiiiiiigAooooooooAKKKKKKKKACiiiiiiigAooooooooAKKKKKKKKACiiiiiiigAooooooooAKKKKKKKKACiiiiiiigAooooooooAKKKKKKKKACiiit/w4uLKV+5kx+AH/ANerc3U1BoK7dMB/vux/kP6VNN3qkZz2KWoH98q+i5/WmR0t6c3P0UUiVWkqFutSyd6herOfqTJTxTVpwpp+7UZqR/u1GaC0OHSigdKKXtSUppKBBRRRRTZv9U/+7/SnU2b/AFT/AO7/AEpMa3ClHUUlKOorOooorM6SSiiiiiiigAooooooooAKKKKKKKKACiiiiiiigAooooooooAKKKKKKKKACiiiiiiigAooooooooAKKKKKKKKACiiiiiiigAooooooooAKKKKKKKKACiiiiiiigAooooooooAKKKKnsv8AWn/d/qKuVTsv9af93+oq5Vx2MKm41+lMp79KZRRRRVEBRRRRRRRQAUUUUUUUUAFFFFFFFFABRRRRRRRQAUUUUoo/i/Cj1o/i/CgYUUUU5O9fY37HLq3wmmVWBKarMG9jsjP8iK+OU719e/sXf8ku1L/sNy/+iIK+E8RVfJn/AIo/qellT/2j5BXJ+Mv+QjH/ANcRn/vpq6yuT8Zf8hKP/riP/Qmr3EU+mCnCvwM+kZz0nWoZPWrLDIqFhTxUgqJacDTIaKsg5qGRcjFWmHaoWWpVNeW/HX4uXfwuuNMz4V/ta01BH23Av/J2SIRlCPLbswIOeeeOK9QFea/tLeE/+Eu+EmqW8Me++08fb7THUtGDuA9SULgD1Ir18i+qSx9KOMjzU27PVrfS9009Hqc+IU/ZvkepTZexrc8N+G4tbtZZBfiCSN9rR+Vu4I4PUdefyrLdM9a2/BF59j12ONnxFcDymGTjP8Jx35wB/vH1ryz/AIa4/wCqf/8AlY/+002X9rabd+78CRqvo2qkn8/KFfLIb3pd/vX7iuB8iX/Lj/yaf/yR4P13Efzfgv8AItn4ej/oLH/wH/8Asqs2/wAP9NWIC4vLp5O5j2op/Ag/zrs8UmK+o/8Ahra6/wChFh/8GZ/+NU2b9rS+aMiHwTbJJ2Z9RZgPwEY/nXy/vo301wTkf/Pj/wAml/8AJC+u4j+b8Ech/wAIBo3/AD8X3/fxf/iaX/hAdG/5+L7/AL+J/wDE112KMV9Lf8NZa5/0KOm/+BL/AOFH/DWWuf8AQo6b/wCBL/4V807j/kUm/wB6v/U3JP8AoHX3y/zD65iP5vyOQ/4QDRP+e9//AN/E/wDiaX/hANF/573/AP38X/4muuxRivo6X9q/xUZG8rw1oip2DNKx/PcP5V9ReBPEMHirwbpPiK32qt/apMyKchHI+ZM99rbh+Ffmfv8AevsX9iLxP/aHgPUvDU0paXSbrzIVPaGbJAH0dZD/AMCFfI8bcMYLCZesTg6fK4tXtfZ6fnY7MDiak6nLUd7nI/8ACA6Nn/j4v/8Av4n/AMTXD69pv9m6xdWQ5WN/k5ySpwRn3wRn3r2bFcR8S7H9/a36qxDKYXOBgEcj8Tlvyr6FzRmo91G6vyO569jgvL+lHl/SrW1fSjavpUmaM1Huo3UXHYq+Wfal8v8AzirXl/7Jpdv+z+lSZozUW6jdRcLFPyz7Uojq55Z/u0eWf7tS5pM1Huo3UXCxT2e9L5f1q3sb0o2N6VJmvA/2qPi1r/gPU9F0fwteQ295PDJc3ZkgWTEe4LHjcDjJWT8hXvG41+fv7SPiT/hJPjJr90jFoLWf7DCM5AWH5Dj2LBm/4FX2nAuVU8wzK9aKlCCbaeqbeiX43+RxY6o6dP3Xqyp5f1rs/Avh3T9Q0+e6v4DMDJ5cYJZcADJIIIznOM+xrl9jeleteHrI2Gi2tqwYMqZcMc4Y/Mw/Mmti4/aI+LMpBTxNFABwQmnW5z/30hqH/hoT4uf9Dd/5TbX/AONV5Pvo3mv2ZZBlS/5hqf8A4BH/ACPF9rW/nf3md/wiPh7/AKB//kaT/wCKo/4RDw9/0D//ACNJ/wDFV0GKMV6wf2g/i4VI/wCEu/LTrX/41UH/AAvv4s/9DhP/AOAdv/8AG68t30bqayLK1thqf/gEf8g9rV/mf3mDH4T8PxyK66cpKnI3SOwz7gnB/Grv9i6P/wBAmx/8B0/wrRxRivUv+F+fFn/ocJ//AADt/wD43Ve4+OHxUnk3v4yvgf8AYSNB+SqBXmu6jcapZLlq2w8P/AI/5B7Sr/M/vM7+xdH/AOgTY/8AgOn+FL/Y+k/9Aqx65/490/wrQxRivbPhb8RPin4w+IOi+HF8ZaoUvLpRMVK5ES/NIRx2RWNfcG6vkz9hjwx5+qa34yuI/ktkFhasRkF2w8hHoQoQfSQ19X5r8Y48r4f+0vq+HhGKpqzsktXq9vKy+89rAQl7Pmk73MjULHRbGxmu5dLsNsSFsGBBkjoASOpOAK8m8r6V6P8AES7MenRWKMQZ33PjB+Vex79cH/gJrhPLX+6akzRmo80V8Tc7rFTyz60eXVvy1/umjyh6frT91G6o80ZpXCxV8setHlj1q0Ix/do8sf3f1qTdXnf7RXiw+EPhJrF/DL5d5dJ9htDkg+ZLkZBHQqm9h/u16BmvkT9uPxb9s8UaV4PtpsxadCbq6VW4M0n3VI9VQZHtJX0fCmXf2jmtKk17qfM/Ra/i7L5nPip+zpNlby1963fBFgLzxDAWxstwZjnjO3GMf8CI49qzNg/uiu/+H1j9n0l7pvvXL8YORtXIH453V8+3F3PcsHnnklYDGXYsQPTmod/vUG6jNf0crLY+c5TosUYp+KMVPv8Aek3e9Q7qN1Fw5BmKMU/FGKm30b/eod1G6i4cg3FGKdijFS76USYIIJBqDNGaB8o3FGKdijFfov8AA3xePG3wv0bW5JfMu/JFve85Pnx/K5PpuwHx6MK7bdXyN+w54w+y6/qvgu6lAivo/tloC2B5yAB1A7lkwfpHX1tur+buKMs/szM6tFK0W7x9Hr+G3yPo8LP2lJSPLPF+m/YdenVVxHKfOTp0bPGB2B3D6CsjY3pXovxAsRNpkd2o+aB8Hn+FuP54/M1wm32p+6jcaZupN1fP3OixV2N6UbG9KtbPajy/apNxoyaj3UbqVwsVvLb2o8tvarPl+1KI/apMmjJqPNGaLjsVvL/2qPL/ANqrPl/Sl2Gn5ozTM0ZouKxV8v8A2qPL/wBr9KtbDRsp+a/Nv4pbk+J3ipHGGXWrwEe/nvX6Qbq/OD4v/wDJWfGH/Ydvf/R71+neGL/2qv8A4V+Z5uZr3YlfyvrXscTJJGskbBkYBlYdCD0NeS7K9S0T/kC2P/XvH/6CK5jd70bvemUV+xnj2LWKMU6in7j60bqZRQFhuKMU6in7qTdTaKAsJijFLRX19+wi3/FH+I/+whH/AOi6+jt1fNv7CJx4Q8R/9f8AH/6Lr6O3V/OnGX/I7xHqv/SUfRYNfuInG/EtcjT+P+en/slcb5Y9BXbfEVc/Yf8Atp/7LXI7fapN1G6o91G6vmTpsV/LHoKXbU+32o2+1SbqTdTN1Jk0DsQbaNtWNvtS7D/dqTdRuqPJoyaAsV9v1o2/Wp9vtS7D/dqTdRuqPNFAWK+z60bfarO00bTUm6jJqOigLFfb7UbKsbGo2Gn7qN1MooCxX8v2o8v2qxsNLsr40/bmP/F2tL/7AUP/AKPuK8EzXv37csbD4o6ROcbX0SNR65E8xP8A6EK8Ar+j+E3fJsP/AIT5zF/xpHafD1caLN/18t/6CtdJiuf8BDbo8o/6eD/6CtdBS0lFFfRHOFFFFFFFFABRRRRXtP7GZ/4vXD/2D7j+QrxavZv2N3VfjZbBmALWNwFGep2g4/IGvD4l/wCRRif8EvyN8N/Gj6hWR4yGfDd1/wAA/wDQ1rXrK8WjPh+6H+5/6GK+480bqZmjNfzSfS2PNtlLsFT7BRtHpT91JupuaM0BYg2CjYtWNvtRt9qduo3U3NGaAsV9i0uz2qfb7UY9qduryf8Aa4P/ABYfW/8Arra/+lCV6tmvKf2s03/AXX2zjY9q31/0mMf1r2OH3/wq4b/HD/0pGOIX7qXoyDb7V0fgBcazL/17n/0Jaw8e1b3gt1i1oKVOZYmQEevDc/gK+EKSiiv6aPmTt6KKKKKKKACiiiiiiigAoooor9QdPP8AoFv/ANcl/kK/L6v080uRZNMtZEYOjQoVZTkEFRgivyjxQ+HC/wDb/wD7aetle8vkFeY6yv8AxOL3/r4f/wBCNenV5zq6/wDE1u/+u7/+hGrdFNzSZr8kPXsZmw0bDU+w0uz3p9eTftcH/ixGt/8AXW1/9HpXq2a8s/axQP8AAXxAxJyjWrD/AMCYh/WvY4fds1w3+OH/AKUjHEL91L0ZBsrofAS41mX/AK9z/wChLWLs962/B0nla0qbc+ajJn0/i/pivg6iiiv6aPmDtqKKKKKKKACiiiiiiigAooooooooAKKKKKKKKACiiiiiiigAooooooooAKKKKKKKKACiiiiiiigAoooor7k/Y8mkk+CNijtlYry4ROOg35/mTXw3X2/+xx/yRW2/6/rj/wBCFfA+I6/4SF/jX5M9DLf43yCuM8crnVouP+Xcf+hNXZ1x/jUZ1aL/AK4L/wChNXs2aM02ivws96xzoQ0bDUuKMU7NGabRQFiLYaNhqXFGKXNfOP7Qv7QI0ea58K+BZ0k1BCY7zUxhktz3SLsz9QW6L0GT93Q/aw+LMnhnTf8AhDfDt35esXsWbyeM/NawN2B7O4z7qvPBKmvjmv1Hgrg+GIhHH42N4/Zi+vm/Lsuu7038rHYxxfs6e/Vkez3rqvD/AIdQKt1qCZbqkJ6Aerf4fn6BPCWlhyNQuFDAH9yM55H8X+H/AOquoqe8urm9upbu8uJbi4lYvLLK5d3Y9SSeSfeoKKK/YEklZHjBRRRRRRRTAKKKKKKKKACiiiiiiigAooooooooAKKKKKKKKACiiiiiiigAooor0L4NfFXX/hvq6tayvd6PLIDeac7fI46Fk/uvgdR1wAcivunwZ4n0bxf4ette0G7W5s7gfRo2HVHH8LDuP6EGvzUr1b9m74nTfD/xglrf3Df8I9qTiO9Q8rC3RZx6bf4sdVzwSFx8DxlwnTzGjLF4aNq0e32l29ez+Xa3oYLFulLklt+RT1bToNStvKlGHHMcgHKn+o9q4e+s5rO4a3uF2svQgcEc8ivRKoa5p66hZGPgSrzG2Oh9Pxr7topFYMAykFTyCOhFGa/Cz3zgcUYqaSMxsUcFWXIII5B9PY0zFLRRzRzSCwzFGKftpcUUUc0c0AR4oxUmKMVl+MEWXwnrEci7kewnVh6gxtmvzaYYr9J/FX/Ir6t/15Tf+gGvzcYV+w+F38LE+sfyZ4WcaSh8/wBCxpK/8TS0/wCu6dP94V3oNcJpP/ITtf8Arun/AKEK7kVAwqM1Oy1E4r9TPJix9LTRThUVKKDSUjQdRQKKKKKKACiiiiiiigAooooooooAKKKKKljqIVNHwM+lNEy2CmmnUw1ETkk0lFFIofRRRRRRRQAUUUUUUUUAFFFFFFFFABRRRRRRRQAUUUUUUUUAFFFFFFFFABRRRRRRRQAUUUUUUUUAFFFFFFFFABRRRRRRRQAUUUUUUUUAFFFFFFFFABRRRRRRRQAUUUUUUUUAFFFFFFFFABRRRRRRRQAUUUVLaNGt1E02fKDjfjrtzz+lWjxnjHqDVCpIZpoW3QzSRn1RiD+lAGV4y0ePxF4Q1nw/K5jTU7CezZh1USRshP8A49X5KkEEgjBFfr/TJYopk2SxpIvoygirNOHOOM+gFVpbq6mcPNcSysOhdy386l/tC62BVaJcYwyworDH+0BmgVj8gqUAkgAZJr9WNR+Hfw/1Kcz6h4G8MXcx6yT6TA7fmVzWS3wZ+Fn9qWmpxeBtGtruznS4ge1h8jbIjh1JCEA4IHBBHbGOKjvnD3BCkFU+RSrEg46kZ7E5P41BRRQMufBTwj/wgnwr8P8AhdgBcWdoDdYfcPtDkyS4Pcb2bHtiuxoooooooAKKKKKKKKACiiiiiiigAoooq1p5XdMpj3s0Z2cfdIIJP5A0+o9NMv26JISoeQ+UC3T5htP86koEzxH9t7R4tU/Z91W6dWaTS7u2vIQP73mCIn/vmV6/O2v1W+MGkSa98KfFejwwrNPd6RdRwIehl8ptn/j22vypooopw5xxn0AoEFFFKASQAMk025by7XarDMjc4JB2j1HQgnH4rVKrF++64KKwZI/kUhtw46kexOT+NV6Cj69/4J4eDg03iHx7cR5CAaVZnd3O2SbIx1A8kA+7ivsKuK+Bng//AIQP4T+H/DEikXNrah7vLBv9IkJklAIHIDswHsBXa0UUUUAFFFFFFFFABRRRRRRRQAUUUVoaYAlpPcBI2dXRBvRXGCGJ4I/2RSERvL5jxRnnJUDaD7fLj9Kjto2Ft53Z3Kj6gD/4qnUCZ4D+2z498ReBfBWgTeFtXn0vUbnVDmWJQd0SRNuU7gRjcyHB9PavmC1/aZ+NcLJnxkJVUjKSabakMB2J8rP65r1z/go/IDJ4FhB5C37EfX7Pj+Rr5Ap84gkAC2sUJHdGc5/Mmh3ZiNxLYUKM+gGAPyplFAH0TY/tgfFS3hWOax8MXjBQC81lKCx9fklUfkK8P8Y+IL3xT4q1TxHqSxLealdSXUqxAhFZ2LFVBJIUZwASTjuaxqKKmtHjS6iklXdGrhnXGcgHkVDRQAVf0KWxh1yxm1JHexjuY3uFRA7GMMCwAJAYkZ4JANUKKSaxWNcreW8h9FD5/VRTIbG4lQsvkgA4+aZFP5E1JRQFz9E9N/am+DN3HuuNfvdPP92402Yn/wAhqw/Wt/Rv2gPg7qzbbXx5p0ZyR/pUctsPzlVa/M2iqssbRttfGfYg/wAqZVzUzHttdm3d5J349d7dfwxVOgZ+t3hzxBoPiSxe+8Pa1p2r2qSGJ5rG5SZFcAEqWUkA4ZTjryK0q8M/YZ01LH9n3T7pQAdQvrq5b5QMkSeV1HXiIc/h2r3OirOmyiG63spYGN1/76Qj+tVquaaqMt0WxlYcrz33qP5E0AFeXftX6lJpX7PPi+6jzue0S2OPSaZIj+jmvUa8P/bi1FLL9nvVLZjg395a268jkiUS9/aI9OfwzS0UUUEn530UUUtxETZPNuxtkRMeuQx/9lqjWmrQmB4ZlkZWZWARwvIB9QfWq8dtC0n7yaREx/Cgc5/MUDPpz/gnjYTSfFHxBqYBMMGimBjt4DSTxMvP0ib64Nfclfmx+zz8Zrn4P3esTQeH7fWE1RIVdXuTCyGMtjBCsMHec8dh+Pttn+2vatLi8+HM0UeD80WsCQ5+hhX+dVKKtz2sQYeRM7j1kj2fyJqpQM+uqK+fvB/7WHgLxH4j0rQIdB8TQXmp3sNnCzQwGNXlcIpYiXIGTzgHj1r6BqzZqxjkfb8oIBPoTn/A1JSaezFJod+AQJAu3O4r/wDWLH8KWgTPkP8A4KQRyGHwJMEJjVtQVmxwCfs+B+OD+VfHdfoD+3j4fm1j4IDU7dULaLqUN1LnO4xMGhIH/ApEJ9lNfn9RSax/x+jkH9zF0/65rS0XcYe3WRFG6MbXAXtnhifqcf8AfNAIK/UH9nK5t7v4E+C5baQSIukQREj++i7HH4MpH4V+X1fbH7A3xIs7zwxP8NtRukjv7CSS50xGOPOgc7pEX1ZXLMeckPxwpxSooooGfVFFFFFFFFABRRRRVyzkZbWWLaNrurZ91Df/ABVV4YZJmIjXO0bmPQAepNXSI44lhjIbaSxk24LEgZ/Djj8TxnAAYV8k/wDBR29mTTPBWnKf3U015M4/2kWFV/8ARjV9Q+LPEmheE9Dn1vxHqltpmnwDLzTvgZxkKo6sxxwoBJ7A1+fH7Ufxih+LXiaxfTdPks9H0lJI7Mzn99MZCpd2A4XOxAFGehJPOBHRRRQSeN0UUVHfzeZ5KYx5Uez6/Mzf1qtVrVPL+2fuwoXyo+nrsXP65qrQUfo1+xVbRwfs5eHpY1UNcS3cjkKBki5kTJ9eEFezV51+zPpi6T8BPBtqmMPpkdzwu3mbMp4+r9e/WvRaKKKKACiiiinRI0kqxqCWZgoAHUmm1Pp8ohv7eZl3COVWI9cHNABSOyojOxAVQSST0FLXPfEzUpNH+G/ifV4s+ZY6Rd3K465SFmH8qtO7SSNI5LM5LEnuTUdFFBJ+Us8stxPJPM7SSSMXdj1JJySfxqKiiprbyw0nmYK+TJjPrsbH64rMrQMfmW1w+7HlxhvrlgP/AGas+gpHp37LOmrqv7QPg+1kAKpfG55UHmGN5Rx9U69utfplX52/sR2El5+0PotwgbbY291cPhc8GB4+T2GZB+lfolRRRRQAUUUUUUUUAFFFFFFFFABRRRRRRRQAUUUUUUUUAFFFFFTWkQllO84RRubnBI9B7n8fXoKhrQRTFapFyC+JHGCDz9368cg/7RoAK474y+P9M+GngC+8U6komaICKztt4Vrm4bOyMH8CSRkhVY4OMV2NfBv7enjWXXPilD4Sgkb7D4egUOvGGuZVDu2R1AQxrz0Ib1pZX3kfKFUDCqvRR6D/AD79TUdFFBJ4b428T6x4y8T3viTXrprq/vZDJIxJ2oOyKD0VRgAdgBWHRRRUqROwUkKgbJVncIrY64J4NMuJBbZj2hp+M55Eftju316fXpSkd5HaSR2d2OSzHJJoHYK6nwZ8PfHHjIBvDHhXVdThLmP7RDbt5AYdQ0pwgPPcivpn9ln9mvTrzR7Hxx8RLRbr7SFuNO0h/wDViPqsk4/i3cER/d243ZyVX67t4Yba3jt7eGOGGJQkccahVRQMAADgAelX44/McoskAI/vTKo/MnFIY5BGsm1tjEhWxwT7HvWfTo5JIyTG7ISCpKnGQeooCx+bd5+zj8abS2a4l8DXDIoyRFe20rfgqSFj+VefeI/DHiTw3LHF4i8P6ro7ygmNb6zkgLgddu8DNfrRVfU7Cx1Swm0/UrO2vbOdSk0FxEskcinqGVgQR7GrdFC3aS8XChW7OigDv1Xp6dMY9DT3Qrt6EMNykHII/wA/rkUAfkPRX3b8Zf2T/C/iKObUvAUsfhzVT832RyxsZTkk8ctEeR93KgKAE718XeM/CniHwbr82heJtKuNN1CIbjFKBhlyQGVhkOpIOGUkHB5okkkcKGdmCjauTnA9BTKKKBGTPPNOsayzSSLEmyMMxIRck7R6DJJxUNFFFR6nIsupXUq/deZ2H0LGrdlEs15DC+QryKrEdcEisugaCv1z0CxTTNC0/TY87LS1jgXJzwihRz+Ffk/4X01tZ8S6Zo6hi19dxWwCsASXcLwTwDz3r9baKKKKBhRRRRRRRQAUUUUVomNUtLVh1kiLH672H9KzqvmJoURW7orD6MM/1oEwr4E/b7vUuvjnDAvWz0a3gbjuXlk/HiQV991+b37Y8ol/aQ8VsrZAa1X8RaQg/qKbRRRQI8gooopmo5WWONowjLGuSDndn5gfyYD8Kq1NfBFvZ1iYvGsjBGPUqDx+lQ0FH6NfsX+Hl0H9n/RZGt3hudVlm1CcMfvF32xsPYxJEa9mrF8CaP8A8I74H0Hw/vMn9mabb2e49W8uJUz+lbVFFFFABRRRRT4Y3mmSGNdzuwVR6k9KZU9gI2uR5rFVCsQR/eCkr+uKACmXE0VvbyXE8ixxRIXd2OAqgZJP4U+vPP2lNYj0P4DeMr6TOJNLktBjs0+IFP5yCrczq8jFdwXooZskKOAM+w4qKiigk/N3xxr9x4p8Y6z4kulKTaney3TJu3bN7khAfRQQB7CsSiiio9QY+aIOQIhgggg7v4sg988f8BFSVO9zIylXjgb1YwJuP1bGc++aBoK/Sj9k3wUvgn4JaNBNFs1DVE/tO94IO+UAopB5BWMRqR/eDetfmvXp2jfHv4waRCsVp471J0QBV+0rHcnAGOsqtWXRWhCIIyxe1imz03Mwx9NpFMkjhaUN5XlpnlI2P8zmgLn6ZUV+dml/tSfGaznElx4itNRUEHy7jTYApx1H7tFP610lv+2N8TYygm0TwnMoI3f6LOrMPqJsA/h+FUqKvTRWbL+5jnRvV5Qw/RRRFa2pQeZczK/osAI/PcP5UDPu+ivjXT/21dRSIDUPh7a3EnOWg1RogeeODE3b3/wroNF/bS8OzD/ic+CNVs+P+XS7juP/AEIR1RoqzFaeZJtM8ca44Zwf6A0k9qYyAsscvumR/MCgD6qor52sv2wvhbcTCOXTPFNquCfMls4Sv0+WYn9K6aH9p34JyLufxg8R9H0u7z+kRqvV22k32uxm+aM8DJJ2n07AA/8AoVNk0+5RNx8kj/ZnRj+QNSaXbXTtKUjlWHyn8xwhK4A3AE9uVFAHsdfIH/BQ7wYg/wCEf8fWygMzHSrznluGkhIGPaYEk/3BXv8ApXxq+E2pLut/iB4fQZx/pN2tuemekm3/ADxXG/tLa/4L8bfAXxVp+h+MPDeoXUNul1GtvqMMzZhkWUgBWJ3FVYD602iiigk/PGiiio79QJEceWA8YO1O2Pl59zjP41Wq3eFTbxqI8MrsWf1yBgfofzqpQUfpJ+yD4m/4Sb4B+H2knSW60tW0ycKuPL8k4jU+/kmI/jXrlfKX/BOfWJpvDHi7QWVfJs723vEbuWmRkYflAv519W0UUUUAFFFFFFFFABRRRRRRRQAUUUUUUUUAFFFFFFFFABRRRWiWQ2doEI3LGQ+Ox3t/TFR1JLEITGgOcxo//fSg/wBajoEfnz+3Zqgv/j7dWqnnTdOtrU+xKmb/ANq14LXrP7Xl1He/tF+LZoWVlWaCIlWyN0dtEhH1BUivJqKW5vNQgnkt/tdxH5bGMospAGOMcUlQXsvn3k0//PSRn/M5oBBX6i/DHw1pN18HvB1jrWiadeNHoVkskdzbJKAwt0B6gj1Ffl1X692cK21nDbRjCRRqij2AxSwXU0JyhQ/78av/AOhA0k9zNMxZygJGPkRUH5ACoaKBnIT/AAm+F0ybH+HXhQD/AGNIgQ/mqiqPhj4KfDDwz4rtfFOg+FYdP1a13+RNFcz7U3IyN+7L7OVZh93vXoVFFFFFABRRRRVvTpfLFwu0nzI9mfT5lb/2WqlXrIR/YZydvmebHt9cYfP9P0oAK+fP2+9Qls/gZDbR523+s29vJg4+UJLL+PMYr6Dr5c/4KKakkXgDwzpBYb7nVHuQNwziKIqeO/8Arhz2/GkooooJPiKiiiiiipGWOMbp5Ng7KBlj+H4jqR7ZoGFFFew/B79nnx98RRBqC2g0LQpNrDUL9GXzEODmGP70mVbIPCHBG6o6lignm3GGGSQLjdtUnH1xVeS74KwxqgIIy3zNggevH0IAPPWoJpZZpDJNI8jnqzsSfzNAWPHq0dE0PWtcujbaHo+oapOoyYrO2eZgPooJr9Avht+zH8MPCUcM+oaa3ifUVGWn1TDxZK4YLAP3e3qQHDkf3q9nsrW1sbSO0sraG2tolCxxQoERB6BRwBV+OGZ1ZkikcKMsQpIA9TUVUquwXBnyszZkAJVzjLdyGJ698Hr0HpgCx+VOseA/HGj2L32seDfEWnWiffnu9MmijX6sygCubr9gK+Zf2wvgboWp+D9R8feF9Nh0/W9Nja6v47ZFSO9gB3Suy8ASKNz7hywDA7iVwUUUUCPhmiiillG+0dS3KfOgOfYEAdORg5/2ao1owmQOREAXdWjAP+0Cv9azqBo+lv2AvGc2k/Eq88G3E7fYtctmkhi5IFzCu8EdlzGJMnvtT0r7qr8ufgBqE+mfG/wXdW0nlsdbtYWP+xJIsbj8VZhX6jUUUUUDCiiiiiiigAooooqSGGSZiI1ztG5j0AHvTrW3MzEk7Il+++M49h6k9h/TJq47rgLGuyMcBc5/Enuff+nFABWR4v8AE2geEdCn1zxJqttpmnwj5ppmxk4J2qByzHBwqgk9gawfjH8SvD3wv8Jya5rkhklfKWVlGwEt3Lj7q+gHVmPAHqSAfzr+LnxO8VfE7xD/AGt4ivAY4gVtLKHKwWqnqEU9zgZY5J4BOAAGJFDC3AEzg8Mw+Xt0Hf8AHqD0pXd3ChmJCjCg/wAI9B7UyigR7j8YP2utc1KWTTfhxZHR7IHB1K7RZLmUcfdjOUjGdw53kjB+U8V8za5rGr69qL6jrmqXup3jgB7i7naWQgdAWYk4FUKKKKKKBBRRRRRRRQAUUUVJHIyZAPykgspGVbHTIPB/GmPDBL0/cPxzyUPTqOo7njPYACkooGbPhTxP4g8K6mNS8Oa1faTdgAGW0maPeAQdrAcMuQPlPB719PfB39ry9hkg0v4mWIuoCQv9r2UQWRefvSwj5WHumCAOFY18kUVVmikifbIuD27g+4PcUytAnfF5MnKZ3Ad1PqP0+uBVKWMxvtPPofUUDufrh4b1zSPEmiWut6FqFvqGnXSb4biFsqw7/Qg5BB5BBBAIrQr8xPgj8WvE3wr8Qpe6TM9zpcsmb/S5JCIblehI/uSYAw4GRgZyuVP6M/Dnxr4f8f8AhO18S+Grz7RZz/K6MMSQSADdFIv8LjIyOhBBBIIJZRRRQB0VFFFFFFFABRRRRRRRQAUUUUUUUUAFFFFFFFFABRRRRRRRQAUUUUUUUUAFFFFFFFFABRRRRRRRQAUUUUUUUUAFFFFFFFFABRRRRRRRQAUUUV0+kjbpMPrg/qTSy96ktQF0+3A/55L+eKhk6VUTOoZ11zdP9R/KnJ0qOTmd8/3jUqVBJULdaleoWqznRKvSnCmr0pw6U16b/F+FOftTP4vxoLHUUUUppKU0lAgoooops3+qf/d/pTqbN/qn/wB3+lJjW4Uo6ikpR1FZ1FFFZnSSUUUUUUUUAFFFFFFFFABRRRRRRRQAUUUUUUUUAFFFFFFFFABRRRRRRRQAUUUUUUUUAFFFFFFFFABRRRRRRRQAUUUUUUUUAFFFFFFFFABRRRRRRRQAUUUUUUUUAFFFFFFFFABRRRU9l/rT/u/1FXKp2X+tP+7/AFFXKuOxhU3Gv0plPfpTKKKKKogKKKKKKKKACiiiiiiigAooooooooAKKKKKKKKACiiiij+L8aUdaP4vwoGFFFFKnWvr39i3/kl2pf8AYbl/9EQV8hr1NfXP7FjH/hW2qp2GsO34mGL/AAr4bxDX/CLL/FH8z0cr/wB4XoFcn4x/5CUf/XEf+hNXWVzfjKNRJbSc7mDKT7DH+Jr3SnCm0V+An0xzZqJ1xUxGKaRT6cDTAaXNAmiuy5qEjNWmXFMIqQGlzx61HS5pk2KrJSLvRwyllZTlSOCCKnKGkK1+ePxy8KHwV8UdZ0SOLy7TzvtFlgYHkSfMgHrtzt+qmuI3V9Z/tw+Eftmg6V41tYiZbF/sd4yjJ8lzlGJ7BXyPrJXyTX9JcL5p/aeWUqzd5JWl6rT8d/mfN4ql7Oq4np2kXf2/TLe74zIg3YBADdCBntkGreK5T4f3WBcWDAf89VwPwP8AJf1rrKduo3U2ivfOewmKMUtFO3UbqbRQFhMUYpaKdmvW/wBk/wAVf8I58YtPgmkC2urqdPlz/ecgx/j5ioP+BGvIqnsbmexvYL21kMc8EiyxOOqspyD+YrjzHBxx2EqYaW0k1/wfluXTlyTUl0ExWV4rsvtuhXCbQXjXzUyMnK88e5GR+Na1FfqLupN1YvgrXrfxN4R0nxBbbRHqFpHPtBzsLKCy/VTkfUVrZNfy7VpypTcJqzTs/VH1Cs1dHjm2jbWnq1kbLUri2wwCOQuWydvUZI9Riquw/wB2pN1G6o8mjJqB2K22l2/Wp9vtS7D/AHak3UbqjzRQFivs+tG32qztNG01Juo3VHRQFivt9qAlWNjUbDWL8Q/ECeFvA2teIHZQbGzkljDdGkC/Iv4ttH41+a0kkksjSSOzuxLMzHJJPc19j/tt+I/7O+HFh4eikKy6veAuv96GHDN/4+YvyNfGlftvhvgPY5fPEta1H+EdPzueJmM71FHsT6FZfbdYtbdlUoz5cEkAqOW9+RmvUsVx3gG1zdT3ZztRAi5XqTzkH8P1FdjS5ozSUV+iHnhijFFFFLSUUAFFFFFFFd18B/Cv/CYfFTRNIli8y0Wb7TeAjjyY/mYH2bAX/gVc+LxMMLQnXqfDFNv5FQi5SUV1CiiqurXX2PTZ7njciHbkZG48D9SK+1fgF4XPg/4T6HpMsRiu3gF1dhlwwml+dlb3XIX/AIDXdZplFfy7i8TPFV516nxSbb+Z9RCChFRXQ4Pxdc/bNcmb+CI+SuRg8df/AB7P4EVj7Kn2Cl2Cn7qN1MozXOVYr7BS7BU+0elG0elP3Um6m5ozQFiDYKNi1Y2+1G32pl7dQWVnPeXUqxW8EbSyyNwERRkk+2BX5tfEDxFceLfGur+I7jeGv7p5VVjkomcIn/AVCj8K+yP2t/Ff/CO/CS6sYJdl5rUgsY8HkRkZlOPTaNp/36+Ga/Y/DXLfZ4epjZLWT5V6Lf73+R42ZVLyUOwy2gee4jgjGXkYKoz1J/8Ar16pawpbWsVvHkpEgRc9cAYrjfBVmZdVNwynZAmev8RyB9eN35Cu2oooor9PPMCiiilpKKKACiiiiiiigAooooooooAKKKK2/AviC58KeMNJ8RWm4y2F0kxVTjeoPzpn0ZSVPsa/STS7+11PTLXUrGUTWt3Ck8Eg6MjqGU/iCK/MCvtf9jjxcde+GLaHcShrzQpvIAySTA+WjJ+h3qPZBX5n4k5X7XDU8bFawdn6Pb7n+Z6eW1LScH1GXESXFvJBJnZIpRsehGK8uurd7e4lhk5aJirY5GQcH8K9Urj/ABrY7L1bxR8sy4c/7Q4/UY/KvcKKbmkzX4ye1Y5bYaNhqfYaXZ70+imZozQFiDZR5Z9an2e9Gz3p+aSm5ozQFiDZS+X71Ns9/wBKXYKdRTc0ZoCxB5fvRsFT7BRtHvTq/OL4vf8AJWPGH/Ydvf8A0e9fo3X51/GyNI/i/wCLlRcA6xct17mRif1Nfpvhk/8Aa66/ur8zzM0XuR9SDYK9M0b/AJBFl/17x/8AoIrzvaPSvRdI/wCQVZ/9cE/9BFcfRRRX7KeKWqKKKKKKKACiiiiiiigAooor6w/YQmc6H4qhLfu1ubdgMdCVcH/0EV9LZr5k/YP/AOQV4s/672v/AKDJX0xX878baZ5X/wC3f/SYn0eB/gR/rqct4/GRZf8AbT/2WuTx7V13jv8A5c/+B/8AstczinZozTaK+VOuxBtPp+lLtPpUuKXFOzRmm0UBYh2n0oCn0qbFGKdmjNNooCxDsNGw1NijFOzSZpKKAsRBDS+X71JijFOzRmm0UBYi2GjYalxRilzRmkooCxHs96NnvUmKXbXx/wDtzf8AJQ9E/wCwSP8A0dJXz5X0H+3L/wAlE0T/ALBI/wDR0lfPlf0dwh/yJcP6fqz5vGfx5HXeBxjSZP8Aruf/AEFa3qw/BX/IKk/67n/0Fa3KKKKK+kOUKKKKKKKKACiiiivWv2Rv+S6aR/1wuf8A0S9eS161+yP/AMl00f8A643P/ol68biL/kU4n/BL8mb4b+NH1QVmeKudBuf+A/8AoQrTrN8Uf8gK5/4D/wChCvuqkoozX8zH1Fjgto9KXFP20baWkoooCwzb7CjFPxRiiijNGaAsMxRin7aNtFeX/tW/8kC8Sf8Abr/6VQ16hmvLv2rP+SB+JP8At1/9Koa9bIP+Rrhv+vkP/SkY4j+DL0Y3FafhUf8AE+tz/vf+gms7bWp4XH/E8t/+Bf8AoJr4Nooor+nD5Y7eiiiiiiigAooooooooAKKKKK/TDwj/wAippH/AF4wf+gCvzPr9L/CP/IqaP8A9eMH/oAr8r8T/wCFhvWX6HrZVvL5BXnurL/xNLv/AK7v/wChGvQq8/1Uf8TO7/67v/6Ea1KKTFGK/IT2SlijFSYoxS15f+1b/wAkD8Sf9uv/AKVQ16fivMP2qlZvgJ4lCgk4tjwO32qImvVyD/ka4b/r5D/0pGOI/hS9H+QzbWp4WH/E8t/+Bf8AoJrOxWp4ZH/E7t/+Bd/9k18GUUUV/Tp8sdrRRRRRRRQAUUUUUUUUAFFFFFFFFABRRRRRRRQAUUUUUUUUAFFFFFFFFABRRRRRRRQAUUUUUUUUAFFFFFfbf7GkyyfBiNFzmLUZ0b6/K38mFfElfaf7FX/JH7j/ALC0/wD6BFXwniKr5P8A9vR/U9DLf43yCuS8ZjOqR/8AXEf+hGutrk/GX/ITj/64j/0Jq9w5o5ozRmvwc98wsUYp2KMUmKyPG3iGz8KeE9T8Ragf9HsLdpSu4AyMPuoCe7MQo9yK2M186/tw+JJLPwpo3hiCQqdSuGuLgKescQG1SPQs4P1SvXyLLv7TzClheknr6LV/gjHEVfZU3IbirOnWv2y9itwcb25PoO/6fyqDFdH4Mt+Z7pl9I1bP4nj/AL5r5Y8Ta1qHiLxBfa5qsxmvb2ZppW7ZPYegAwAOwAFZtFFf01CEacVCKsloj5dtvVnRRRrFEsca4RFCqPQCnUUUUUUVQgooooooooAKKKKK3fDfg/xV4k50Dw7qmpIG2mS3tmdFPoWxtH4mvcv2XfgrY6/ZxeNvF1utxp5c/wBn2Lj5ZypwZJB3TIIC98HPGAfrC3hht4Egt4o4YY1CpGihVVR0AA6CvzviHj6ll1eWGwsOeUdG29E+3n57HpYbL3UjzSdkFRzzQwKGmmjiBOAXYAfrWT4h1ZrNhbWxXziMs3XYO3Hr/nFcrLJJK7SSMzux5YkkmvgyP4D/ABZkjMi+EJgAASGvLdT+RkzWTrXwn+JGjqWvvBmr7QMlreDz1A9zHuA/Gv0Mor5in4mZipe/Sg15cy/V/kdTyqn0kzuW1PT1dVN5Dls4w4I49T2/GpI7y0kcJHdQOx6BZASa4Civy/dWjdkdSrKcMpGCD6U2v0O+JPww8H+PrR01vTI1vduI7+3AS4jI6fNj5h/stke3eviL4sfD7Wvh14nfR9WUSwSAvZ3iLiO5jz1How6FeoPqCCfv+HeLsJnT9mlyVF9l9fR9fwZ52Jwc6Gu6PRqK4nTtXurJgFcyRcZjc8Y9vSuvsbqG8tlngbKnqD1U+h9646iiivrDkJ6KKKKKKKACiiiiiiigAooor7e/ZJ8aN4o+Gq6VeTGTUNCZbVyTlmhIzC35Bk/4BXsua+Hv2Q/Eh0P4vW2nyOFttZgezfc2AHA3xnHc7l2j/fNfcFfzzxtlay/Np8itGfvL57/jf5H0eAq+0oq+60OT8WWawXi3MagJNksB/eHU/jx+tYmK7bxHb/aNJlGAWj/eLk4xjr+ma4qlzRmkor5I7bCYoxS0UuaM0lFAWExRiloqj4hhe40DUYI8F5LWVFyeMlCBX5vMK/Sm/wD+PG4/65N/I1+bLV+veFr9zFLzh/7cfP53vD5/oWNL/wCQnadR++Tt7iu3FcRpf/IRtP8Arun/AKEK7YVXcdagfpVlxUEnev1dnjwY8U4UwU4VA1NFOam1J0IeKWkFLRRRRQAUUUUUUUUAFFFFFFFFABRRRSjrUg+4fpUY61If9WaZMgPSm96celNH3qiooopFDqKKKKKKKACiiiiiiigAooooooooAKKKKKKKKACiiiiiiigAooooooooAKKKKKKKKACiiiiiiigAooooooooAKKKKKKKKACiiiiiiigAooooooooAKKKKKKKKACiiiiiiigAooooooooAKKKKKKKKACiiiiiiigAooooooooAKKKKKKKKACiiiiiiigAooooooooAKKKKKKKKACiiiip5ru6mKma5mlK9N7lsfnUFFABXNan8PvAWpzedqXgjw1ey5J33GlQSNk9TkrXS0Va+33PlGP9ztxj/UJn88ZpILySHJEaM/8AC5LBkPYjBFVqKAPOtZ+Bvwj1ZNl14A0SMc/8ekJtjz15iKn/AA7Vl6Z+zl8HdM1ey1XT/CZgurK4S4hP9oXMi70YMuVeQgjIHBGDXrNFFFFFABRRRRRRRQAUUUUUUUUAFFFFFFFFABRRRWjZ75NPCb4FWOR3+aVVYkhexOT92lghmn4gjklPoik/yrNooA+Rf25fAfj/AMW+NdHvvDvhm/1bSbPS9pktE8xlmaVy67Ad33Vj5A74r5lufhr8RrWMyXHgDxXCgHLSaPcKB+JSv1UorRljkhfZLG0bjqrLgj8KjqmjMjblYqfUHFTy315MmyW7uJE67WkJFArH5C3VvcWk5huoJYJVxlJEKsPwPNQ1+wBAIwQCPesLWfBng/WjnWPCmhaieP8Aj70+KXp0+8pqWimQ39xEu1fJI/2oEY/qKbDdMjZeKOUej5A/QigLH5OUV+omo/Br4U38flz/AA98NoP+mFgkJ/OMA1zM37MnwTkUhfBzRk/xLqd3n9ZSKlopkt4JHBFvFEo6qhbn8yakN1aeVj7NMJMfe88Yz9Nv9aAsfnDRX31qH7IHwrupzJBfeJrFe0UF7EVH/fcTH9a5/Wf2L/Csqn+x/GetWbYODdwRXA9vu+X/APX9qi1GMxXOwtu+RG/76UNj9arVJcStNL5jddqr+AAA/lUdAz1L9kmwl079nbwjbzAhnt5pxlcfLLPJIv6OPrXqlYvgPQV8K+CdD8NLc/ahpWnwWfn+Xs80xoFL7cnbnGcZOM9a2qKtWcRMEs/ZGVMfXJ/9lqrV7TvMe3miV4VQsrNvkVSSA2MZIz1PSgAr5s/4KGzKvwf0WA/efX4nH0W3nB/9CFfSdfNH7d3g/wAZ+LtL8Kx+FdBvdXt7WS6kvFtY97IxEQj+UcnI8zoDSUVJBFJOdsMbynqQik/yomimhfbNE8bYzhwQf1oEfC1FddN8MviRAu6b4f8AiyMdMvo1wPw+5XMXlpdWc3k3ltNby4zslQq2PoajooooEQUUUVNbxpK0iv08qRhz3CMR+orMq+yO0EzrjCJub6Ehf61QoGj0T9mrTP7W+PXgy1zjZqkd11/545l/9p1+nlfnN+xZbST/ALR3huSMArbx3ckn0+yyr/NhX6M0+CRopVkUA4PQ5wR3Bx2NXpVAwy7tjDchIxkf54+orOq1ZSxgGGb5VY5V/wC4ff1Hr37j0IMpa9pdjrmh3+i6nD51jf20ltcR5I3RupVhkcjgnkV+WvxS8Gan4A8d6n4V1RW8yzlIimKgC4hPMcowTwy4OM8HIPINfqvXjX7UfwYtvil4XF5pcMEXirTkP2GdiEE8ecmB29DklSfuseoDNl9SRSPFIHQ4PTkZBHTBz7cYoljaNyrjBHPXOQehHqMc5qOgR+clX9B1fUtB1m11jR72Wyv7SQSQTxNhkYdx/hSa3peo6JqtzpOr2U9jf2zlJ7eZCrxt6EGqNElvDJlo3ELcnY2Sv4Hk+2D+dRtY3CxCQ+TtxnAmQn8s5qSigLn2p8Iv2vdGurO3034kWM2n3iKFbVLOMyQSkZy7xL8yHp9wOCSThRxXtuk/Gn4T6pbR3Ft8QfD8aSDKi5vFt3A91k2sv4gV+X1FNewnQKXaAKTjImVse+FJP6U5Le3jJ8xzMQTwo2qfQ5PJ+mB9aKKAufpprvx8+D+jRq91470ybd90WYe6P4+UrY/HFeNfET9snS4YJLbwF4bnu7jkLeaqRHEpB6iJGLOCM9WQj0PSvjCipXkLqECqiD7qKMAf4npyefeoqeqs5woJOCeOwHJ/xpSYNu1GZ3GMsPu98j1OOOfr9SAdT8QfHni3x9qw1LxXrVzqUyZ8qNztihBxkRxrhUzgZwMnHOTXLVb0vT77VL+DT9NtLi8vLhxHDbwRl5JGPRVUck16D8X/AIQ618LvDfhu78TXEK6rrbXDGyhIdbVIhFw7jhnJlxhcqNvU54jooooEeZ0UUUy+tXjlZldJYyx2MrgkjscA5HHY037DfeV5v2O48vGd3lHGPXNS0UDufpR8JfiV8NNP+GHhXS5viF4XjmstFs7eVZtThhYMkCKQVdgQcg5B5Feh6N4k8O60m/Rtf0rUkwDutLyOUc9Puk9a/JSiqZ4ODwaSrV5KWijgxwjM354H/stVaBn7AUV82f8ABPKNR8Htam/ibxBKp+gt7fH8zX0nRVvSkWS82soYCKRsH1CMR/KqlW9IZVvcscDypR+JjYUAFcL+0HcLa/A7xrI0ixg6Lcx5boS8ZUD8S2Pxruq4D9oyzW++BPjSFwxC6PPN8pwcxr5g/VRTqKKKCT8vqKKKmT/jyvec/uR/6MSsytGMrko5bY42tt/n74ODj2qBbGZyfLeBgMcmVU6j/aINBR9D/sAH/i+N1/2BLj/0ZDX3zX5YfB3xvc/Dr4jaT4ttrcXQsnYTW+4qJonUo659drEgnIDAHHFffXhX9ob4Q+ILZJIvGFpp0pjDvBqStbPGT/CSw2MR/ssw96q0VaksZ49pkaEAnGVmVsfgpJqvIuyRk3BtpI3DOD780Aeq0V5jrnx/+DujlRdeO9NlLdPsayXX5+UrY/GvQPD2q2evaBp2uac7PZajaxXduzKVLRyIHUkHkHBHFNooooAvUUUUUUUUAFFFFFFFFABRRRRRRRQAUUUUVqXQRbqRY3LxqxWMk5yo4H6Vl1oOrI7RuCrKdpB7GgTCvyg+JOsJ4g+IfiPXY2LR6hqlzcxn/ZeVmX8MEV+r9fkHPFJBM8MqNHJGxV1YYIIPII+tMqSM7A8u1iI13HABwegyDxjcRmo6nT/jyveQP3I/H94lAIjr0X9m7wnbeNfjX4b0O+iEtibk3N0jR70eOFTKUYf3X2BD/vV51X0F+wTdW8Hx2MU0gWS40i4ihB6s4aNyB/wFGP4VmHk5PWkoooGff1FFFFFFFABRRRRU1tN5Tjcu+Pumcfl6H/PPSoaUAkgDqaACuI+Mnwx8NfFDwwdI163CXEO5rC/jX99aSEYyvqp43IeGwO4BHb0HpWjcx+TcSQ5zscrkjHQ1FUtzK09zJMwAaRyxA9Sc1FQI/JPxTpMmg+JtU0KaaOeXTrya0eWPIV2jcoSM84OKy6tareTalql1qFxzNdTPNJjJ+ZmJPX3NVafH5m7dFnegLjtjaMk/pWfWjHN5Id8ZzG6f99KV/rWdQCO0+Bdu9z8afBMUabz/AG/ZMR/srOhb8gDX6mV+bX7IFtHd/tG+EopVVlWW4kAZQRlLaVwfzUV+ktFFFFAwooooooooAKKKKK0pZGkKM4wVjRMf7qhf6Vm1q3zI99O0X+rMrFcccZ4oEwr8uf2gL2W/+N/jWeY5ZdcuoR/uxyFF/RRX6jV+TPjjVF1vxrrmtKQVv9RuLoEE9JJGbvz3qvU9p5X2yHzuYvMXf/u5GagqWGITF1Y7cRSNn/dUn+lAGLW54C0mPXfHWgaHJ/q9R1O2tG78SSqvqPX1FYdeg/s56dJqvx18F2seSyavBc8f3YW80/ohrNooooGfp/RRRRRRRQAUUUUVc0yNXW6YjJSEMPY71H9ap1e0o4jvB6wAf+REoAK8W/bYuFg/Z116NpFU3E9pGoP8RFxG2B74Un8K9prw/wDbis1uf2e9UmYuDaXlrMu3pkyhOfb5/wA8UlFFFBJ+d9FFFFFOw2G2jcQpbpnoMmmPfBo9os7dW/vgvn9Wx+lAwor0j9mnw3oXi742eH/DviWzF5pV4bgTwmZ4t5W3ldfmQhh8yr0PPSvr/Wv2TfhFfgi1tdZ0k462l+Wxz/01D/T/AOvzS0UkF1bqv7+3lc/7EoUfqppEuIWlO8SJHnjGHIH6ZoCx+fFFfc+ofsZ+AXhYaf4m8TQSY4ad4JVH4CNc/nXM3P7FHzSNbfEjjJ2LJo3IHYFhP+uPwp1FLNLaAL5MkzE9d8YXH5MaeotzHvN7CrYztKvn6fdx+tAWPj6ivp7Vf2M/HMcuNK8U+HLqPJ+a586A47cKj/zrB1b9kj4tWMZe2Gg6mRn5LW/Kk/8Af1EH61HRT4FExwkkQ/35FT+ZFK6FZPL3I7dfkcP+oyKBHz/RXrlz+zb8areMySeB5mAHPl39q5/JZSa5q7+EvxQtZWim+Hniolepj0qaRfwZVIP51HRU8trdQp5kttNGvTc8ZA/WoKBnEUVqax4f17RTjWNE1LTjx/x92rxden3gPSsuiiiigQUUUU+Zl/suVNw3GeMgZ7BXz/MVn1YufuD61XoKPqf/AIJ1ah5fjjxRpW5P9I02O4wfvfu5QvHt+95/Cvtmvg//AIJ5/wDJadX/AOxdn/8ASm2r7woooooAKKKKKKKKACiiiiiiigAooooooooAKKKKKKKUcnA60AFFFFaEgkV/LlLb0AQ57Y4x+lR1NdzCe7lnC4Ejs2PTJqGgk/LL44XDXPxn8aytIZM6/fBWJz8oncL+GABXGVf8QalJrGvahq02fMvbqS4fccnc7Fjz361QqxYGMX1uZdpj81d+7oRkZzWVWlDH5u9Q20iN3B/3VJ/pWbQUje+HmmprPj/w9pEgDJfapbWzAqGBDyqp4PB69K/WKvy9/Z40+TVPjn4LtYc7k1m3uDgZ+WJxK36Ia/UKiiiigAooooooooAKKKKKu28O2zWf+/IyfkFP/s1UquwNJ9kSNvubmdR9cA/+g0Awr46/4KPXEbXvge1BBkjjvpGGeQGMAHH/AAA19i18K/8ABQy5kf4u6LaFsxRaDHIox0Zp5wT+SrRRRRQSfNNFFFE1wYdoh+R+CXz8ykE9PTt78dapVa1QRrd4jAC+VGTj12Ln9c1VoKPtf9jX4LeCrzwHpXxH1yxGsareSzNbRXShre0EcrxAqnR2OwtubODtwARk/VNecfsx6YukfALwbaqMB9OW6/GZjMf/AEZXo9FFFFABRRRRUlvK0E8cyY3RsGXPqDmo6KACob61t72yns7qJJreeNopY3GVdGGCCO4INTUVoSxtHK0ci7WQlWHoRTKnvJVnvJplBAkkZgPqagoEfkJcwyW9xLbzoUlidkdT2YHBH51FVzWLoX2rXl6qlRcTvKFPUbmJx+tU6saeyrqNuzEKolUk9gMisqtGON5N4jIBVGfJ/wBlSx/lWdQNHU/CNWk+K/hBEUlm12yAAHU+elfqvX5cfAK0lvvjd4Jhh27l1y0lOT/Ckqu36Ka/UeiiiigAoooop8EbTSrGpAz1JzgDuTj0FMq9Avk2wP8AHKOcE8LngH6kZ/AUAFZvinXdK8MeHb/xBrd2lpp1hC008rdlHYDuxOAAOSSAOTWlXxj+318S5bnWLb4Z6XcOttaKl3q2xiPMlYboomGOQqkP1IJde6VI7LsWOPIiT7oxjPqT7n8ew7CoqKKBHhXxu+JetfFHxrca9qbNDapmPT7INlLWHPC+7Hqzdz6AKBwVFFFSKm5SxKogIDO3Rc/5PAyeDQgUgtI6oijJJ/kB3P8AnpzVS4naYheVjXOxM9Pf68DJoCwV1Pw48B+KPiFr6aJ4W0uS8nyDNKflhtkP8cjnhRwfc9ACcCrPwg8Aax8SvHFn4X0n935n7y6uShdLWAEb5GAIzjIAGRliBkZzX6T/AAy8CeHPh34Vt/DvhqyEFvGMyzNgzXMneSRsfMx/IDAAAAAle6RVxDHlu7v6+w6e3Ofwpq314kjyRXEkLP8Ae8o7AfwXAqtRQM8R+F/7IvgzRrWK58cXc/iPUGQeZbxSPBaRsQOBtIkcg5wxKgg8oK9u0j4d+AdHYPpfgnw5ZyDH7yHTIVfjkEsFycV09FWJL28kZGluZZdhyokYuB+B4p4vA5PnwoSSTuQbD044Hy4/AfWqlFAHN6v4B8C6w5fVvBnh2+cknfcaZDI2T1OSuc+9eTfEP9lL4a+IoZZdBjuvC9+2Sslq5lgLHu0Tnp7IyV77RWh8jLviYMmT2wR9R2/l79aZVWGWSGVZI22svQ4z+GO49qul4pVEkQ2f34+cKfY9we3ft7kFY/MX4yfBzxp8LbpP+Egs45tMmk8u21O0Je3lbGdpJwyNjPysBna2MgE15zX6567pOma7pFzpGsWMF/YXSeXPbzoGR19wffBB7EAivz0/ai+C9z8LPEq3mmxzT+FtRkP2GdiWMD4yYJD6gZKk/eUHqVbDKlGJIvs8jBUJyrFc7Gx19cHjPt2JAqKigDxevW/2ZPi3dfC3xwkl07P4d1Jlh1SHBbYvO2dQOdyZzjncu4YyQR5JRVSRGjdo3Uq6khgRggjtTauXqb4knGcjEb/+ynr6Aj/gPvVOgZ+vttNDc28dxbyxzQyoHjkjYMrqRkEEcEEd6fXzf+wj8RG8R+AbjwXqVwZNR8PkfZjI+Wks2J2gZJJ8tsrwAFUxCvpCiiiigAooooooooAKKKKKKKKACiiiiiiigAooooooooAKKKKKKKKACiiiiiiigAooooooooAKKKKKKKKACiiiiiiigAoooooop0S75FQfxECgAoopGOFJ9BXXY8uFU/ugD8qqyGrc3cVTl6VUTKoZYbc5Y9zmp0qCOrCVXeoj1qWSoqswRKOlOFNHSnDrTX7Uz+L8ae3UUxe9BYtFFFKaSl9KSgQUUUUU2b/VP/u/0p1Nm/1T/wC7/SkxrcKUdRSUo6is6iiiszpJKKKKKKKKACiiiiiiigAooooooooAKKKKKKKKACiiiiiiigAooooooooAKKKKKKKKACiiiiiiigAooooooooAKKKKKKKKACiiiiiiigAooooooooAKKKKKKKKACiiiiiiigAoooqey/1p/wB3+oq5VOy/1p/3f6irlXHYwqbjX6Uynv0plFFFFUQFFFFFFFFABRRRRRRRQAUUUUUUUUAFFFFFFFFABRRRS+tKe1IKRu1AwooopydR9K+t/wBiz/kner/9hdv/AETFXyQp5r61/YrkQ/D/AFiIH511UsR6AxR4/ka+I8Qv+RJP/FH8z0cr/wB4XowrnfGf/Lp/wP8A9lroq5/xiOLQ+79/92veBS0daTpX8/n05zRppGKkIpCKWlzSZopAREU0qPpUpFJinA0ZptFMRCU9KQqRU2KMVkeOvD9r4r8H6r4dvMCK/tnh3EZ8tiMo4HqrBWHuK/NzVLK503U7rTr2IxXVrM8EyHqjqSrD8CDX6dV8VftjeE/7B+Jq63bxbLPXYfP4GAJ0wsoH/jjH3c1+meG2aeyxNTAyek1deq3+9fkeXmdG8VNdCTSbj7FqUF0OiNzgZODwfxxn8xXpI6V5jiu48K3X2jSkjZsyQfuz0zj+Hp7cfga8Rooor9mPFNaiiiiiiigAooooooooAKKKK+yf2JfEp1L4eX/hyaTMuj3e6MekM2WA/wC+xL+Yr3zNfC/7JficeHvjBZWk0gS11iJrCTceA5w0f4l1Vf8AgRr7mr+fuOsv+p5vOSXu1PeXz3/FN/M+hwFTnory0OR8dWYW6hvFX/WKUYhcDI6ZPqQf/Ha5oKfSvQfEtsLnR5hxujHmKT2x1/TI/GuExTs0ZptFfHHbYh2GjYamxRinZpM0lFAWIthpfL96kxRinZozTag1K8t9O0651C8kEVtbQvNM5/hRQST+QNOKcmktwItho2GpcVLbwtNcRwpt3SMFGeBk+v518W/tjeIjrHxcfS43Jg0a1jtgAflMjDzHI9/mVT/uV4rWj4m1a417xFqWt3XE9/dSXMgB4DOxYge3NZ1f1BlOBWAwNLDL7MUvn1/E+VrVPaTcu52fhS2+zaLFlSGlJkbJz16H8gK1aSNFjjWNFCqoAUDoAKWiiiivRMwooooooooAKKKKK+rP2G/C4h03W/GVxGu+dxYWpI5CLh5D9CTGPqhr5WjR5JFjjVndiFVVGSSewr9GvhZ4aXwf8PdF8OADzLO1UTEHIMzZaQj2Ls1fAeImZfVstWHi/equ3yWr/Gy+Z6GXUuarzdgrmvHF1+7gslxknzH69BwP6/lXS1wet3H2zU5pQQUztTnI2j/Hr+NdPRSUV+Fnv2MzaPSjaPSpNtG2lpKKM0wsR7R6UuKfto20tJRWd4o1i18P+HNR1y9/497C2kuJADgsEUnA9zjA9zVQhKpJQirt6CbsrsZt9hRin4qzYWzXd3Fbp1dgCcZwO5x7D+VfHv7ZPir+2/iemhwSbrXQ7cQkA5HnyYeQj8Nin0KmvD6ua3qN1rGs3urXz+ZdXs73EzYxl3Ysx/Mmqdf0/lOAjl+CpYWP2Ul8+r+buz5WrUdSbl3Ot8LWv2bSUZlIeUmQ59O34Y5/GtWkRVRAiKFVRgADAApaKKKK9EzCiiiiiiigAooooooooAKKKKKKKKACiiiivWP2VfFn/CL/ABbsLeaQrZ6wP7PmHYM5HlHHrvCjPYM1eT0+J3ikWSNmR1IZWU4II6EVx5hgoY7C1MNU2mmv+D8ty6c3CSkugVn+IbT7ZpUsarmRRvTjJyPT6jI/GtCiv1AorlvhP4qTxp8PNG8RKV865twLkKMBZlO2QY7Dcpx7EGuoxX8vYihPD1ZUaitKLafqtD6qMlJKSPMsUYrT1u1+yalLCq7Yydycdj6fTp+FUMUtFJijFYlDNtGKfijFLRSYooAZijaafilxS0UlLigCPBowakxRijNfnd8b/wDksHi3/sLXH/oZr9EcV+ePx1ieH4x+LEfGTqkz/gzbh+hFfpnhk19drf4f1R5eafw4+ozbXoWlf8gu0/64J/6CK4DFd/pX/IMtf+uKf+giuKooor9nPELNFFFFFFFABRRRRRRRQAUUUV9UfsHSKbLxfDzuWS0Y/QiYD+VfTea+Xv2C/wDmc/8Atx/9uK+oa/njjhWz2v8A9u/+kRPpMA/9nj/XU5vxuM/Y+n8f/stcxtrp/G3/AC6f8D/9lrm6M0c0ZozXyZ1jNtLtp+KMUmaXmjNGaBjMUbafijFHNHNGaM0CG4oxTsUYo5o5ozRmgBuKMU7FGKTFGKXNJmi4DcUYp2KMUYoxRRRcY3FGKdijFfJX7dQH/CW+HGwM/YJOf+2lfOVfR37dX/I1+G/+vGT/ANGV841/RnBn/Ikw/o//AEpnzON/jyOs8G/8guT/AK7H/wBBWtusXwb/AMguT/rsf5CtqiiiivpzlCiiiiiiigAoooor1T9lCRk+PXh5VxiRbpW+n2aU/wBBXldeo/sp/wDJfPDf/b1/6SzV5Gf/APIqxP8A17n/AOks2w/8aHqgrN8Tf8gO4/4D/wChCtKs7xL/AMgS4/4D/wChCvvKikor+Yz6mxxFGKdRS0lFFAxuKNtOopaKSigVhuKMU6ilrzb9pvn4F+Jv+uMX/o+OvSK83/ab/wCSF+J/+uMX/o6OvUyP/kZ4b/HD/wBKRlX/AIUvRja0/DP/ACHLf/gX/oJrOrR8M/8AIbt/+Bf+gmvgWiiiv6fPlTtaKKKKKKKACiiiiiiigAoooor9Jvh9K9x4C8PTyY3yaXbO3HcxKTX5s1+kfw2/5J34Z/7BNr/6JWvy7xPX+z4f1l+SPVyr4pBXBap/yE7vk/65/wD0Ku9rgdU/5Cd3/wBd3/8AQjW/miiivx09srYoxS0UV5v+03/yQvxP/wBcYv8A0dHXpFeb/tN/8kL8Tf8AXGL/ANHR16mR/wDIzw3+OH/pSMq/8KXoxMVpeGP+Q3b/APAv/QTWdWj4Z/5DVv8AVv8A0E18C0UUV/T58odrRRRRRRRQAUUUUUUUUAFFFFFfcfww+Evw5vvhv4av7zwlp9xdXek2txPLJuZnkeFWZuvck8dK+HK/Rr4Q/wDJJ/CH/YCsv/RCV+ceI+Lr4bC0XRm43k9m108j0sthGUpcyuFclf6zqMd7cRpcbUSVlUBF4AOPTnpXW1wOq/8AITuv+uz/APoRrL/4U58MP+hL0v8A75P+NPh+EPwyhlWRfBWkFh03w7h+IJINdzRX5G83x7/5fz/8Cf8Amez7Gn/KvuLP9u6p/wA/R/79r/hS/wBuap/z9f8AkNf8KzaK4/8A4Vd8Of8AoRvD3/gBH/hR/wAKu+HP/QjeHv8AwAj/AMK7Cio/tPG/8/pf+BP/ADH7KH8qND+3NU/5+v8AyGv+FH9uap/z9f8AkNf8Kz6K5ZPhv8PEUKPAvhggeulQE/mVpf8AhXPw9/6EPwv/AOCiD/4iuooqf7Qxf/P2X3v/ADD2UOxbk1LUJHLteTAnsrlR+Qpn9oX/APz+3P8A39NV6K5qH4f+AoX3xeCPDUbdMrpUAP6LU3/CE+DP+hQ0D/wXQ/8AxNb9FS8biXvUl97H7OPYs/b7/Gfttz/39ak+333/AD/XP/f1v8ar0Vgf8IT4M/6FDQP/AAXQ/wDxNWk8NeHI0VE8P6UqqMKos4wAPQDFatFS8VXlvN/ex8kexY+333/P9c/9/W/xpft99/z+3H/fw/41WorL/wCEc8Pf9AHS/wDwEj/wq9ZWdpZQ+TZWsFtFktshjCLn6CpqKiVWpJWlJsfKix/aF9/z/XP/AH9P+NRzzTTMGmleUgYBdiTjr/Wo6KKKKKzGFFFFFfF/7at8bn4uW9ryFtNKhjx2yXkcn8mH5V9oV8O/tgRtH8br9mkLCS0t2A/ujywMfoT+NfeeHMFLN230hL80jz8zf7n5hXZeFo1j0dGGcyMzN9c4/pXG12vhr/kCW/8AwL/0I14/RRRX7ufPmjRRRRRRRQAUUUUUUUUAFFFFfpH8OIbS3+HvhyGwwbVNLthCR/EvlLg/j1rfr5X/AGaPjlYaVpdt4L8aXX2a3gGzT9QckoiZ4ikPYDs3QDg4AzX1FZXVrfWkd3ZXMNzbyqGjlhcOjr6gjgiv5p4gyjFZZjJxrxdm21Lo0/Pv3XQ+nw1aFWC5ThNXZm1S6LMSfNYZPpnA/TiqldV4g0d7qT7Xa4MxwHQn72OhB7H/AD9eYljkikMcqNG46qwwRU1FFFeEdIyiiiivN/2jPBEPjb4Z38McIbU9ORrywcL829RlkH++oIx0ztPYV6RRXVgcZUwWIhiKT96LTX9eZFSmqkXF9QrV8NXTW2oomR5c2EYe/Y/nx+JrKor8vaK9q8Wfs9/EV/F+rjQ/DsR0k3kzWUhvoFDQlzsGC+R8uOoFOs/2ZPiVP/rW0O16f628Y/8AoKNX9FrifKORTeIhr/eV/wAD5r6rWvblZ6NRWZFrunNEjST7HKgsuxjtPcZxSnXNLx/x8k/9s2/wrxOivoG0/ZU8aMw+1+IPD8Qzz5TzPx+Ma1s2n7Jd4yD7X44t4mxyItNLgH8ZFrmqcZ5JT3xC+Sk/yRSwVd/ZNKisUeJLH/nlc/8AfK/402bxLaqn7q3mduwYhRj6jNfMtFfV9n+ybpK/8ffjO9m6f6qyWP69Wb/PrWzb/sr+AUwZtZ8SSnPQTwqCPf8AdZ/WuKpx/kkdqjfpF/rY0WX1+xuUVzn/AAlH/Tj/AORf/rVFN4muGI8m2hQY5DsWz9MYr5J8LapJofibS9aiG57C8iulHqUcNj9K/S9GV0DqQykZBHcV45Y/s1/DC32+da6peY6+desM/wDfAWvXrG2hsrKCzt1KwwRrHGCckKowBnvwK/OeNeIMDnUqUsKneN07q2jtbr6/eelgcPUoc3N1OndVdGR1DKwwQe4rzyVGjkeNwVZTtYe4/wDr1sf8JLff88bf/vlv8aybiVpp5JnADOxY4HGSamooor4Y9AjooooooooAKKKKhv8A/jxuP+uTfyNfm0/ev0qZVZSrAEEYIPpX5rv1r9c8LHpil/g/9uPns8/5d/P9Cxpf/IRtP+u6f+hCu1WuDjZ43V0YqysCpHqO9d2tV5KgfrVh6gkr9aZ40B4p4pgp61XamU9+pplQdKHilpop1FFFFAwooooooooAKKKKKKKKACiiilXrUjf6v60xafL9wD3pkvcDTR96lNIvWoqKKKRQ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QSpypIPqKSigAoNFFWJL69kjMcl5cOh6q0pI/KlhvriFdq+SR/twox/UGq1FAGJrXhHwnrf8AyGfC+ialwB/pdhFLwDkD5lPfmuf1H4OfCm/haKf4eeGkVsZMGnxwt1z1QAj/ACK7uipjdTFZV3ACUYcBQMjIOPbkD8qhoooA4LwJ8Hfhv4G8QSa/4V8NrpuoyRNC0ou55BsYgkBXcqOVHQV3tFFFFFFABRRRU8FwyAJIvmIBgAnBXnPB7d/UcnirI8pwWhlVsc7W+VuuOnc89ATWfRQB5r8bfgv4P+KtiravC9lrEERjtdUtgBLGOoVx0kTPO09MttKkk18a/Er9mf4neEJpZbDSj4m01T8lzpamSTBYgBoP9YGxydoZRn7xr9FKK0ZY5IXKSI6MOqsMEfhUdV7e4uLdi1vPLCT1KOVz+VTf2nqX/QQu/wDv83+NArH5D39ndWF3JZ31rPa3MTbZIZkKOh9Cp5FV6/Xm9s7S+ga3vbWC5hYYaOaMOpHuDxWXF4P8JQyLJF4X0SN1IKsthECD6g7amSKRkeRUYqgBZgOF9MntSOYYiRLKGYZ+WM7snjHPTHuCfpVKWSSZzJLI8jnqzHJplAWPyt8P6BrviC7a00DRdS1a5VdxisrV53A9cICcV7j8Nf2T/iF4kaK58SNb+FdPYBj9oxNcsCMjESnjnAIdlI9DX31GiRoEjRUUdFUYAp1WJ7p5FMaDy4j1UH73T7x79B7egFTwKn9mxuPvmZweewCY/maoVIkzooUYwDnGP69e1AzgPhH8H/A/wxtCvh3TTJfyLtm1K7IkuZRnON2AFXp8qhQcAkE8183/APBRnUEk8R+D9KB+e3s7m4YZHSR0Ue//ACyPXj9a+z64T4ifCH4d/EHV4NX8XeHRqV9Bbi2jm+1zwlYwzMFxG6g8sx5HerNFIb5fK2fYrYNjG/L5+v3sfpSQXMAz58Ej+myUL/NTQKx+XVFfoXrP7KHwfvkK2un6tpRwfmtNQZjz/wBdd/T/APXmudvP2Nfh68TCz8SeKIZMHDSywSAHtwIlz+dOopv2iFpvuSRxfUOw/lmnzzWYUeTJO7dw8QUfmGNAWPhaivsS6/YoiMjta/Ed1T+FJNG3EfVhMM/lXO6x+xl40ikxpHi3w/dp/eulmtzj6Ksn86bqbqy2qjqkJVvrvY/1FU6lujG0xMJYrhfveuBn8M5qKgZ7h+xBYJZ/s86RcJnN9dXVw+TnkTNH/KMV7dXD/Afwbe/D/wCE2h+EdRuLe4vLBJfOkgYtGWkmeQ7SQCQN+OQOldxRUls0aXMTzKWjVwXUdSM8io6KACszxZo8PiHwtq2gXDlIdTsZrORh1CyIUJH4NWnRWjIrxyNG+AykqRx1qOn27C4gG0qJoxgpjG5R3HqR3HXjPPOGUCPyI1Gzu9O1C50++ge3u7aVoZ4pBho3UkMpHYggiq1fWH7aPwQ1C31u8+JPhSxa5sLrM2sW0EeWt5APmuAqjlGxuc9Q25icE4+T6KKKKBBRRRRUepusmpXUicq0zsPoWNW7KJZ7yCFyQskiqcdgTWXQNBX64+HLBNK8Pabpce7ZZ2kVuu45OEQKM4+lflB4Z01ta8R6Zo8ed99dxWy4IBy7hRgnjv3r9bqKKKKBhRRRRRRRQAUUUUUUUUAFFFFFFFFABRRRRWlOxkfz2cuZQJC23GSfvY+hyPwrNq7ZsZYTDyXjBZe/y9SPw69O7GgAr8wf2jPD83hn43eLdMmChW1KS6h2Z2iKc+cgGfRZAD7g1+n1fLX7fHw3l1fQLL4iaXbmS50pPsupBRkm2LZSTr/A7EHAJxJk8LRUkRjD4kGUIKtxnAIxkD1HUe4qOigk+JK6n4UeLrjwH8RdE8W26NIdOug8ka4zJEwKSoM8AtGzgHtmuWoqrNG0Uhjccj9R2P0I5plaLlZYljmyQv3GH3lz29xnnHr6ZOYTYu0m2GWGT5d2S4THPQ7sDP0JoKP1w8Oa1pfiLQrLXNFvI73Tr2JZreePo6n2PII6EHkEEHBFaFfnB8BPj14o+Fcn9n+UNZ8OuzM+myy7DG5/jifBKHPJGCp54BO4fX3g/wDaV+EPiKOJW8Sf2NdOCTb6pC0JTHrIMxfk9VKKtLYXDOVHkZHXM6AfnnmlSzAJ86dEw+1lX52x6jHyn86APYaK4ef4wfCuGHzn+IfhgrgnCalE7cf7IJP4Y5rgvFn7Vnwl0WE/2dqGoa/Pkr5djZsoBHq0uwY913VUq9ZweS6XE4GVw6REZ39xn0X+eRjrkPhMcABhQCT/AJ6McsD7dh/MetNPOec+pNAXPda8M/aI/aF8N/D2yu9D0WWLWPFLRtGIInzFZN03TMOhB52D5uOdoINfNvxZ/ak8feMo5dP0Mr4U0txgpZylrlxxw0+ARyD9wJwcEmvBSSSSTkmm0UUUEiUUUVIPL+yXW8Lu8obM+u9en4ZrOrRNu08DeXIgcMPlZwuRzk5J7EDj3qpFa3EsnlwwSStjOEUscfhQUj3z9g/TFv8A49w3TYzp2mXNyvyZ5O2Lr24lPP4d6/QSvgD9hrxB4b8M/FDV9U8Sa/p2jwNor28TXkwiV2aaFsBm4yAh46/lX2rZfEj4d3s3k2fj3wtcy4J2RavAzYHU4D1DRUk8E8B2zwyRH0dSP51HQB1VFMhmimXdDKki+qMCP0p9FFFFABRRRU9hEJ763hPAklVT+JxU1QWSyG5QxEh1O8EdRtGc/pU9AmVtUu47DTLq+mZUit4XldmOAFVSSSe3SvyIr9UvjXcNa/BzxpcRyGKRNAvijg4Kt5D4IPrnFflbRTj5iwyPHu+VPmI7A/Kf54/Gm05pvLtp02581An0+ZW/pQAV7J+xjbvP+0d4YYRl0iW7kc44UfZZgD/30V/GvG6+if8Agn9ax3HxvvJnVS1toVxKhK5wTLCmR6cOf8mqFFFFAz73ooooooooAKKKKKsWCq1xtaTYuxjn1IUkD8SAKr0+CTypkk2q2xg21hkHB6H2oAK8y/ap0ebXP2fPGFnAyq8dkLwk/wB23kSdh/3zGRXptVdY0+z1fSLzSdQhE9ne2729xGejxupVlP1BIq1RUkqqsrKriRQcKwHDDsajoJPyJorS8TaPdeHvEmp6DfbftWnXctpNt6b43KHHtkVm1Nak+cEWRU8wGMs33VDDaSfwNZlXaZqK5n8/ORN85PH3v4hxwOecehFA0dd8HPEC+Fvir4Y1+W4Ntb2epwPcyDtAXAl/8cLV+qVfj/X6a/szeO1+IHwf0jVpZjLqVogsNSLHLG4iUAsTgZLqUk44G/HaqtFFFAz0uiiiiiiigAooooooooAKKKKKsRX17Cu2K8uI19FlIFV6KACqeo6VpepR+XqOm2d4nHyzwLIOPYirlFTQ3M0T7lYE/wC2oYfrTpryeVgz+Xx2SJUH/joFV6KAONm+FPwwmUq/w78J89SujwKfzC5rnNT/AGdfgxqFwZ7jwPbI5zxb3dxAv/fMcgH6V6rRVme7822EP2eFPmDF13biQCO5Pr2qtRRQBwPw3+D3gD4ea1c6x4S0eSwurmA28ha6llHllg2BvY45UflXfUUUUUUUAFFFFFFFFABRRRRRRRQAUUUUUUUUAFFFFFWNMEbalbLLgRmZA2emMjNV6nsYTNcBBxhWf/vlS39KACs3xTqMej+GNV1aVtsdlZTXLHIGAiFj147VpVxfx2mWH4J+N3fodAvU/FoHUfqamooooJPyzooop26RI5HjDcIQxA6A/Kf51QrQMojtblT/AMtYwo/77U/+y1n0DR7F+xnC0/7R/hf92ZEjF1IxC5C4tJcE+nJHPriv0er4H/YBs47n443UzqC1polxMh9GMsKfyc198UUUUUDCiiiiiiigAoooorRMivaWqrnKRlW+u9j/ACIrOrTuYxE0ar0MMbfiUBP86AYV+ef7cupfb/2gtRtcY/s6ytbXp1zGJfx/1tfoZX5p/ta3qX/7RHi6ePotzFB07xwRxn9VNQ0UU4c44z6AUEnldFFKASQAMk1Wvo2hvZoXbc0cjISPY4/pUNSXMrTXEkzdZHLH6k5qOgo/Vj4S2Uum/Crwjp84xNbaHZQyD/aWBAf1FdPTII1hhSJBhUUKPoBT6KKKKACiiiirGmRrNqVtE33XmRT9CRVeprONpbgKvUBm/wC+QT/SgAqnrl6mm6JfajJ9y1tpJm4zwqlj/Krlcb8c5Fi+Cvjd2OP+KfvlB9zA4H6mp6KKKCT8saKKKcJTCrOoySjL/wB9Ar/WqFaIkVLS6VuskQVfrvU/0NZ1A0evfscRrL+0j4TVuga6b8RaTEfyr9Iq+A/2BbFLv46S3D9bLRridOe5eOP+Uhr78oooooGFFFFSW8fmzpGW2hiAWwTtHc4HoOauyv5km7bgHGFznA7DnsBgVBp5CtJJudWCEKV6ZPBB/wCAlqfQJmf4k1ez8P8Ah3Utd1BmWz060lu5yoydkaFmwO5wDX5SeKtbvvEnibUvEGpsrXmo3Ul1MV4G52LED0AzgDsK++/23/ELaF8A7+1jMiy6zeQaero2NoJMrZ9ikTKf96vzvoooqa1GZ1+ZARkrvAKkgcA54wTgc+tABRRXT/C638O3HxD0GLxZfQ2eg/bY2v5ZUdkMSncyHZ8w342Z7bs9Kr6gzI32XJwh+cYx8/ftnjp37461UqzPY3EK7n8oj/YmRz+hNJHY3skYkjs7h0PRliJH50DPvL9kH4bR+AfhZbXt5AV1zXkS9vmYfNGhGYougI2qckHkM784xj2euG0/4w/Cu+iWSH4heGVVhkCfUY4W/JyCK3tF8XeE9b/5A3ijRNS4J/0S/il4BwT8rHvxVeilIKnDAg+hpKANuigUUUUUUAFFFFFS20xhl3fMUPDqDjcvp/nvg1FRQAVzvxJ8I6X478Eap4V1df8ARr+EoJAMtDIOUkXkcqwDY6HGDwTXRUVoSLscrnI4IOCAQeQRnnBGKZSxMGtY2ym4EoQM7sDkE/nj/gNJQI/JPxTot94b8S6l4f1NFS9066ktpwpyu9GKkqe4OOD3HNZdfSn/AAUA8KrpHxR0/wAUQRqkOvWOJTvJLXEGEY47Dy2hH1Br5rqWJPNJgAZjKu1QACS38I56c4/DNZtXahvk2XcgEXlKTuVM52qeRz9CKAR6j+y34wk8GfG/w/feYVs76cabeDcFUxTkKCxPZX2Of9yv0vr8f6/WH4ca5J4m+H3h7xFMsazalplvdSqhyqu8asyj6EkfhUFFFFAzfooooooooAKKKKKKKKACiiiiiiigAooooooooAKKKKKKKKACiiiiiiigAooooooooAKKKKKKKKACiiiiiiigAooooqfTub+3/wCui/zqCruiLu1SEH1J/IGgApk/+ok/3TT6ivDi2f8AD+ddFP0NVJatTnrVSU1cTGoUI6sJUEdTpUD9TUfenv3plUZIkpw602nCmP1P0pq96c/U/Smr3oKFooopT1pKKKBBRRRRTZv9U/8Au/0p1Nm/1T/7v9KTGtwpR1FJSjqKzqKKKzOkkooooooooAKKKKKKKKACiiiiiiigAooooooooAKKKKKKKKACiiiiiiigAooooooooAKKKKKKKKACiiiiiiigAooooooooAKKKKKKKKACiiiiiiigAooooooooAKKKKKKKKACiiip7L/Wn/d/qKuVTsv9af8Ad/qKuVcdjCpuNfpTKe/SmUUUUVRAUUUUUUUUAFFFFFFFFABRRRRRRRQAUUUUUUUUAFFFFKKRu1KKRu1A0FFFFKvavq39ib/kUfEH/X+n/osV8ojpX1d+xN/yKPiD/r/T/wBFivi/ED/kR1PWP/pSPRyv/eF8wrn/ABl/y6fV/wD2Wugrn/GXS0+r/wDstfQNL1pKK/ns+oOeppFOopTSdKKXNADDQRT6TFJmlzRmigQzFJtqTFJijNeUftU+E/8AhKPhJfzwRb73RyNQgxjJVQRKM+mwscdyq16vTZEWSNo5FVkYbWUjIIrty7GzwOKp4mnvBp/8D57EVYKpBxfUZtrb8KXX2fUhCxwk42nJAG4dP6j8ax8U+N3jkWSMlXUhlI7Gvy+orqviz4Vk8F/EPWfDrK3lW1wTbEnO6FvmjOe52kZ9wa5Wv6gw9eGIpRrU3eMkmvR6nykouLaZ6LRUNlcLdWkVwmMOoOAc4PcfnU1FFFFbCCiiiiiiigAoooqxp15cafqFtf2khiubaVJoXHVXU5B/AgV+lHhTWbfxF4Y0zXbUYh1C1juEUnJXeoO0+4zj6ivzPr7M/Ys8S/2r8Nbrw/K+Z9FuiFGOkM2XXP8AwPzfwAr848Scu9tgYYuK1puz9Jf8G33np5ZUtUcO4V59qNsbW9mtyD8jnGepHb8xivQa5fxjbhbqK4XH7xSrcdx3+uP5V7vzRzRmjNfiZ7hz2KMU7FGKOaOaM0ZoAbijFOxRikxXlX7VfiI+H/gzqccchS41Rk0+IjuHyZPwMauPxFerZr5K/bj8RfafE2ieF4XyllbNdzhW48yU7VBHqFTP0evpeEMB9ezejBrSL5n/ANu6/i7L5nLjanJRkxuK2vCluZNUEuTthUsfl4yeAPbqT+BrHxXWeEIPLsJJ2XBlfg56qOB+u6vnGiiiv6OPmjbooooooooAKKKKKKKKACiiivT/ANmHwv8A8JR8YNKWWMvaaYTqNx/2zI2fXMhjyPTNfemK+fv2JvC/9neBtQ8UTxkTavceXAT/AM8IcjI9MuXB/wB0V9AV+AceZl9czaVOL92n7vz6/jp8j6HL6XJRT76lLXLn7Lpk0gbDkbU+bByeOPcdfwrhMV0XjG63SxWatkIN7gEdT0B98Z/OufpcUYpKK+LO8ZijFPopaKSigVhtGKdRS14J+2p4p/sr4fWfhqCTE+tXGZRj/lhCQzfTLmP6gNXvVfCP7U3in/hJvi/qSQvutNJA06HtzGT5h/7+FxnuAK+y4Ey367m0JyXu0/efqtvx1+RxZhU5KLXV6DcV0Hg613XEl2y/Kg2pleMnrg+w4/GsGu40K2+y6XDGy4dhvfjByex+gwPwryuiiiv6BPnS9RRRRRRRQAUUUUV1vwf8Mr4v+JeheH5UL29zdBrkZIzCgLyDI6ZVWH1NclX0d+w54e+0+J9c8Tyx5SytltISy8b5TuYg+oVMfR68XiLH/wBn5ZWxCdmlp6vRfizbD0/aVYxCoL+f7NZTT/LlEJXd0J7D86nrF8Xz+XYJAGIMr8jGcqP/AK+K8K8a6HN4Z8Xat4fnLM+n3cluGIxvVWIVvoRg/jWNXvX7a3hv+zPiNZeIYY9sOs2g8w56zQ4Rv/HDF+teC1tkmPWYZfRxPWSV/XZ/jcVen7OpKPY2IZFliSVOVdQw+hp1ZPhW587TBGxy8LbeuTjqD/T8K1qKKKK9QyCiiiiiiigAooor6e/Yd8WbZtZ8FXEnDj+0LQH1GElH5eWQPZjX1JX5w/DLxNL4O8e6N4kj3EWVyrSqvVoj8sij3KMw/Gv0atpobm2juLeRZYZUEkbocqykZBB7jFfhfiJlf1XMViYr3aqv/wBvLR/hZ/ee9ltXmp8r6GD4wtd9tHdqPmjO1yBztPT9eP8AgRrlsV6FdwJc20lvIPldSp4zj3rgJY3ilaKRcOpKsM9CDUlFFFfAHpDMUYpaKKKKKACiiiiiiigAoooor8+v2hf+S1eKv+v5v/QRX6C1+fX7Qn/JavFX/X838hX6T4Zf8jCr/g/9uR5ea/w4+oV32l/8gy1/64p/6CK4Gu+0v/kGWv8A1xT/ANBFcFRRRX7UeGWKKKKKKKKACiiiiiiigAooor6h/YM/5nP/ALcf/bivqGvlj9g9mF94uXccGK0JHbOZf8/jX1PX89cdK2e1/wDt3/0iJ9Hl/wDu8fn+ZznjXpaf8D/9lrnK6vxiq/2fE20bhKADjkDBz/KuUoooor5E7QooooooooAKKKKKKKKACiiiiiiigAooooooooAKKKKKKKKACiiivlH9uyDbr3he53Z8y1nj246bWQ5/8e/Svmuvpr9vD/kIeEv+uV3/ADir5lr+ieCW3keHv/e/9KZ81jv48v66HWeDv+QZJ/12P8lrarF8Hf8AIMl/67H+Qraoooor6o5AooooooooAKKKKK9P/ZXdY/j14aZ2wM3K/ibWUD9TXmFek/sxf8l18M/9dZv/AERJXlZ6r5XiV/cn/wCks1w/8WPqgqh4gjaXR7hUAJwG644BBP6Cr9VtV/5Bl1/1xf8A9BNffNFFFfzCfVnBUUUUUUUUAFFFFFFFFABRRRRXnv7R8P2j4I+KE3bcWqvn/dkVsfpXoVcH+0L/AMkW8Vf9eDfzFelkzazHDtfzx/8ASkZV/wCHL0YVpeGf+Q3b8f3v/QTWbWj4Z/5Ddv8A8C/9BNfnzRRRX9Qnyh2tFFFFFFFABRRRRRRRQAUUUUV+kHwxdZfht4XkQ5R9HtGU47GFK/N+v0a+EP8AySfwh/2ArL/0QlfmHicv9loP+8/yPVyr4pBXBap/yE7rj/ls/f8A2jXe1wOq/wDITuv+uz/+hGuoooor8bPbK9FFFFef/tGQrP8ABLxQj5wLMOPqrqw/UCvQK4P9oX/ki3ir/rwb+Yr0cndswoP+/H/0pGVf+HL0YVo+Gf8AkN2//Av/AEE1nVo+Gf8AkN2//Av/AEE1+fNFFFf1EfKHa0UUUUUUUAFFFFFFFFABRRRRX6LfBuTzfhJ4RbGMaLaL+UKj+lfnTX318IvFXhew+FPhS3vvEmj2sy6Tbho5r6NGBEYBBBOetfm3iVSnUwlHki2+Z7eh6eWNKcr9grh9diEOr3Khicvu6evP9a7iuR8QWl1Lq87xWszqduGWMkH5R3r0iisD/hN/Bf8A0N+gf+DKH/4qmv458ExoXfxh4eVQMknUoQB/49X499SxP/PuX3M9rnj3MeirH2C+/wCfG5/79N/hSmwvv+fK5/CJv8K6GiuX/wCFjfD3/oe/C/8A4N4P/i6P+FjfD3/oe/C//g3g/wDi6r6hiv8An1L7mHtIdytRVj+z77/nyuf+/R/wo/s++/58rn/v0f8ACuoorkpfib8Oo22t458OE/7OpRMPzDUz/haPw5/6Hnw//wCB8f8AjVf2bjP+fMv/AAF/5C9rDuivRV+LRtSkQSLaMM9mIB/Imnf2Fqn/AD6/+Pr/AI12FFcbN8VfhtDEZG8caCVHUJeIx/AAkmqv/C5Phh/0Oml/99n/AAqo5Tj5bUJ/+Av/ACF7an/MvvM6itL+w9UP/Lr/AORF/wAaT+wtU/59T/38X/Gu8org/wDhcnww/wCh00v/AL7P+FVpfjh8KYpDG3jG0JHUrDKw/MJg1aybMZbYef8A4DL/ACD29P8AmX3mdRWj/YWqf8+p/wC/i/40v9h6p/z6/wDkRf8AGvRaK5vwT468J+NPtn/CL6xHqX2PZ9o2Rumzfu2/eUZztbp6V0lcVahVoTdOrFxkujVn9zLjJSV0ZtFWr2xurMJ9pjEe/O35gc4x6H3qrRRRRWRQUUUUV8g/tyaXLB4+0TWNoEN3pnkKfV4pGLfpKlfX1eMftf8AhN/EPwtbVbWEyXmhy/ahgZYwkbZQPYDa59kNfU8GY6ODzilKb0leL+ei/GxyY6nz0XYK67wjK0mllGI/dyEAeg4P8ya5GtvwjciK+e3bAEy8f7w5/qf0r4kooor+ij5o6uiiiiiiigAooooooooAKKKKK2vDHivxL4YnM3h7XdQ0xiQzLbzsqOR/eXo34g1i0VFSlCrFwqRTT6PVDTad0FMmhimTZNEki5zh1BGfxp9Fe3eHP2mviLpqrHqS6VrKZ+Zri28uTHoDGVUfipr0TQP2r9DlO3XvCeoWnH3rK4SfJ+jbMfma+TaK+axfBmS4q7lQUX/dvH8Fp+B0wxteH2jLuNB06b7sbwndkmNv05yAPpVG48Mj5jb3RH91XX+o/wAK6Kivvjw58dPhfrZSOPxPDYzMMmO/ja32/V2Gz/x416DpmoafqlqLvTb61vbdvuy28yyIfoVJFfmNVvS9S1HSrtbzS7+6sblfuzW8zRuPoVINfMYzwyw0rvDVnH/Ek/yt+p1wzSS+KJx0+gajGfljSUYzlHGB+BxWdNBNBt86GSLPI3qRn869CoNfpvRXwh4V+P3xO0HZGdcXVoE/5ZalEJs/VxiQ/wDfVeueEf2rNLnKQ+KvDdzZtjBuLCQSoT7o2Co/4Exr5HH8AZvhbunFVF/dev3Oz+652U8xoy30POaK7i50jTpx81qiEAgGP5cfl/Wsu68MjBNrcdhhZR/Uf4V9J0Vyngr4jeCfGIVPD3iKzup2z/ozMY5+Bz+7fDED1Ax711dfH18PWw83TrQcZdmrP8TtjOMleLuc3RV690u+tSWkgJQZ+dPmXHr7D61RoooorEoKKKKKKKKACiiiiiiigAooooooooAKKKKK/NeTqK/SivzcvIjb3EkDkFo2KnHQkGv1rwseuKX+D/288DPV8Hz/AECu8WuDrvOhIqnJ3+tV5KsPUEn9a/XGeJAeOtOWmCnrVZ+9Mp796ZUHSth4p1NFOoooooGFFFFFFFFABRRRRRRRQAUUUU5adL0WkTrSzdQPamT1ENInelahelR0UUUihaKKKKKKKACiiiiiiigAooooooooAKKKKKKKKACiiiiiiigAooooooooAKKKKKKKKACiiiiiirGnRrNqFtC2dryqpx6EgUAFFFVNavY9N0e91CZgsdrbyTOxBOAqkk4HPbtRPZzwgFxGc/3JVf8AkTQLG9MXmizuDHjO/wAo4x65qWigVzkrL4vfCu8hWWH4ieF1UgECbU4ojz7OwI+ldFo3ifw3rSB9G8Q6TqSnGDaXkco56fdJ61+StFUyCDg8GkrTgnuICTBNJESOdjEZpssjzNumZpW9XOaAufsBRX5F6ZqWo6XP9o02/urKbg+ZbzNG3B45Bz1rpIfif8SoVCQ/ELxaijoF1m4A/LfWdRWnLMZV2tFbj/dgRT+YFNi+zom1rKGQ5+87Pn9GAoGfqhRX5p6d+0R8ZrCPy4PHV44/6eLeCY/nIhNdBo37VnxisCftWq6ZqvX/AI+9OjXH/foJWdRV1IbfzcyRvs/uo+P1INJPDbsf3CyoP9tw38gKBXP0Mor4Vs/2yviKkym78PeFZoucrHBPGx+hMpH6V01t+2vcKgFz8OIpH7mPWSg/Iwn+dU6KvPa2ojytzOZMfdMAAz9d39KZDZiQEtdQxY6bw3P5A0DPsSivl7SP2zvB0kQOr+EdetH7rayRTj82Mf8AKug0n9rr4UXs3l3UPiLTBkDfc2KMPr+6kc/pVSirD2riURo8cmTgMDgf+PYxSz2VxCu5/KP+5Mjn9CaAPoGivILb9pj4JztGv/CZ+WzkACTTbpQCfU+VgfXOK6aw+MPwrvoVlh+IfhlVIyBPqUULfk5BFVqKsJY3skQlSzuGjPRhESPzqAgg4IIPvQB3NFY2i+K/C2tqG0XxLo2pA9DaX0Uw64/hY962R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heO3+vUS8jLdHIySee5OepBNVaKACvHPiN+zZ8LvGdy17/Zc+g3znMk2kOsIk4/ijKtH15JChj3Nex0VeintGdjKZ4lz8oVQ5x7nK06WWxC5jmuXb0aEAfnuNZ9FAHx5qP7FUy+Y2nfEKN/vGOOfSiuPQFllP54/CqunfsV6tIgOo+PrK3fuINOeUfmzrX2bRVz7YiojRRSLMDkuZOPwAAI/OqdFFAHzf8ADv8AZJ8L+Gdb0vXNS8VaxqeoabeRXkXkxR28LNG4dQyEOSuVGcMM+1fSFFFFFFFABRRRRRRRQAUUUUUUUUAFFFFFFFFABRRRRSoxVwy8EHIpKKACob21tr6ynsr23iubW4jaKaGVAySIwwysp4IIJBBqaitIeXPEZoV27ceZHn7nv/u/yzg9iYqqI7RtuRip9RVtLiGQAPiF+MkAlTx19R+o57UCPzt/ac+B2pfDPX59W0e1muPB91Jm2nUlzaFv+WMp6jBOFY53DHJbNeI1+vN/Z2moWM9jf2sF3aXEbRTQTRh45EYYKsp4II4INfJnxk/ZDSWSbVfhjfRw5yzaPfSHb0JxDMcnn5QFk45JLjpRRUvkyeW0irvRQCzIdwXPTJHAqKgR8c0V1fjX4d+OPBcki+KPC2p6aiMEM8kBaAk9llXMbfgxrlKKKKmeF43KzkQFcbhIcEZ746n8AaBhRRXoXgj4MfE7xhLGNH8H6osEih1u7uI20BQn7wkk2hvXC5PtUNSYWNQ8xKgrlVHV+cYH68+x6nio2uoo/wDUp5j/AN5x8o+i9/x/Kmaf+/1S2WdiytKisWPbIHX6UBY89r1T4F/BLxZ8VL8TWUX9m6DE4W51S4Q+X15WIf8ALR8Z4HA43EZGfon4Sfsh6HpLxal8Q9RXXLtTuGn2ZaO0U8/ec4eT+E/wDIIIYV9GavJY+GfBt7PaW0NnZaXYSSRwwRqiRRxxkhVUYUAAcDpUz7d7bM7cnGeuPemUUUCPyal2eY3lbtmTt3YzjPGfeo6KKKKKKACiiipIZjBKky4zGwYfhzVbTWjj1G2eX/VrMhbjtkZq3ausbSM3TyZF/EoQP51V02JZrra3QRyN+KoT/SgpHXfBiNZvjD4Lhb7r+ILBTg44Nwlfpx481T+w/A2v61kD7BplzdZIJ/1cTN257V+df7J+npqX7Q3hC3kzhLt7gYPeKF5B+qCvvP8AaEvI7D4G+NZ5W2q2iXUIOCfmkjMYHHuwqzPNNPzPJJKfV2J/nStOWjEZit9uMZFugP54zUNFAj85rb4lfEa1jEdv4/8AFcKAcLHrFwoH4B66PSPj/wDGLS4xHa+PNSkUd7pI7k/nKrE15hRUluywl2SJN7AqGOcqCCDgZxyD3H0qOiigD1jXf2hfi1rvhrUvD+teJo7yx1GAwTqbC3Rth+8AURcZHB6+2K8noooqVVt5Ld45i6NuVldUDYwDkdR1yPyqKigAr1/9lr4oeH/hT4x1PXNe0vUL1bqw+yRmzCF0zIrnIZlGDsHftXkFFMis/MkK/aIo1xwzhufbgGmz2pjbCTRzD1TI/mBUtFAXPvmw/bA+FlzMI5tP8UWa4z5k1nEV69PklY/pXSRftOfBN1y3jF4j6Npd3n9IjX5xUVFc2c9um+TyiM4+SZH/AEUmq9X541OnSSn7yzIo+hD5/kKoUDP1W8FfEbwL40untfC/ijTtUuY4zK8EMn71UBALFDhsZZRnGORXVV8R/wDBOvTPN8feJtYzxa6WlrjP/PWVW/8AaNfblFFFFABRRRWhG3m2qSclo/3bkkn/AHT+XGP9mmVBZzCGX5xmNhtcYzx69uRwfwq3IuxyuQe4I6EHoR+FAmfC/wC3v4Dk0X4g23ji0hb7BrsQjuWAJCXUShcHjC7owpAzklJDXzPX6pfF/wAC6b8R/h/qXhXUdsZuE3WtwU3G2nXlJB9DwQCMqWGea/MTxZoGq+FvEl94f120e01GxmMU8Tdj2IPQgjBBHBBBHFR1IFjlQxSMEB5DYztb+ePXH15wBUdFAGRXrv7Lvxak+FnjoyXxLeHdU2Q6ogTcYwCdky45ym5sgZyrMME7SPIqKqSI0blHGCKbWg/lyQ+XIpyPuOOq89Pce34+uas9vJFluHjzjevK98fTODwcGgZ+vOn3lpqFjBf2FzDdWlxGssE8Lh0kRhlWVhwQQQQRU9fnb+zt+0FrvwvaPRdRik1fwq8u57Xd+9tdx+ZoCePcoflJ6FSxY/dHw6+Ing34g6aL3wprtrfkIGlt9224g5x+8iPzLyCMkYPYkc1DRRRQB1VFFFFFFOjjeQlY0ZyASQozwOpoAKKKr6lfWOmWE2oaleW9lZwIXmnuJRHHGo6lmbAA9zTat21svlefPkIc+WvQufX2UevfoO5DltY4gfOYPJ0CKcqOe7Dr07evXtUkjtI5dzknj0AGOBx0GO1AXLFeJftS/G61+GXh5tJ0WeGbxZfR4t4zhvsaHI89wcjP91T1POCARXD/ABz/AGsNH0u1uNF+Gm3VNSZWQ6rJGRb2x6ZjVhmVhzgkbOh+cZFfGOs6pqOtapcapq99cX19cvvmuJ5C7yH1JPNRy20cnzQERsSf3bH5eoxgn6nr2HU5qpIjxuUkVkZTgqwwRVupNyMoSZfMQYA5wyjOcKe3U+o5zigVz7X+Cn7WWg695GkfEOGHQtSYhV1CEH7HKScDeCS0J5HJyvBJZRgV9MWtxBdW0V1azRzwTIJIpY2DI6kZDAjggjvX5B16Z8HvjV44+GFwkWjah9s0cvul0q8y8DdclO8bZJOVIycbg2MVnUVLdQ+RO0RJyuM5GCDjkdex4/w6VFQM/TSisPwDrl34m8GaVr99ot1olxf26zPYXLhpIc9ASPUYIyAcEZCnIG5RRRRQAUUUUUUUUAFFFFFFFFABRRRRRRRQAUUUUVYsHeO43pj7jKc+hBU/zqvVvTpFRblW6vDtX671P8gaACvJf2wbmS1/Zx8WSREBmjto+R2e6iU/oTXrVeB/t5an9g+AslrjP9papbWvTpjdN/7Sp1FFFBJ+fdFFFOnVDpsjkfvBMgH0IfP8hVCrl5Gy20cuRsd2UDvlQP8A4qqdBR9Uf8E6tMEvjbxRrOBm102K1B5yPNl3fT/lj/h3r7Yr5H/4JxWsi2Hje9JUxyy2USjPOUE5OR/wMfrX1xRRRRQAUUUUUUUUAFFFFFaMsbQyNC33oyVP4cVngEkAdTWjcytPcyTMAGkcsQPUnNAmFflf8aZVm+MXjWZDlX8QXzA+xuHxX6oHpX5E6reTalql1qFxzNdTPNJjJ+ZmJPX3NRVYsJFiv7eVvupKrHHoDVepoI1maRWJAEMjceoQkfqKAKtdJ8LrFdT+JfhbTZM7LrWbSBsHHDzKvXt1rm69D/Zu01tW+PHgy1XP7vVobng/88T5v/tOsyiiigZ+ntFFFFFFFABRRRRVjT5Giud6rn5HU/RlK/1qvVzTfL23W/bu8n5M+u9en4ZoAK8o/a7vZbD9nTxbNCcM8MEJ/wB2S4iRv0Y16vXhX7dOpLY/AC8tWIzqOoW1suWxyG838f8AVHj8e1LRRRQSfnpRRRTriJTpzzEncsqKBnjBVif/AEEVQq3drItsjdI3cj6soH/xX61UoKPqP/gnZphk+IPiXWOcW2krbHnjMsqt0/7Y19u18if8E4baVbbxxdtHiJ3sY0b1ZROWH/jy/nX13RRRRQAUUUVds2dbORdo2SSA5I7qD/8AFfyoqWEf8SiE/wDTxL/6DHUVAmfJP/BRzUZ49K8F6SrjyJ5ru4kXP8UaxKhx9JH/AM5r41r6t/4KMXe/xX4SsPLx5NjPNvz13yKMfh5f618pUUUU+ON5GCxozsegUZJoEFFFbPh7wz4k8Qx3D6B4f1bV1tgv2g2NnJP5W7O0tsB252tjPXBplFTT29xBjz4ZYt3TehGfpmoaBmNRV7VdJ1TSZvJ1TTbywlyRsuYGjbI6jDAHjNUalhlmhffDK8bYxlCQf0pJ5JJzumkeQ+rnP86jooAns7u6s5vOs7ma3lxjfE5VsfUV08PxN+JMK7YfiF4tjX0TWbgD/wBDrkaKmknaRdrRW+P9m3RT+YFMh+zxqVa0hlP952fI/JhTKKAuepaV+0J8ZNNj8u38d38gz1uYYbg/nIjGug0b9qj4yWMga61rT9UXOdt3p0Sj6fughrw2igRW7TbnjYR91R8fkTmieG1bHkJMh775A38lFFFAH0pa/tkfEhJF+0aD4UljH3gtvOjN+PnED8q6Wx/bWvUhAvfh3bzSYGWh1YxgnvwYm/n+dfI1FTRLbRWTIrPJM7qxJjACgBsgHJJySOw6VDRRQB7v+0f8ctH+L/hjR7ZfCs+k6ppt00ola5EyiN1w6A7VPJWM9O3avCKKKKZqKOrxSO27zYww9gCVA/8AHafTL+UyeQmABFHsHv8AMx/rQCCv0f8A2M7prr9nPwyHdneE3URLeguZcD8FIH4V+cFffP8AwT+umuPghexMoAttdniUjuDFC+fzc1VooooGfQ9FFFFFFFABRRRRRRRQAUUUUUUUUAFFFFFFFFABRRRRRRRQAUUUUUUUUAFFFFFFFFABRRRRRRRQAUUUUUUUUAFFFFFaXh1N2o7v7iFv6f1rNrW8Mr/pcrekeP1H+FABUF+2Lf6kCp6rah/qlH+1/Stef1qpJ3q1N1qrIauJz1NyrHVhKgiqdO1QP3plOem+tUQiQdaUUg604VG3ekXvQelKvQUFBRRRSUUUUCCiiiimzf6p/wDd/pTqbN/qn/3f6UmNbhSjqKSlHUVnUUUVmdJJRRRRRRRQAUUUUUUUUAFFFFFFFFABRRRRRRRQAUUUUUUUUAFFFFFFFFABRRRRRRRQAUUUUUUUUAFFFFFFFFABRRRRRRRQAUUUUUUUUAFFFFFFFFABRRRRRRRQAUUUUUUUUAFFFFT2X+tP+7/UVcqnZf60/wC7/UVcq47GFTca/SmU9+lMooooqiAooooooooAKKKKKKKKACiiiiiiigAooooooooAKKKKUUjdqUUjdqBoKKKKB0r6m/Yikc6H4miLfItzAwHoSrg/yFfLI6V9R/sQ/wDII8Uf9fFv/wCgvXxvH3/Iiresf/Skehln+8x+f5BXP+Melp/wP/2Wugrn/GPS1/4H/wCy19GUUUV/PJ9Sc9RRRRRRRQAUUUUUUUUAFFFFFFFFABRRRXzH+3D4S32+j+NraPJjP9n3mP7py8TfTPmAn/aUV8s1+kHxL8Mw+MfAmseG5doN7bMsTN0SUfNGx9g6qa/OS6gmtbmW1uI2imhcxyIwwVYHBB98iv3Pw7zT61lzw0n71J2/7deq/G6+4+fzGlyVOZdTp/B91uiks2Y7k+dASTx3+mDj86364XSLr7HqEU2cLnD+6nr/AJ9RXdVFRRRX6AeeFFFFFFFFABRRRRXsn7IXib+wfi3Bp00m211qBrRsthRIPnjPucqVH+/XjdWtJv7nS9VtNTspPLurSdJ4X/uujBlP5gVwZpgY4/B1cNL7Sa+fR/J6mlKp7Oal2Cs7xJb/AGjSJeMtH+8HPp1/TNaNBAYEEAg9Qa/Tiis/w3q1trvh7Ttbsz/o9/bR3MeeoV1DAH3Ga0K/l2cJQk4yVmj6tO6ujzmirF9A1teTQMGwjFRuGCR2P4iq9FFFFSMKKKKK/O34zeIv+Eq+KHiDW0kEkE140duw6GGP93GfxVQfxr7j+M/iI+Ffhb4g1tHKTxWbRwMOolkIjjP4M6n8K/Oyv1rwywH8bGNdor83/wC2nj5pU+GHzCvQLCD7NZQwYUFEAO3oT3P51x2gQG41aBedqNvJHbHIz+OB+NdvRRRRX6yeOFFFFFFFFABRRRRVnTLK51LUrXTrOMy3N1MkMKDqzsQqj8SRVavZv2QfC39v/FeLU5o91pokLXbErlTKfliU+hyS4/651wZpjo5fg6uJl9lN/Povm9DSlT9pNR7hQaKzfElx9n0mTGd0v7scevX9M19jeDdDtvDPhPS/D9pgxWFrHAGC43lRyxHqxyT7mtaiiv5eqVJVZuc3dt3fqz6uKUVZHJ6hcG7vJrg5w75GRjjt+Qx+tV6KKKKKKgYUUUUUUUUAFFFFc58TvEkfhDwDrPiJyu6ztWaEN0aU/LGp+rlRX5xzSSTSvLK7PI7FmZjksT1JNfVX7cXiryNL0bwbbyYe5c390AeQi5WMe4LFz9UFfKVfufh3lv1bLniZLWq/wWi/G7PAzKrzVeVdC5o1t9s1GGEglM7n6/dHX8+n413Vc94NtxsmuztJJ8tcdR0J/p+VdDRRRRX6AecFFFFFFFFABRRRRX3Z+yl4dPh/4NabJJGUuNUd9QlB9HwI/wADGqH8a+I/Dml3GueINO0W1x59/dRW0ZPQM7BQT7c1+lWl2NtpmmWum2cfl21pCkEKf3UVQqj8gK/MfEzH8mGpYSL1k+Z+i2/F/gepldO83PsFcj4rn8zVPKycRIFwTxk8k/qPyrrXZURndgqqMknoBXn1zK088kzABpGLHGccmvJv2u/DX9u/CG5v4Yy11o06XibVyxT7kgz6BW3H/cr4er9OdVsLbVNKu9MvY/MtbuB4Jk/vI6lWH5E1+a/iXSbnQfEOo6JeY+0WF1JbSEDgsjFSR7HFPw0zD2mFq4OT1g7r0f8Ak1+IZnTtNT7mt4SuDHqJg+bbKpGAOMjkH24z+YrrK89gkaG4jmUAlHDAHpwQe1egoyyIrowZWAII6EVnUUUV+mnli0UUUUUUUAFFFFFfcn7Jni3/AISX4UW1hPJuvdEf7FICeTGBmJvpt+X/AIAa+G69m/ZD8W/8I78U49JuJgllrkf2VwzYUTDLQn3OcoP+ulfI8bZX/aGUz5V70PeXy3/C/wA7HZgavs6y7PQK5LxZa+TqAnUHbMM/Rh1/ofxNdbWb4ktvtGlSY+9F+8HOOnX9M19uUUUV/PR9IcXRRRRRRRQAUUUUUUUUAFFFFFfAn7TKJH8c/E6xqFHnxNgephjJP5k19918DftO/wDJdfE3/XWH/wBER1+i+Gf/ACM6v+B/+lRPMzT+EvUK77S/+QZa9f8AUp1+grga73Sv+QZa/wDXFP8A0EV5tRRRX7ceEWaKKKKKKKACiiiiiiigAooor6a/YP8A+Qh4t/65Wn85a+qK+Uv2Ep1XW/FNtg7pLa3cH0Cs4P8A6EK+ra/nvjxNZ5W/7d/9JR9Hl/8AAX9dTF8Y/wDIMi/67D+Rrk66zxh/yDI/+uw/ka5OiiiivkDtCiiiiiiigAooooooooAKKKKKKKKACiiiiiiigAooooooooAKKKK+WP28Aft/hFuxiuxn8Yq+ZK+of28/+ZM/7fv/AG3r5er+h+B3fIqH/b3/AKXI+bx/+8S+X5HWeDv+QbJ/12P8hW1XOeCv+Xv/AIB/7NXR0UUUV9YcYUUUUUUUUAFFFFFek/sxf8l18M/9dZv/AERJXm1egfs6yvD8bPCzRttJvNufYowI/ImvMzpc2W4hf3Jf+ks1ofxY+qCq2q/8gy6/64v/AOgmrNVtU/5Bl1/1xf8A9BNfoFRRRX8vn1ZwVFFFFFFFABRRRRRRRQAUUUUVwn7QSs/wX8VBVLH7Axx7Agk13dcf8bP+SQ+Lf+wRc/8Aos135VLlx1F/3o/mjOsr05ejCtLw1/yG7f8A4F/6Caza0fDP/Ibt/wDgX/oJr87aKKK/qQ+TO1ooooooooAKKKKKKKKACiiiiv0a+EP/ACSfwh/2ArL/ANEJX5y1+inwXdpPhF4RZjk/2Naj8BEoFfmPicv9koP+8/yPUyv45egVwOq/8hO6/wCuz/8AoRrvq4nxEqrrNyFAAyDgDuVBJ/nXXUUUV+NHuGfRRRRXDfH+J5vgx4rWNdxGnuxHsMEn8ga7muP+Nn/JIfFv/YIuf/RZrvyuXLjqL/vR/NGdb4JejCtHwz/yG4P+Bf8AoJrOrR8M/wDIbt/+Bf8AoJr87aKKK/qQ+TO1ooooooooAKKKKKKKKACiiiiiiigAooooooooAKKKKKKKKACiiiiiiigAooooooooAKKKKKKKKACiiivp39g6Qi68YRY4ZLNs/QzD+tfUtfK/7B//ACEPFv8A1ytP5y19UV/PXHf/ACPa3/bv/pMT6PL/AOBH5/mYXjKNTZwynJZZNoHbBGT/AOg1y1dZ4x/5BkX/AF2H8jXJ0UUUV8idoUUUUVHcww3FvJb3EaSwyoUkRxlWUjBBHcYqSihNrVAwp8UjRSrJGxV1IKn0OaZRX59/HL4e3fw78cXGmmORtLuCZtNuG5EkRP3Se7LnafwOMMK4Gv0W+KvgPR/iH4Vl0TVQYpAfMtLtFBe2l7MPUdiO49Dgj4N+IfgrX/AniGTRdftDFIMtDMnMVwmcB0buPyI6EA1+/wDCHFFPNsOqNZ2rRWv95fzL9ez8j5zGYV0Zc0fhZ3ml3iX1ms6cHo6/3W7irVcPpF++n3IlGSjDDoD94f4+n1Irs7S4huoFmgcOp9Ox9D71zdFFFfaHES0UUUUUUUAFFFFFFFFABRRRRRRRQAUUUUUUUUAFFFFFFFFABRRRSqxVgykgg5BHavVPh78eviB4SZLeXUf7c08Hm21EmRgOPuyffXgYAJKj+7XlVFceNy/C46n7PE01Jea/Lt8i4VJU3eLsFUb/AEqyvMtJFskP8acN/wDX/Gr1Ffevwq+Nng3x55NnHcHStZcAGwu2ALt6Rv0f6cN/sivTa/L5WKsGUkEHII7V9GfAj9oe80uSDw94+uJb2wJCQam2Wmg5xiU9XT/a+8P9rjH5TxF4fSoReIy28l1g9/8At19fR6+bPXw2Ypvlq/ecfqWi3VkrSoRPCOSyjkDvken5+9ZNejVja1osdyrz2oCT9SvQP/gff/HNfWtFR208F1bRXNtNHPBKoeOSNgyupGQQRwQR3qSvy5pp2Z6qZyVFPkR43KSKUYdVIwfyplFFFFAwooooooooAKKKKK/OHWP+Qrd/9dn/APQjX6PV+cOsf8hW7/67P/6Ea/WPC348V6Q/9uPBzz4YfP8AQK70/fP1rgq70/fP1rOeoJP61O9QSf1r9eZ4UBRT1pgp61WfvTKkfrUdQdS2HinU0U6iiiigYUUUUUUUUAFFFFFFFFABRRRT06iiX7/0FLH1pJfvmmT1EahelI1Kv3aZRRRSKFooooooooAKKKKKKKKACiiiiiiigAooooooooAKKKKKKKKACiiiiiiigAooooooooAKKKKKms1ke5XyiQ65cEdtozn9Khqzp0hiud4Xd8jr/wB9KVz+tABXH/G+b7P8GPG0okMbDQL7awOCGMDgY/HFdhXlf7W1/Lp37O3i64hJDPbwwHDY+WWeONv0c/WpKKKKCT806KKKKKKKACiiiiiiigAooooooooAKKKKKKKKACiiiiiiigAooooqWGaaBi8MrxMRjKMQcVFRQAVZsL680+bzrC7ntZsY8yGQo2Mg9Rz1FVqKfPJJMd00jSn1c7v50+aZpF2tDbgf7Nuin8wKhooGddF8TviVCuyH4heLY19F1m4A/wDQ66XTf2hvjNp8flweOr1x63EEM5/ORGNeWUVJD9njQq1nFKc/ednz+jAVGIrdptzxsI+6o+PyJzRRQB7no/7VXxisXButY07UxknF1p0SjHp+6CfWuhtf2yPiQki/aNB8KSxj7wW3nRm/HziB+VfNdFV7pY1nZYd2zjG4gkcdMjrUVWNSjWLUbmKPOxJnVc+gJqvQM/WP4ea1ceJPAXh/xFdQRW8+qaZb3kkUZJVGljVyATzj5q3aw/h9pv8AYvgHw9o/X7Bpdtbdc/ciVevfpW5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XUtQVQq390AOgEzcfrVWigArK1Dw14d1C4+0X+gaVdzYx5k9nG7Y69SM1q0VYmvr2ZDHNeXEiHqryEj9ar0UUAUdL0bSNLUrpmlWNiCckW9ukeT6/KBV6iiilRirhlxkHIyM0lFABVTWdOstY0i90jUoBcWN9byW1zESQJI3Uqy5HIyCRxVuirMF2Y2JeGOb2fcP/AEEiiS73ybvIjjX+6hP9SarUUAeOT/sxfBORNqeEJIT/AHk1S6z+shrmLv8AY8+F00xki1TxVbLgfu47yEr/AOPQk/rX0VRV6S6tfL/dW0yv6tMGH5bR/OiGWzK/vpJ0b/YiDD9WFUaKAPlXWf2LfDsoH9jeONVszjn7XaR3HP8AwEx1z+ofsVajHETp/wAQrW4k4ws+ltEDzzyJW7e3+NfZVFWpJLdo5lzJnA8vgDJyOv4Z/HFMsiBcLumEIwRvOcDj2BNQUUAfKX7P37NPjL4ffFvS/Fut6xoNzYaetxtSznlMrl4XjGVaIDHzk/e/Ovbf2ifCuteNvg3r3hfw95X9pXqwCESy+WpCTxuwLdsqrCvQKKvgxvL5aSxnnAYnaD/31j9afNEYtu6SE56BJlf+R4rNooFY/OK6/Zm+NcLPjwaJVUnDx6lakMB3A83P6ZrnNW+DHxX0uXy7r4feInOSM2tk9wPzi3Cv1AorVW0umi80W0xjxncEOMfWq9Uqlgubi3P7i4li/wBxyv8AKgLH5P6v4L8Y6PEZdX8J69p8YzlrrTpYgMDJ5ZR2rn6/YCorm2t7mMx3NvFMh6rIgYfkasUVA91cSS+bJM8j+rnd/OpJr64lTY3kgf7MCKfzAzQFj8hKK/VW8+Gnw5vJmmu/APhWeVsZeTSIGY/iUzXO6z8Afg7qxBuvAemR4/59Gktv/RTLT6KbDehFw9pbyn1cuD+jCkiuUEm6WEsv91G2/qQaAsfmZRX6Laj+y38GLqIpD4cu7Ekffg1Kckc/7bMP0rmJ/wBjf4aMGMOveLI2PTNzbsB+Hk/1pbxXW3jfH7t3IH1UD/4qqlW766jmijhhheONGZvncMSTgHoB/dFVKBnK/wDBOG3kW28cXZX9272MatnqVE5P/oS19d1558CfhVpvwm8P6ho2m6nc6jHeXpujJcRqrKNiqF+Xg425zx16V6HRRRRQAUUUUVZguD5awyn5B9xj/D7fTPP/AOs5rUUAFeFftVfAuL4maUNf8PrFB4ssYtsYZtqX0QyfJYnhXBPyueP4W4IZfdaK0HUg4PWmUy3usIkM2WiDcED5kHfHqO+D+mTU+w7BIrK6HALKehPY+h4PX0oEfkTqVldadfT2F/bTWt3byNFPBMhR43UkMrKeQQRgiqtfpL8e/gR4X+Kdqbw7dI8RIB5WpwxbvMA42TLkeYMcA5DLgYOMqfhD4pfC/wAafDXU/snijSHhhdykF9DmS2n6/ckx1IBO04YDkqKjqSOR43DxuyMOjKSCKjooEcTVnT7y70+9hvbC6mtLqBg8U8MhR427FWHII9RVaipA0bOhkt4XCDaF27QfrtwSfc1HIkLMWWFEHoC2B+ZoooA9b8MftHfGLQooYI/F81/bxH/V6jBHcF/ZpGXzD/31XZp+2N8UFUKdH8JMf7zWdxk/lPXzjRUjeThNtpFGynO4bjn6hiR+lK8ruCpOE3FtigKoPrgcCoqKBnuviD9qz4waptFnqemaMBnIsdPQ7s+pm3kfhivKPFvi/wAUeLbsXPibxBqeryKzNH9ruGdY89dik4Qey4FYNFFFFSRRtIcLjgZJJAA5xyTwB0oEFFFbHhXw3rvirWodG8OaVdanfy8rDbx7jjOCzdlUZ5Y8Duajokm8lco5EwPGOq++fX0//VQ90kB/0Zt0mD+8xgKfVffHc9M9MgGqVAzHr6s/ZG/Z7k1eaz+IHjuwKaWm2bSdOmGDdnOVmlX/AJ5dCqn7/BPyY39v+z5+y1p/huWDxF8RFtdV1VQHg0xfntrZuuZCeJXHTH3Bz9/gj6doooooGFFFFFFFFABRRRRRRRQAUUUUUUUUAFFFFFFFFABRRRRV2yjBs55edyyIo+hDE/yqlWhYH/iWXI5/10X/AKDJQAV81f8ABQ2Ur8JNDh4w+uo3vxbzD/2avpWvl7/gonZh/h94av8AcQYdVaEL674mOfw8v9aZRRRQSfEFFFFPv/8AkG23/XaT/wBBjrPrQkUz2whDgMj7kUkAHOA3P4L14wDUCaffugdbK5ZWGQRExBH5UFbn3P8A8E7/APklmv8A/Ybb/wBERV9M18G/sU/FvQ/AWsan4b8VXjWel6w8T2905/c2067lO/A4DgqC/RdgzgZI+3tK8SeHdWtBd6Vr2lX9uektteRyofxUkVWoqw1ndIzLLC0TKhciX5Dj2zjNV6ANSiubuPH3ge31aHR5fGGgLqU8yQRWY1CIzvI7bVUIG3ZLHHSukoooooAKKKKsaY0a6jbNLjyxMhbI7ZGalqLTohNdbCcYR3/75Un+lS0CZj+N9UXRPBeua0xAWw064uiTnpHGzdue1fkvX6kfH+7js/gf42mlZVVtDu4gWOBl4mQD82FflvRTisnkyvH/AAJlj7Ehf602nPMY7adP+eqBP/Hg3/stABXsv7F1vJP+0d4adI9yQJdySH0H2WVQf++mArxqvoz/AIJ+QJN8bb+R1BMGgzyIcdCZoFz+TGqFFFFAz70ooooooooAKKKKKt2cO62lnz9x0TH+8GP/ALLVSrdp5i2zdRG7jtwSo/pu/WgGFfNH/BQ66jT4UaFZFlEkuupKo3ckJBMCcf8AAx+lfS9fIX/BR+4fyvA1qsmEJv5HTPUj7OFP6t+tOooooJPjyiiim3s263igx9x3f/voKP8A2WqlXNTMe212bd3knfj13t1/DFU6Cj7r/wCCeVvGvwl1y7CjzJNekjY45IWCEgf+PmvpWvDP2GdNSx/Z90+6UAHUL66uW+UDJEnldR14iHP4dq9zoooooAKKKKvW8oNgkI+8srsfoQo/pSUliS0E8YjU42yF+6gEjH4lh+VLQJnx1/wUei23vgefI+eO+Qcc/KYD/wCzV8iV92/8FBtC+3fCnSdditWlm0vVVWSVR/qoJUZWJ9AXWEfUivhKii4jDWTTbhlZFUL3wQ3+H60U8KrxTKypuKEqzNjaRz+ZAI/GgAr63/4JyX0Eer+NNMaRRcXFvaTomeSkbSqxx7GVfzFfJFe0/sXeJo/Dfx70qO4liht9Yhl0yR39Xw0aj3aWONf+BVQHByODU4vr4ReULy4EeNu3zTjHpiq9FAz9F6zNY8PeH9ZjMer6HpmooQQVurRJQQRg8MD1FadFT293NB9zyz/vxq//AKEDQ91K8vmOIyfQIFH5LioKKAOKuvhH8LbmIxyfDvwqqkYJi0qGM/mqgiuZvP2bfgpdTNLJ4IiRm6+Vf3Ua/gqyAD8q9boq3Neq6bVs7eI/3lL5/ViKfDdWoX99bTu3qs4Uf+gmqNFAHgWs/sk/CS/I+yx67pXT/j0vw2f+/qvWBqX7GXgWSPGm+KvElu/rcGGYfkqJ/OvpyircM8Bb995iL/sKG/qKfLNahwIZJWXuZIwuPyJqjRQFj4+m/YncAmH4kqx7BtFx+vnmua1H9jT4gRzkaf4l8MXEPZp5J4m/IRsP1r7morRYWwjLi9hZv7gV9x/8dx+tEEfnDKSQDH9+ZU/mRWdRQFj8+da/ZO+L1gpa1s9H1Y+lpqCqT/39CVz17+zj8aLOFpZvA9wwALEQ3ltKeB2CSEn6d6/SeitDy2M3koQ75xhGDZPtjrUOpW81vLGJo2jLpuCsMHGSOn4VVooA/LK6+FXxOtpHSb4e+Kx5edzDSJ2XjqdwXBHuDX2d+wjomr6F8H9SttZ027064l16aVYbmJo32+RAuSrAEcqfyr3+iiiiigAooooooooAKKKKKKKKACiiiiiiigAooooooooAKKKKKKKKACiiiiiiigAooooooooAKKKKKKKKACiiiiiiigAoooorb8MfduT/ALv9axK6Dw2uLGV+5kx+QH+NABVTUesf4/0q3VHUD++VfRc/rVubrVWTvVmbqaqyVojmnuMjqdKhjqZKhem9qc3WmH7tMlDxThTRTh0qM9KXtSGl7UFMKKKKSiiigQUUUUU2b/VP/u/0p1Nm/wBU/wDu/wBKTGtwpR1FJSjqKzqKKKzOkkooooooooAKKKKKKKKACiiiiiiigAooooooooAKKKKKKKKACiiiiiiigAooooooooAKKKKKKKKACiiiiiiigAooooooooAKKKKKKKKACiiiiiiigAooooooooAKKKKKKKKACiiip7L/AFp/3f6irlU7L/Wn/d/qKuVcdjCpuNfpTKe/SmUUUUVRAUUUUUUUUAFFFFFFFFABRRRRRRRQAUUUUUUUUAFFFFKKRu1KKRu1A0FFFFA6V9QfsPyKdP8AFUI+8stq5+hEoH/oJr5fHSvpn9hz/mcP+3L/ANr18hx4r5DX/wC3f/S4nflv+8x+f5BXP+Melr0/j/8AZa6Cue8Y9bX/AIH/AOy19LUUUV/Ox9Uc/RRRRRRRQAUUUUUUUUAFFFFFFFFABRRRRXw9+1r4SHhv4rXGoW8RSy1tPtqELhRKTiVc9zu+c/8AXQV9w145+114S/4SL4Vy6pbw777Q5PtaELljCeJl+m3Dn/rnX1vBOaf2fm0OZ+7P3X89vxt8rnFj6XtKL7rUK7bw9dfatLjLffj/AHbfh0/TFcTW14SufKv2tz92ZeOO4yR/X9K+IKKKK/oY+cOsooooooooAKKKKKKKKACiiivtL9jPxMNY+GEuhyyA3OiXLRgd/JkJdCf+BeYPoor3Cvif9jvxKNE+K66VNJtttatntsFsKJV+eMn3+VlHu9fbFfz1xvl31LOKll7s/eXz3/G59HgKnPRXlocr4wgEd7HcLgeanP1Xue3QisOuz8TW5uNJkKgloiJAAfTr+hNcZRRRRXyJ2hRRRXzj+3J4h+z+G9C8LxMN95cteTYPISMbVBHoS5P/AACvkuvVf2qvEQ8QfGbVEikD2+lqmnxEdjHkyD8JGkH4V5VX9H8I4D6jlFGDWrXM/WWv4Ky+R8xjKnPWkzo/Btv/AK+6ZfSNTn8Tx/3zXR1R0CBbfSYFG0l18wkDrnn+WB+FXqKKKK+kOYKKKKKKKKACiiiivtj9jzwqNC+Fo1iaPbd65MbgkjDCFMpGD7ffYez18deFdGuvEXiXTdBs8faL+6jt0JHClmAyfYZyfpX6S6Pp9rpOk2el2Mfl2tnAlvCn91EUKo/ICvzPxKzL2WEp4OL1m7v0X+b/ACPUyylebm+gVyvi+4El6luuCIV59dx/+tiuokdY42kkbaigsx9AK4C6la4uHmfhnYsQM8Z7Vaooor8YPcIqKKKKKKKACiiiiiiuD+P3ir/hD/hRrWqRTeVeSw/ZLMhtrebL8oZT6qCz/wDAK6MHhZ4uvChT+KTSXzInNQi5PoFFFaXh22+06rF/djPmNjjp0/XH4Zr4y+O3ir/hMfinrWsRSiS0E32ezIOVMMfyKw9mwW+rGuGoor+o8JhoYWhChT+GKSXy0PlJyc5OT6nWaZb/AGWwht+6L83Pfqf1zViiiiiiiugkKKKKKKKKACiiivZv2P8Aw7/bXxeh1CWPdb6PbSXbZXKlyPLQfXLlh/uV9uV4B+xJ4dOn+ANS8QyxlZNWvNkZPRoYQVBH/A2kH/Aa9/r+fOOsf9bzipFPSFor5av8Wz6PL6fJRXnqZviSfyNIlwxVpMRjj16j8s1xddD4ynJlgtgSAo3tzwc8D8sH8656iviz9svw22kfFNdajjYW2tWqy7sYHnRgRuB+AjY/79fadeJ/tkeGv7Z+FQ1iGMG40W6WfOMnyX+R1H4lGPslRwTmH1LOKd3pP3X89vxsPH0+ei/LUK7PwzcefpSKSS0RMZJ9B0/QgfhXGVueELgR3slu2B5y8epZf6YJ/Kvimiiiv6GPmzqqKKKKKKKACiiiip7G6uLG9gvbWVobi3kWWKReCjqcgj3BAqCik0mrMAooor9JPh74kt/F3gnSfElttCX1ssjopyI5BxIme+1ww/Ct6vmr9h/xb5+l6v4LuZcvbN9uswSc+WxCyAewbYfq5r6Vr+ZuIMseWZjVw3RPT0eq/D8T6nDVfa0lI4PVLb7JqE1uMbVb5eex5H6VVrpvGFqWSK8Ufdyj/TqPp3/MVzNFFFFeMbhRRRRRRRQAUUUUV8FftSRmP48eJVJzl7dvzt4j/WvvWvg79qz/AJL54k/7df8A0lhr9E8NH/wqVF/07f8A6VE83NP4S9f8wrutFkWXSbZlzjywvPqOD/KuFrtfDX/IEt/+Bf8AoRry6iiiv288E0aKKKKKKKACiiiiiiigAooor6N/YV/5GvxJ/wBeMf8A6HX1rXyV+wr/AMjX4k/68Y//AEOvrWv5+4+/5HdT0j/6Sj6LLv4C+Zi+Mf8AkFx/9dl/ka5Ous8Y/wDILj/67L/I1ydFFFFfGncFFFFFFFFABRRRRRRRQAUUUUUUUUAFFFFFFFFABRRRRRRRQAUUUV8vft5/8yZ/2/f+29fL1fU/7eEQNp4QmycrJeLj1yIT/wCy18sV/Q3Ar/4QqH/b3/pcj5vH/wC8S+X5HR+Cv+Xv/gH/ALNXR1zngr/l7/4B/wCzV0dFFFFfWnGFFFFFFFFABRRRRXe/s9/8lq8K/wDX8v8AI1wVdz8A5lh+M3hR3zg6jGn4t8o/UivPzZXwFdf3JfkzSj/Ej6oKr6p/yDLr/ri//oJqxVfVP+QZddP9S/X/AHTX6E0UUV/Lh9YcDRRRRRRRQAUUUUUUUUAFFFFFcf8AGz/kkPi3/sEXP/os12Fcp8Yo1k+E3i9W6DRLxvxELkfyrsy12xlJ/wB6P5ozq/A/QK0fDP8AyG7f/gX/AKCazquaJI0WrWzqASZAv4Hg/wA6/Oiiiiv6nPkzuqKKKKKKKACiiiiiiigAoooor9Evgn/ySHwl/wBgi2/9Fivztr9DvgXMk/wd8JumcDS4UP1Vdp/UGvzPxNT+pUX/AHv0Z6mVfxJegVxXib/kN3H/AAH/ANBFdrXFeJf+Q3cf8B/9BFdpRRRX4we4Z1FFFFcf8bP+SQ+Lf+wRc/8Aos12Fcr8YFV/hN4vDDI/sO8P4iByK7MudsZSf96P5ozq/A/QK0fDP/Ibt/8AgX/oJrOq3oztHqtsyHBMirz6E4P9a/Oeiiiv6nPkzu6KKKKKKKACiiiiiiigAooooooooAKKKKKKKKACiiiiiiigAooooooooAKKKKKKKKACiiiiiiigAooor6Y/YQdBqviuMsA7QWrBfUBpMn9R+dfVVfJX7Cv/ACNfiT/rxj/9Dr61r+fePVbPKvpH/wBJR9Hl/wDAXzMXxh/yDI/+uw/9BNcnXWeMf+QXH/12X+Rrk6KKKK+OO0KKKKKKKKACiiiisHxz4Q8P+NdDk0fxDYJdW7ZKN0khbH30bqrfz6HI4reorSjWqUZqpTk1JbNbomUVJWYVa0++uLGUyQMBn7ynkN+FVaK+JPi3+z74p8INNqOhLJr+irlt8Kf6RCv+3GOuB/EvHcheleM1+oNee/Eb4N+BPHBkuNQ0oWWovkm+scRSk+rcbX+rAn0Ir9RyTxHlBKlmMb/3o7/NfqvuPKr5Z1pP5Ha6ZrFrfYjz5U3/ADzY9foe9aNec1p6frd5a7VZ/OjH8Lnt9eo/lX5/0V7z47/Zj8ZaSXuPDN3a+ILYdI8i3uB1/hY7TgY6Nk/3a8Y1/Qdb8P3n2PXNJvtNnxkR3UDRlh6jcOR7iv0vL85wGYxvhaql5dfuev4Hl1KNSn8SsdnRWTZ6/YzACVmgckDDDIz9R29zitSORJEEkbq6HoynINZtFFFemZDqKKKKKKKACiiiiiiigAooooooooAKKKKKKKKACiiiiiiigAooor6F/ZP+LUmiapb+BdfuGbSryTZp0rHi1mYn5D/sOx/Bj6EkfXtfl9X3r+zX46fxz8Nbaa+m8zVdOb7HelmyzlQNkh7/ADKRk92Delfj3iFw9GjJZlQVlJ2mvPpL57Pzt3Z7WW4ltezl8jH8RaWt1E11Av8ApCDJAH+sHp9f/wBX05GvRq4/xNZi11DzIwBHMNwGOAc8j+R9O1emUUUV+WnrGTRRRRRRRQAUUUUV+dXixQvifVUVQALyYAAcAbzX6K1+dfi//kadW/6/Zv8A0Ya/VfC7+NifSP5s8LPPhh8wrvW++fqa4Ku9b/WN9axHqvJVh6gkr9hZ4MBRT1pgp61XbrUdSP1qOoOpbDxTqaKdRRRRQMKKKKKKKKACiiiijvRR3oAKKKKljHNRv94/WpI+tRk5JNMlbjTTh0FNNOpKKKKRQUUUUUUUUAFFFFFFFFABRRRRRRRQAUUUUUUUUAFFFFFFFFABRRRRRRRQAUUUUUUUUAFFFFFT2kyQmTfF5m9No5xtOQQent+tQUUAFcf8ZvA6/Eb4c6l4PbVH0tb4xH7SsIl2lJFkGVyMjKjuK7CirsE1qwPntLH6bIw382FBlt2m2pIwj7M6Y/MDNUqKAsfHN5+xTdrCxs/iJBNJtO1ZdIMak44yRM2OfY/jXM3X7G/xISRvs+veFJYx90tcTozfh5JA/OvuyitRoU8gzQ3MUyqQrbQw2kg4zkD0NQU2zZ1t5Ez+7dwT9VB/+Kp1Aj8yfi58FfG/wvsre/8AEkentZ3M/wBnhntboSBn2lj8pAbGAeSO30rzWvsX/go9cSLbeB7QN+7d76Rlx1KiAD/0Jq+OqKKKKBBRRRRRRU1su9yQwBRHkGVBGVUsODx2oGFFFdt8DPD9v4q+L/hbQry3Fza3OpRfaYSOJIUO+RTyOCitn2qGiokunEpkdI5MnJUjA/8AHcYp8955m3bawxY67C3P5k0BY4miv0huf2Z/gnO0jf8ACGeWzkkmPUrpQCfQebgfTGK5vVf2Q/hTeTeZbXHiPTVyT5dteoy/+RI3P606ilF1a+Vg20xkx97zhjP02/1psE1ux/ftKg/2EDfzIoCx8BUV9u6v+xh4QljI0jxhrto+Dg3UUVwM444UR9D78+1c9c/sUXCoTbfEeKR+wk0YoPzEx/lS0UPLb+biOR9n950x+gJqcRxMyRw3cU0rsFVEVwST06qB+tAWPkOivpa8/Y1+IqTMLTxD4Vmi4w0k88bH6gREfrXNeIP2Wfi7pMMk0em6ZqMUab3e11GNQoAJJ/elOmOf61BRRRQI8OooooqWCNpp44UxukYKMnueKiqW3m8ieOYAZjYPz7HNAwqextpLy9gtIADLPIsaAnA3McDn6moK634NQrcfF7wZA33ZNfsUP0NwgrOYlmLHqTk0lFFAz9Uxw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O8bbkZlOCMg44Iwf0ptFABVfUrGy1KwnsNRs7e8s50Mc0FxGJI5FPVWVsgj2NWKKuC8VgfOhUtzhozs5J7jpgegAp7SWxDsk+AMbRIhDN69Mj9aoUUAfPfxF/ZM+HniFpLrw5PeeFrxudsH7+2JJySYnOR6AK6qPSvCvFv7IvxP0rzJdFm0fxDEJNsaQXPkTsv95llCov0Dn8a++aK0pIyiqzSQkN0Cyqx/IHIpY7eeRWaOCRwv3iqk4+tZlFArH5ha78E/i1o03lXnw/16VvWztTdL+cO4VkyfDT4jxsqSfD/AMVozHChtHuAWPoPkr9U6K0VUs4j3IpPTewUfmeKR/LTzA88QZMYVTu3fQrkfrWfRQFj8tLX4T/FC4mWKP4d+KwzHAL6ROi/iWUAfia7zw3+yv8AGHVrjy7zR9P0SLbuE1/fxlT7Yh8xs/VRX6H0Vda6t42PlRNNzwZPlBGO6g5zn/a/Cq000soAdsqOigYA4AzgcZ4H1qOigZ8s/D79jjw7YyRXXjbxFdaw42s1nZJ9nhyOqs5Jd19x5Zr6L8GeEfDPg3SV0rwvollpVoMbkt48GQgYDO33nbH8TEn3rbooooooAKKKKKKKKACiiiiiiigAooooooooAKKKKKKKKACiiiiiiigAooooq1p6qzSqxfdsygUZyQRnP/AdxqrT4ZDFKsigHaeh6Eehx2oAK8I/bp0OTWPgJc3kbEHR9Rt74qBkuCWhI/Dzs/8AAa93qlr2l2WuaHf6LqUPnWV/bSW1xHkjdG6lWGRyOCeatUVLIg2rLH80T52nOfqD7jPP59CKioEfkZRXc/Gf4b658MPGdxoGrRu9szM9hehcR3cOeHHowyAy5+U8cggnhqKKKKBBRRRU1v5e6TzNpXyZMZ9djY/HOKzK0DGZLa4cNt8qMNj1ywXH61n0FI9N/Zc0xdW/aA8HWrAbY7/7Tyu7mFGlH/oHXt1r9M6/Oz9iWwlvP2idDuIwStjb3U8mFzhTA8fJ7cyLX6J1rT4hijgWOEoYo2yYVLZZAx+bGepqGH7PGG32kUpJ6uWGPptYUssbQyNC33oyVP4cVHQK58KfH746fErw58bvFGm+F/FlxZ6ba3SQxW5t4pEjKRIr4EiHGX3H0J5rmdJ/am+MtlLvuNestSXIOy502EL9P3aof1rgPjTKs3xi8azIcq/iC+YH2Nw+K4+nLtSYyQr5RwRhScYIwRznsTTaKKBHuHxC/aa+IPjjwTqPhPVNP8PQWd+iJNNaW8yTBVdX4LSleduDx0J+teH0UUVOscU1rJA8kcMhdWV3U4wA2RwCe4/L6VBRQMK9w/ZF+JHhH4Z+LdY1bxV9tU3VitrbPbWwkwDIGfccgj7q9M5x7CvD6KintTG2EmjmHqmR/MCnS2FxGu5vII/2Z0Y/kDT6sWBjF9bmXaY/NXfu6EZGc0Bc/R2L9pz4JuuW8YvEfRtLu8/pEa6bTfjN8KNQj8y3+IXhxB/08XyQH8pCpr8vK3vh5pqaz4/8PaRIAyX2qW1swKhgQ8qqeDwevSsqiiigZ+sVFFFFX4JAbBIdpysrtn1BCj/2WqFaW1VtLUoeWiJbB772H8gKACviD/gojqUknxI8OaSd3l22jm5X0zLM6n/0SP0r7fr4A/b11BL347i2Rsmw0m3t2GRwSzy9vaQdefwxUVFFFBJ8/UUUVHqMZiudhbd8iN9NyhsfrVatG6EFwA+2VZdoUkuCvAAHGOOnrTIrW1MeZLmZX9FhBH57h/Kgo/Sv9kixl079nbwjbzAhnt5pxlcfLLPJIv6OOe9eq18P/Dr9re68KeC9H8NTeA7e+XS7KO0WaPU2h8wRqFDFTE+CQBnnrn6V2ujftpeHpR/xOPA+qWfH/LreR3HP/AhHVGipZYvLG7cCM/jUVAH1XRXm/wAEvjJ4Y+LX9rf8I5Yaxaf2X5Pn/b4o03ebv27djtn/AFbZzjtXpFT2LqlyhfaFOVJYEhQRjPHpnP4VZdWRyjgqynBB4INZ9aO7zrdZ+SeEk4/i7H8Rz7ndQJnJ/GLwoPHHwv8AEPhbajTX9k62+9tqidfniJPoJFQn6V+V80ckMrRSo0ciEqysCCpB5BHY1+vlfn3+2x8O5PB/xSl8RWUBGj+Iy10jAfLHc5/fp1JySfMHQfvCB901HT43aORZIzhlIKn0NMooEeB1Ysbq4sb2C9s5pILm3kWWGVG2tG6kFWBHQgjIqvRUN7EI5tyDEb/MgznA9Pw/+v3qCtEFGiMUq5Q9CByh9R/Ud/yIpTwvC+1xwRlWHRh6igo/Ur4H+PrP4k/DfTPE1uY1uXTydQgT/lhcoB5i4ycA5DLk52spPWu2r80f2dPi5f8Awn8YG+8mS80S+CxanZo2GZQeJEzx5iZOM8EErxncP0a8KeItF8VaBaa94f1CHUNOu0DxTRHg+oI6qw6FTgg5BANR0UUUAalFFFFFFFABRRRRRRUlvC00gRSqjuzcBR6n/OfSgAoorB8eeMPDvgbw5Nr/AIn1KKwsYyFDNy0rnOERRyzHB4HYE9ATTUjeQkRozEAscDOAOpptabMiRiGAERA5yfvOf7x/oO2e+SSyVY58tMCr4J3qOScDGR36devOTmgLmvdXlnayW8d1dQQPcy+TAskgUyybS2xc/ebarHA5wpPap6/M79oH4uat8VvFgvpllstGtMppthvz5a93bsZG4yewwBnGT33wV/ao8WeFTDpfjQTeJ9GXC+ezj7dAMjkOeJRjPD8kkfOAMVn0VLcW8kJycMhJCuvQ/wCH0PNRUAfedFc18PfHnhPx9o/9qeE9attRhXHmxqdssBJIAkjOGQ/KcZHOMjI5rpaKKKKACiiiiiiigAooooooooAKKKKKKKKACiiiiiiigAooooooooAKKKKKKKKACiiiiiiigAooooooooAKKKKKKKKACiiiiuj0FdumZ/vux/p/SucrqNJXbpUH0P6k/wCNABVC9Obn6LV+s655un+o/lSzd6qyd6sy96rSVojlmKlTrUKdKmXpUL01/u05utMemCHCnDpTRTqYaU0fxfhQaBhRRRSUUUUCCiiiimzf6p/93+lOps3+qf8A3f6UmNbhSjqKSlHUVnUUUVmdJJRRRRRRRQAUUUUUUUUAFFFFFFFFABRRRRRRRQAUUUUUUUUAFFFFFFFFABRRRRRRRQAUUUUUUUUAFFFFFFFFABRRRRRRRQAUUUUUUUUAFFFFFFFFABRRRRRRRQAUUUUUUUUAFFFFT2X+tP8Au/1FXKp2X+tP+7/UVcq47GFTca/SmU9+lMooooqiAooooooooAKKKKKKKKACiiiiiiigAooooooooAKKKKUUjdqUUjdqBoKKKKB0r6Z/Yc/5nD/ty/8Aa9fMw6V9K/sPs32rxYuflMdoce+Zv8a+R46V8hr/APbv/pcTuy3/AHmPz/IK57xj1tf+B/8AstdDWN4tVf7PjYgZEoAPoMH/AAr6aooor+dT6s5eiiiiiiigAooooooooAKKKKKKKKACiiiioru3gvLSa1uollgmRo5Y2GQ6kYIPtg1LRTTad0JoKfDI0UqyISGUhlOOhFMor83fiN4bn8IeOdX8Nz7ibG5ZI2YYLxnmN/8AgSFT+Nc/X01+3D4T8u90fxrbRYWZfsF4QAPnGWiY+pI3jPoqivmWv6Y4ezNZnl1LE9WrP1Wj/HX0Pl8RS9lUcT0K1mS5to54/uuoI9vapKwvB90HtZLVmG6Ntyj/AGT1/X+dbtFFFFe0YBRRRRRRRQAUUUVd0LUrnRtasdXsmC3VjcR3EJPQOjBh+or9KNB1K21rQ7DWLMk219bR3MWeux1DDP4GvzKr7Z/Y78Tf238KV0maQNdaJcNbkFssYm+eMn0HLKPZK/NPErLva4Oni4rWDs/SX/BS+89TLKlpuHcR1V0KOoZWGCCMgivP7yA211LAxJKMRnbjIHQ/yr0GuV8X2/l30dwo4lX5uecjj+RFe01neJ9Wt9B8Oalrl1zBYWkty4HUhFLYHucYrRrxf9sXxF/Y/wAJH0uN8T6xdR24AbBEanzHP0+VVP8Av1+UZRgXj8dSwy+1JJ+nX8D168/Z03LsYdWLCA3N5DAAx3uAdoyQO59sDmq9bfg+DzL97ggERJgeoY//AFga+LdRvLjUNQub+7kMtxcytNM56s7Ekk/Uk1Xoor+oUlFWR8odXRRRRRRRTAKKKKKKKKACiiivfP2KvC39qfEC98Szx5g0a22xHOP38oKj64QSfQla+xq8r/ZY8L/8Iz8H9NklQLd6sTqM30kA8sf9+whx6k16pX858Y5l/aGbVZp+7H3V6L/N3fzPpcFS9nRS76mT4qufI00xKfnmO0AHBx3/AKD8a4+tfxTc+fqRiViUhAXhsjPU/wCH4VkUUUUV8wdYUUUUUUUUAFFFFFfJ/wC3D4q+0a3o/g63kJjs4ze3Sg8GR8rGCOxVQx+klfVtxNFb28lxPIscUSF3djgKoGST7V+cPxI8Ry+LvHes+I5S+L66d4g3VYh8san6IFH4V+g+HWWfWcxliZLSmvxei/C/4Hm5lV5aaj3Cur8IWxjspLls5mbAyc/KP/rk/pXLwxtLIkca7nYgKOmTmu/toVt7eOBPuooUe+K56iiiv3I8EkooooooooAKKKKKVVLMFUEknAA70ld7+z/4dHib4veHtOkTdbx3IupwVypSIGQg+xKhf+BVz4zExwuHnXntFNv5K5UIuclFdQooqtqlx9l0+ebdtKodpxn5jwP1Ir7i+GXh5fCnw/0Pw+EVXs7NEm29DKRukI+rlj+NdHRRX8s16069WVWb1k236vU+sjFRSSON1icXOqXEw24L4UjkEDgH8hVSiiiqHiPSrfXfD+o6LeZ+z39rJbSkdQrqVJHvzV+iohOUJKUXZobV1ZhU9lcNa3UVwuf3bAkA4yO4/EVBRX5kazp91pOr3ulXqbLqzuJLeZc9HRirD8waqV7H+154aGhfFyfUIY9ttrMCXi4XCiT7kg+uV3H/AH68cr+osrx0cfg6WJj9pJ/Pqvk9D5SrD2c3HseiqysoZSGUjIIPBFLWd4buPtGkxf3o/wB2eOmOn6YrRoooorvMwooooooooAKKKK7D4NeKz4K+JOjeIHYi2in8u7GCcwONshwOpCksB6qK/RJSCAQQQeQRX5e195/sw+LP+Er+Eem+dJvvdL/4l9znqfLA8tvU5jKZPc7q/KvEvK+aFLHxW3uv03X43+9HrZXV1dN+pBqFut3ZS27Y+deM9j2P54rgXVo3KspVgSCCOntXotcf4ntfs+ptIBiOYbxxwD3/AF5/GvT6KKK/IT2jJooooooooAKKKKK+Dv2rP+S+eJP+3X/0lhr7xr4W/a3/AOS6az/1xtv/AEQlfoXhq7ZrP/r2/wD0qJ5uafwV6/5hXa+Gv+QJb/8AAv8A0I1xVdr4Z/5Alv8A8C/9CNeTUUUV+4ngmjRRRRRRRQAUUUUUUUUAFFFFfQX7DR/4uJrY/wCoSf8A0dHX2BXx9+w3/wAlF1r/ALBB/wDR0dfYNfgXiD/yOp+kfyPosu/gIxfGP/IMj/67D/0Fq5Ous8Y/8gyP/rsP/QWrk6KKKK+JO4KKKKKKKKACiiiiiiigAooooooooAKKKKKKKKACiiiiiiigAooor5n/AG7/APkGeE/+u11/6DFXyrX1b+3bFI2jeFZgv7tbi5VjnoSsZH/oJr5Sr+hOBH/whUf+3v8A0pnzmYf7xL5fkdH4K/5e/wDgH/s1dHXO+C/+Xv0+T/2auioooor684gooooooooAKKKKK7H4I/8AJX/CX/YXt/8A0YK46ux+CX/JX/CX/YXtv/RgrizP/c63+GX5M0pfxI+qCq2q/wDILu/+uL/+gmrNVtV/5Bl1/wBcX/8AQTX6I0UUV/LJ9YcFRRRRRRRQAUUUUUUUUAFFFFFcv8Xv+ST+L/8AsBXv/oh66iuX+L3/ACSfxf8A9gK9/wDRD115f/vVL/EvzIqfAwqxpX/ITtf+uyf+hCq9WNK/5Cdr/wBdk/8AQhX5y0UUV/VB8kd9RRRRRRRQAUUUUUUUUAFFFFFfoN+z1/yRbwr/ANeC/wAzX581+g37PX/JFvCv/Xgv8zX5t4m/8i+j/j/Rnp5X/EfoFcV4m/5Ddx/wH/0EV2tcV4m/5Ddx/wAB/wDQRXeUUUV+KnumdRRRRXL/ABe/5JP4v/7AV7/6IeuormfivG03wt8WxIAWfRLxQM9zA9deA/3ql/iX5kVPgYVY0r/kJ2v/AF2T/wBCFV6s6X/yE7TqP3ydv9qvzjooor+qD5I72iiiiiiigAooooooooAKKKKK73wt8HviN4n0WDWtD8NtdWFwC0Uxu4Iw4BKnAdweoPauCr75/ZhZX+BXhko2R5Uwz7ieQH9a+U4vz3EZLg4V8PFNuSXvXts30a7HXg8PGvNxkwqrd6jZWrbZ7hFb+6OSO/QVari/E3/IbuP+A/8AoIr5X/4Z++Lv/Qpf+VG1/wDjtH/DP3xd/wChS/8AKja//Ha+8aK/Ov8AiJea/wDPun90v/kj0/7Lpd3+H+R0f9uaX/z9f+Q2/wAKP7c0v/n6/wDIbf4VxVFfC3/DO3xX/wCgDb/+B8P/AMVR/wAM7fFf/oA2/wD4Hw//ABVfdNFT/wARJzb+SH3S/wDkh/2ZR7s7X+3NL/5+v/Ibf4Uf25pf/P1/5Db/AAriqK+Hbf8AZv8AilKpL6ZYQEdpL6M5/wC+Sal/4Zq+J/8Az66X/wCBo/wr7doqH4j5vf4Yfc//AJIP7Mo+Z2v9uaX/AM/X/kNv8KP7c0v/AJ+v/Ibf4VxVFfEkf7NPxOaRVa30lATjc16MD8hmrX/DL3xH/wCfvw9/4Fyf/G6+0aKmXiLnD/lX/bv/AAR/2ZR8ztRrml/8/X/kNv8ACk/tzS/+fr/yG3+FcXRXxd/wy98R/wDn78Pf+Bcn/wAbqaL9ln4hum5tU8Mxn0a6mz+kRr7LoqH4h5y+sf8AwH/gh/ZtDzO0/tzS/wDn6/8AIbf4VFN4i06NgF82UY6onH64rkKK8O/Zt+EHiX4ba5q19rl9pFzHeWyRRizlkcghs87kXivcaKK+WzPM6+Z4l4nEW5nbbTbQ7KVKNKPLHY3Ne1a2v7JIoUmVhJu+ZQOMEdj71h0UUUUUV55oFFFFFFFFABRRRRRRRQAUUUUUUUUAFFFFFVtT0+w1Szez1Kytr22f78NxEsiN9VYEGrNFOMnF3T1E1cKkhmmhJaGV4yeCUYgn8qjoryrxV+z78MdeZ5E0eXSJ3OTJpsxiA+iHcg/Ba8s8S/soXihpPDfi2CU5+WHULcpge8ibs/8AfAr6oor6LBcW5xg7KnXbXaXvfnd/cc08HRnvE17fxFfxj955cwz/ABLg/QYxWlB4lt2B862lQ9tpDfzxXLUV8H+IfgD8UtHEjjw+NRhQZMljcJJn6JkOf++a881nR9X0W5+y6xpd9p0/Xyru3eJsfRgDX6Z1Bf2dnqFo9pfWsF3bvw8U8YdG+oPBr6rB+JuLhZYmjGS8m4v8b/ock8rh9mR3EGr6bMSEu4xj+/lf54q6jK6hkYMpGQQcgivOqfDNLC+6GV42IxlWIOPTivzEor7s8Zfs/wDw18RB5IdJbRLpuRNpr+Wv/fs5TH0UH3r56+KH7PHjDwjBLqOkuviHTI1LO9vGVnjUDktFk5Hupb1IFfb5VxvlWYyVPm5JvpLT7nt+KfkcFXA1aetrryPQ6K5Gz8QX0Lfvts6ejDB/Aj+ua3NN1mzvCse7yZT/AAOep9j3/n7V4xRRRX15xmlRRRRRRRQAUUUUUUUUAFFFFFe5fsY+JH0r4oy6FJIwt9atWjCdvOiBkQn/AICJR/wKvDa6f4Uai2k/E3wzqAcoIdUty5H9wyAMPxUkV5WeYNY3Lq1B9Yv71qvxsa0J8lSMvMKy/E9v52lO4Ul4iHGBnjv+GOfwrUqO6i8+1lh3bfMQrnGcZGK/Ruiiiv5hPqzz2iiiiiiigAoooor88PHcJt/GeuWxYMYtRuEJ9SJGH9K/Q+vz1+JP/JQvEf8A2Fbr/wBGtX6n4Xt/WMQvKP5s8LPPgh6hXet/rD9TXBV3p++frXNPUElWJKryV+xngwFFPWmCnrUD9aiqV+tRVLOpbDxTqaKdRRRRSGFFFFFFFFABRRRRQOtFKOtABRRQelSx8DPpUNTD7h+lQ02TEYafTe9OoooopFBRRRRRRRQAUUUUUUUUAFFFFFFFFABRRRRRRRQAUUUUUUUUAFFFFFFFFABRRRRRRRQAUUUUUUUUAFFFFFFFFABRRRV+CRTp0cX8SzOx+hCY/kabUhjVLS1YdZIix+u9h/So6BM+I/8Agopqfm+PvDOj44tdLe6zj/nrKy/+0a+W6+hf2+71Lr45wwL1s9Gt4G47l5ZPx4kFfPVFFFFAgoooopxMiRSPHnhCGI7A/L/XFNp7SiO1uFIyZUCj2+dT/SgYV7H+xnA037R/hc+WXWMXcjnGQo+yzYJ9OSPxrxyvon/gn/axXHxvu5pFVmtdDuJkJXJUmWFMj04cis+iiigZ970UUUUUUUAFFFFFTWTSJdxSRcOjBx+HP9Khq1pkixXe584Mci/iUYD9TQAVynxkuZLP4ReMruFtssOg30iHGcMIHI/WurrzL9qjUzpP7PvjC6AzvshbdP8AntIkX/s9PooooJPzMooooqa2KK0hkA2+TIBkd9hx+uKhp/liS1uX3EGOMMPf5lXH60DCvT/2VdOTVP2gvB9rIuVS9a5HHeGN5R+qCvMK9v8A2IdPkvf2htHuE3FbC2urh8DPBhaLn05lH6Vn0UUUDP0RooooooooAKKKKKKKKACiiiiiiigAooooooooAKKKKKKKKACiiiiiiigAooooooooAKKKKKKKKACiiiiiiigAooooooooAKKKKKKKKACiiiiiiigAooooooooAKKKKKKKKACiiiiiiigAooooooooAKKKKKKKKACiiiiiiigAooooooooAKKKKKKKKACiiiiiiigAooooqW1ha4uordSA0rhAT0BJxUVTWSPJcqIyQy5fI7bRn+lABVbVb2DTdMutRuiRBawvPKQMkKqljx9BVmuO+OEvk/BjxtJvKH+wL4Kw7EwOB+pFSTWyK37mVmHq6bf5E06WxVFyt5byn0UPn9VFLRQK549F+2R8NSo83QPFqN6LbW7D8/OFdNp37U3wZuow0/iC8sTz8s+mzk/+Q1YV+ddFRw2NxKhZfJABx80yKfyJpi2tw0whjheRz0VBuz+VT0UBc/TLRv2gPg7qzbbXx5p0ZyR/pUctsPzlVa6K0+Jnw4vJkhtfH/hWeV/uxpq8BY8Z4G/NflXRUE9rc2/+vt5ov99Cv86hq7Vhru6MXlm6nMeNuzecY9MUBc/Xq0urW7iWW1uYZ42AIeJwwI+oqavx/re0fxl4v0aMR6R4q1zTkAAC2t/LEAAMDhWHQVlUVcnyts+I1IZhltoyDyev5/X8Kp0DP1ior4y/YV8aeNPEfxS1ax1/xTrur2MeiSTCK+vpbhEkE8IUjeTg4Z/8ivs2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IZpIc7G4b7ynkH6j8fwqyLm3ckujxfKThPmBPYDJGB+JqlRQBieNvCXhvxroUmh+KNIt9TsHYN5cuQUYdGVgQyNyRlSDgkd6+Y/HX7GVpLJNc+CvFz242jyrLVId67u/wC+TBC+n7tj7mvreitKH7M6BmvYYj/dZXyPyU0ydoI8bLqOb/rmrDH/AH0BVCigD4C1L9kX4r2ahreXw7qB3AYt75lIHr+8jX/GrNp+x78UZlBl1PwtbcDiS8mJH/fMR/nX3pRVy5uIgrx2zyMkihWLoFPUHoCfQVToooA+f/2cP2d7j4VeLZvE9/4og1S4m097M20VkUWMs8bbhIXJONhGNo+97V9AUUVrX+9rh55Gty0rlsRzK/JOexNItpdNF5otpjHjO4IcY+tZVFAWPzH8V/CT4uLrN1d6j8PvEUk9zO8shtbN7ldzEsfmj3Dv61y+r+C/GOjxGXV/CevafGM5a606WIDAyeWUdq/WCirtFV4Lm4tz+4uJYv8Accr/ACpXuriSXzZJnkf1c7v50Csfj/RX693Ntb3MZjubeKZD1WRAw/I1zN58NPhzeTNNd+AfCs8rYy8mkQMx/Epmp6KZNfXEqbG8kD/ZgRT+YGadDerGuGs7eQ+rF8/owoCx+VVFfpnrPwB+DurEG68B6ZHj/n0aS2/9FMtYGpfss/Bm6j2weH7ywP8Aet9SnJ/8iMw/SlqWGPzd6htuI3fOP7qk4/Sq0Vygb99EzLnoj7f5g1JLeRAk20MkeUZTvkDdRg/wjsaAPzrrvf2erGbUfjl4Kt4QSy61bTnCbvlikEjcfRDz2619ZTfsb/DVlbytf8Wox6brm3YD8PJFWvhf+y7pngH4n6V4ysPF11eQac0rCyuLJdzl4nQfvFcYxvz93nFUqKKKBn0PRRRRV9ojCEQnPyK//fShv61QrTm3GOKWWSE5jRRtlUnAUAZAORwB1oEwr83P2xZlm/aP8WOnQPap+K2sIP6iv0jr86vjx8MPihffFvxVq6+B9fvbW81e5ktprOxedXh8w+W37sHqm3rUNFWI7O7kQPHazuvqsZIqvQB4pRXRap4H8a6VH5mqeEPEFigO0tcabNGM4zjLKO1c7RRRRQIKKKKL6NRZQS/xtJIp+gCY/mapVZvkdPK3fddN6/mR/NarUFH2p/wTn0zyvCni3Wc/8fV9Ba4z/wA8o2b/ANrV9WV86/8ABPu3kh+CeoSyAbZ9enkjwf4RDAv81NfRVFTWkoil+dQyMNrDGTj1HuP88ZqGigArkPjB4B0r4leA77wtquIvNxJa3IQM1tOudkig/UgjjKswyM119FaMi7D94Op5VlPDD1/z9KjqCCbZ8r5Keg7VbkjKY5DKRlWU5DD1H+eOhoEfk1418M6x4P8AFF/4b121NtqFjKY5V/hburqe6sMMD3BFYlfpT+0X8FtH+LHh8OpisPEllGRp+oEcEdfJlxy0ZOeeShJI6srfnr458I+IfBPiGbQfE+ly6ffxDdsflZEOcOjDhlOCARkZBHUGo6eWynluA6c4U/wkjqPQ8D8u9MooEYFdx8KPij4x+GerNf8AhfUQkUuBc2M6mS2uAOm9Mjnj7ykMMkA4JFcPRTXtEckwyAc8JIcHknjd04GMk4posbxmdY7aSXZ94xrvA/EZFSUUDufevw6/a4+H+uQpD4rt7vwve4+ZmRrm2Y5wMOi7gT1+ZAB/eNe1eH/HPgvxA/l6H4t0LUpNu4x2uoRSOB7qGyPxr8oKKrJDM7BUhkZj0AUkmpfsN0JDG8LRPt3YlxHx/wACxUlFAXP1+eSNFLM6qoGSScAVyXib4n/Dvw2J/wC2vGuhWssAzJB9tR5x9IlJc/gK/K6imrbRKuZJS5I4VBgDIPUn0OO3PPNTvIWAQKqIpJVFHAz/AD+pyelRUUAfcHxM/bB8L6bDPaeA9JuNbvOVjvLxDBaDjhgv+scA9VIT618k/Efx/wCLPiFrh1bxXq0t7KC3kQ/dht1OPljQcKOB7nAJJPNcrRRRRTyNsBmc4TOB6sfQf54/EZACiivSPgf8IPFPxV1oW+lQm00iGULfapKn7qAcEqP78mCMID3GSoOafFIkO55GITHK7QfM5yFweOoHXgYzzwDmVJPK0pUkABRgAVHQM1v2VPBvi7xZ8U7SXwxqWo6Jb6eVl1HVLQ7TBFn/AFeSCrM+MBCCDySCqkV+kVc38NfBHh/4e+Erbwz4atTBZw5Z3c7pZ5DjdLI2Buc4HYAAAAAAAdJRRRRQAUUUUUUUUAFFFFFFFFABRRRRRRRQAUUUUUUUUAFFFFFFFFABRRRRRRRQAUUUUUUUUAFFFFFFFFABRRRRRRRQAUUUUV1loNunwAf881z9cCuTrsCvlxqg/hUD9KBMKzJMmd8/3jWnWUrbnLepzVWTpVd6sSGqz1ojlkTpUq9KiSph0qJqa/anHrTX7UxoUdKdSClpn8X40ppP4vxpTQNhRRRSUUUUCCiiiimzf6p/93+lOps3+qf/AHf6UmNbhSjqKSlHUVnUUUVmdJJRRRRRRRQAUUUUUUUUAFFFFFFFFABRRRRRRRQAUUUUUUUUAFFFFFFFFABRRRRRRRQAUUUUUUUUAFFFFFFFFABRRRRRRRQAUUUUUUUUAFFFFFFFFABRRRRRRRQAUUUUUUUUAFFFFT2X+tP+7/UVcqnZf60/7v8AUVcq47GFTca/SmU9+lMooooqiAooooooooAKKKKKKKKACiiiiiiigAooooooooAKKKKUdaRu1KOtDdDQMKKKKQdK+lP2Hv8Aj88V/wDXO1/nLXzYP619HfsQSquqeKIedzwW7D0wrSZ/9CFfJ8cK+RYj/t3/ANKiduXf7zH5/kFY/i7/AJBsf/XYf+gtWxWP4t/5Bsf/AF2H/oLV9QUUUV/OZ9YctRRRRRRRQAUUUUUUUUAFFFFFFFFABRRRRRRRQAUUUVynxc8LL40+HOs+HQo8+4ty1sScATIQ0fPYblAPsTX51OrRuyOpVlOGUjBB9K/UCvhL9qXwmPC3xbv5II9tlqwGoQY6AuT5i+n3wxx2DLX6p4aZpy1KuBk9H7y9Vo/vVvuPIzSloqi9C9od19j1KORiQh+R/ofX6dfwruK85ruNCuvtemRSEkuo2PkknI9fqMH8a8qooor9fPGL1FFFFFFFABRRRRXuH7GfiT+yPilJos0rLb61atEFz8vnR/OhP/ARIB7tXh9aPhrVrnQfEOna3Z4+0WF1HcxgngsjBgD7HFebnGAWYYGrhn9pNL16fc7GtGp7OopdgrL8T25uNKdlBLRESAAdR0P6En8K1KR1WRGR1DKwIIPQiv0xr44/bY8Rf2j8RrHw/FJui0ezBdf7s02Hb/xwRV9d6XqdnqWiWusW0ymyurZLmORuB5bKGDH04NfnP8Q9ebxR451rxAxYrfXkksYbqsefkX8FCj8K/JPDnLnUzKpXmv4at/289PyuexmdW1JRXU86rr/CcCx6X53G6ZyxOOcA4A/Q/nXLS27rePar87iQxjHGTnH88V3sEawwRwrkqihRnrgDFYNFFFftp4Q+iiiiiiigAooooro/hp4bk8X+PdF8OIHK3t0qSlOqxD5pGH0QMfwrnK+kv2HvCv2jW9Z8YXERMdnGLK1YrwZHw0hB9VUKPpJXjcQZl/ZuXVcTfVLT1ei/E2w9P2tVRCorudLa2knk+6iluuM+1S1ieL7nyrKO3GczN82B/CP/AK+PyNfV0MccMSQxIqRooVFUYAA4AAp1FFfzK3c+qOWkdpHaV2JZiWYnuTyTTaKKKKKKACiiiiiiigAoooryj9qvxR/wjfwg1CGGTbd6uw0+HHXa4JkOPTywwz6sK+FK93/bR8UHVviPbeHYXzb6JbAOP+m8oDsc9/k8oexBrwiv6C4Fy36llMJSXvVPefo9vws/mfN4+r7Ss/LQ2PCtr5+o+cy5WEbuRkbj0/qfbFddWV4XtvJ00SsuHmO45XBx2H07/jWrRRRRX2JxhRRRRRRRQAUUUUV6l+zr8QfDvw48QalrWt6fqN5PPai2tvsgQhFLBn3bmH91MY968torkx+CpY7Dyw9b4Zb20LpzdOSkt0FU9Xsmv7UQLOYRuDMducgduv0/KrlFfYX/AA1X4J/6F/xD/wB8Q/8Axyorr9q3wmqj7N4a1uQ55EhiTH5Ma+QqK+VXh/kqfwP/AMCZ1/2jX7nN/wDCLn/n+/8AIX/16X/hF+f+P7/yF/8AXro6K+tf+Gr/AA//ANCnqn/gRHR/w1f4f/6FPVP/AAIjr5Koq/8AUHJP+fT/APApf5i/tCv3Oc/4Rf8A6fv/ACD/APXo/wCEX/6fv/IP/wBeujor1/4+fF7TPifpumQx+G59Nu9Pndo52uxIDG4+ZdoUckqhznsfWvIKKK+ly/L8Pl1BYfDq0Fsrt769bnNUqSqS5pbmdoumNpolX7SZVfBxtxgjv1/zgVo0UUUUUV2mYUUUUUUUUAFFFFFe7fsY+LP7H+Is/hy4kxa65BtTPQTxAsn0ypkHuSteE1c0XUbrR9YstWsZPLurKdLiFsZw6MGU/mBXm5xl8cxwNXCy+0vx3T+TszWjUdOop9grK8T2v2jTTIo+eE7xgc47j6d/wrVpHVXQqyhlIwQRkEV+m1FZfhLW7PxJ4Y03XrA/6Pf2yToMgldw5U47g5B9wa1K/mGpTlTm4SVmtGfVJpq6POqKnv7drW8lt2H3G4J7jsfxFQUUUUVAwoooor4W/a3/AOS6ax/1xtv/AESlfdNfDv7X8PlfG7UJN2fOtbd8Y6fuwuP/AB2v0Dw2ds2l/gf5xPOzP+CvUK7Xw1/yBLf/AIF/6Ea4qu18M/8AIEt/+Bf+hGvH6KKK/czwDRooooooooAKKKKKKKKACiiivff2HZcfE7V4cfe0WRs+mJoR/wCzV9i18bfsP/8AJWNU/wCwFL/6Pgr7Jr8D8Ql/wsy/wx/I+hy3+AjF8Y/8gyL/AK7j+TVyddZ4x/5BkX/Xcf8AoLVydFFFFfEHeFFFFFFFFABRRRRRRRQAUUUUUUUUAFFFFFFFFABRRRRRRRQAUUUV4B+3FZ+Z8N9HvduWg1ZY8+geKQ/zQV8eV95ftT6SdW+CGubI981n5V3H7bJF3n8EL18G1+7eHVdVMo5P5ZNffZ/qfP5lG1a/dHQeDJFE1xDzuZVYfQcH9TXTVx/hSXy9XVdufMRlz6d/6V2FFFFFfennhRRRRRRRQAUUUUVu/D2/i0vx94d1Of8A1VpqltO/+6kqsf0FYVFZ1aaq05U3s019407O4Uy4iWa3khYkLIpUkdcEYp9FfqFRXH/BjxUnjL4aaLrnmh7l7cRXnIyJ0+V8jtkjcB6MK7Cv5XxOHnhq06NRe9FtP1R9bCanFSXU85orQ123a11SdT92Q+Ypxjgn+hyKz6KKKKwKCiiiiiiigAoooorjfjjex6f8HvFk8pwraVPAPrIhjH6sK7KvAv21vFMem+AbPwvDJ/pOsXIeVOv7iIhjn0y/l49drelexw9g5YzM6FGPWSb9Fq/wRhiZqFKUvIKvaBEs2sWytnAbfn3AyP5VRroPB9rumlu2UYUbFOO55P6fzr46ooor+mz5Y6aiiiiiiigAooooooooAKKKKK/RP4K2wtfhF4ShVQudItpCB6vGGP6mvzwgiknnjghUvJIwRFHUk8AV+mejWMemaRZabD/qrS3SBP8AdRQo/QV+W+J9ZKhh6Xdt/ckv1PVyqPvSYVxGvyrLrFyy5wGC8+oGD/I129ef3kyzXc0yjCvIzAH3NW6KKK/Hj2yGiiiisD4k/wDJOvE3/YJuv/RLVv1gfEn/AJJ14m/7BN1/6JaunB/7xT9V+ZM/hYVY0v8A5Cdp/wBdk/8AQhVerGl/8hO0/wCuyf8AoQr83KKKK/qo+RO+ooooooooAKKKKKKKKACiiiivvL9lP/kgfhv/ALev/Sqavg2vvL9lP/kgfhv/ALev/SqavzzxL/5FVP8A6+L/ANJkellf8Z+n6oK4rxN/yHJ/+A/+giu1rivE3/Icn/4D/wCgivUKKKK/Dz3jOooooooooAKKKKKKKKACiiiiiiigAooooooooAKKKKKKKKACiiiiiiigAooorivit8StB+G1lZXevW2pTx3rukQs4Vc7lAJzuZQOvHPY15leftWeDUB+x+HdemOePNEUfH4O1Xv219Na7+FFpfxx7jYapE7tj7sbo6H82KV8Y1+rcIcKZXmmXRxFeLcrtPWy09PKx4+MxdWlV5YvQvaXptxqAk8lo18sjJcnvnpx7VqJ4YYou+8VWxyFjyB+ORUfgyRhdzw4G1o9x9cg/wD166ivqW6/a0hGRa+BZH64MmqBfpwIj/Osi+/aw8QPn7D4S0uD0864kl/ltr5xor7KnwRkcNqH3yk/1OJ46u/tfkc8nhhd4L3hZcjIEeOPzqx/wjdj/wA9bn/vof4Vs0V7vc/tS/EKQnytN8OQjJxttpSce+Zf6ViXv7RnxVn/ANVrVpacY/dWEJ/H51avI6K7qfDGUU9sND5pP87kPFVn9pmVD4f02PO5JJc4++/T8sVJ/Yel/wDPr/4+3+NaNFej3nxx+K12MS+Mbted37qCGL/0BBXsH7Hfj3xBr/irXdH8Ra5qGqSPZJc25up2kEflvtYLk8E+aucf3favliu8+AfiiPwj8WND1a5lEdm0xtrpmbCrHINhZj6KSG/4DXHnuQYSrldelh6MYy5bq0UndarZdbWLw+ImqsXKWhVTTrBUCCzgIAwMxg/zrK8U2VvHYJNBbJGyyAEooHBB6/pW/VbVLf7Vp80Azll+XBxyOR+oFfoNRRRX86n0pwVFFFFFFFABRRRRRRRQAUUUV8n/ALXvwstdJI8feH7VYLaeUR6nBEuESRvuzADgBjw3+0VPUmvm2v0Q+OFnb33wf8Ww3QBjXSZ5hn+/GhdP/HlWvzvr954AzStjstdOs7um7J+Vrr7tvSx89mFKNOrePU63wzqT3cbW87bpYxkN3Ye/uPXvWzXEeH3ZNXt2WMudxUgehGCfw5P4V29FFFFfdHAFFFFFFFFABRRRRVrSWZNVtGUlWE6EEHodwqrW34Dsf7T8caDpuAftWpW8GD0+aVV/rWVeahTlKWyTHHdBRRSSMsaM7sFVQSSewr9J6KKK/lE+vPOqKKKKKKKACiiiivz1+JP/ACULxH/2Fbr/ANGtX6FV+fvxX/5Kf4s/7DV5/wCjnr9R8L3/ALVXX91fmeHnnwQ9QrvT98/WuCrtdOJNjbknJMS5P4Vyb96ryVYk71BJX7KeBTLIp60wU9arv1qKpX61FUs6lsPFOpop1FFFFIYUUUUUUUUAFFFFFKOtJSr1oAKD0ooNSH/VGoqlfiL61FQyYjR96nU0fep1FFFFBQUUUUUUUUAFFFFFFFFABRRRRRRRQAUUUUUUUUAFFFFFFFFABRRRRRRRQAUUUUUUUUAFFFFFFFFABRRRRRRRQAUUUVfMTQoit3RWH0YZ/rTallkaQozjBWNEx/uqF/pUVBJ+b37Y8ol/aQ8VsrZAa1X8RaQg/qK8gruv2gL2W/8Ajf41nmOWXXLqEf7schRf0UVwtFFFFABRRRRTp1j/ALNkY/6wTIF+hD5/pTaS8jZbWKXcNruy491C/wDxVA0FfVP/AATp0tZfGfirWv4rXTorUfSWQt/7RFfK1fZX/BOKymTTPGuosP3U01nCh/2kWZm/9GLVOiiigZ9bUUUUUUUUAFFFFFWLJoV84yttPl/u+Orbh/TNV6KACvM/2oPDXiHxh8FdZ8N+F9O/tDUryS3CQ+ckWVSdJGO52VRgJ616ZRWnHA0i7llt8f7Vwin8iabBHJOdsMbyH/YGf5VnUUCsfmjqv7Pfxk02PzLjwJfyDPS2mhuD+Ubsa5ub4ZfEmFd03w98Wxr6vo1wB/6BX6pUVozRTQvtmieNsZw4IP61HMZFtpCoOxsIx7c8gf8Ajv6VTBKnKkg+oq7a31w17bG6uJ5oY5kcqzlhwfQ+1AWPyGvLS6s5vJvLaa3lxnZKhVsfQ19Gf8E9bdn+Merz+WTHFoEo344VmngwM+pAb8jX3aa5rx5NZ+HfBfiTxJbWdvFdWWkXMxlSJQ7LHG7hSepGcnGe9UaK0Z5JJzumkeQ+rnP86dJO0i7Wit8f7Nuin8wKAudLRX5Ww/E34kwrth+IXi2NfRNZuAP/AEOuk0r9oT4yabH5dv47v5Bnrcww3B/ORGNZlFaEP2eNSGtIZT6uzg/owpnlW7TbmjZUzyiNj8ic0DufpdRX54aR+1R8ZLGQPc65p+pgH7l1p0Sg+37pUP610dr+2R8SUdPtGheFJoxjftt50Zvx84gflVKirs8Nq2PISZD33yBv5KKUWtp5WftM3mY+75Axn67v6UAfdlFfHFj+2tepCBe/Du3mkwMtDqxjBPfgxN/P866HRv20PCsqj+2PBmtWbYGRaTxXA9/veX/9f2qjRU8luUiaTepAYKB/Ecg84/D9RUFAH1NRXm3wU+M3hn4sy6rH4c07WbX+zFiM7X8MaA+Zv2hdkjf3G64r0miipVt5Wh84BdmcffGfy60+KyvJk3xWlxInTcsZIoAKK5/xF448G+HNSTTfEPivRNIvHhEyw319HAzRklQwDkcZUj8DT9G8Z+D9aONH8V6FqJ5/49NQil6dfusar0UrqyNtZSp9CMUlAG7RQCCMggj2ooooooAKKKKKKKKACiiiiiiigAooooooooAKKKKKKKKACiiiiiiigAooooooooAKKKKKKKKACiiiiiiigAooooooooAKKKKKKKKACiiiiiiigAooooooooAKKKKKKKKACiiiiiiigAooooooooAKKKKKsafI0VzvVc/I6n6MpX+tV6uab5e2637d3k/Jn13r0/DNABXlX7XN9Np/7Ovi24gOHeCGA84+WS4ijb/x1jXqteFft06ktj8ALy1YjOo6hbWy5bHIbzfx/wBUePx7UtFFFBJ+elFFFFFFFABRRRRRRRQAUUUU6eVRp0kOPmaVGH0Acf1qhV2+jUWUEv8AG0kin6AJj+ZqlQUfW3/BOOzjk1jxpqBA8yG3tIQfZ2lJ/wDRYr7Kr5T/AOCc+meV4U8W6zn/AI+r6C1xn/nlGzf+1q+r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guJ4DugmkiPqjEfyqOigApk0MUy7ZokkX0dQR+tPoqaW6uJZPMmnklbGMuxY4/GpJL+4kj8tvJA/2YEU/mBmqtFAHK3vw3+Hd7N5154C8LXMuAN8ukQM2B0GSlc/rXwF+D+rD/SvAWlR8Y/0Tfa/+imWvSqKkmmkm2eY2di7V46DJP8yajoooAxfBPhXQfBfh2Dw/4ZsPsGmQM7Rw+a8mCzFmO5yWOST1NbVFFFFFFABRRRRUtvO8OQArK2NysOD/AIfUe9RUUAFct8Svh/4U+Imgto/irS47uMBvInHyz2zHHzRP1U8DI6HABBHFdTRV9Xglz5bbD12SMBjqeG6HgD0OTgA050eOTZIhRh1DDB6VnVNDczwhQknyqSwRgGXJGM7TxQFj4K+L37KfjTwxJPqPg5j4o0lSWEUYC3sS8nBj6SYGBlMsSfuAV8+6hZ3mnX01jqFpPaXcDFJYJ4ykkbDqGU8g+xr9d6wfGHgzwn4wthb+J/DumauqoyI11bq7xg9dj43IfdSDU9FMS6X92rwLhc7ijEM/4nIH5UslzC0n7uOSNPRnDnP5CgR+TtFfoF4k/ZJ+E+qTCXT11vQwFx5dne+YhPqfOWRvyYVwl/8AsU2j3LtY/EWaGAn5Um0gSMPqwmUH8hTqKGmtfKBDzGTupjGPz3f0pIrmBd3mwyP/AHdsgXH14NAHxxRX16P2KJ/NIb4kRCPHDDRTn8vO/rWlov7FekRXYbWvH19eW+OY7TTlt3P/AAJnkH/jtLUkcTycqBtBALE4VSemSeB+NQC9ddhjihVlJ+Yru3fUNkfpUEsssu3zJHfaNq7jnA9B7UBY+MK2vCfhfxD4s1MaZ4b0W/1a6wCY7WFn2LnG5iOFXJ+8eBX314R/Zd+EOgFJLjR7zXZ0k3rLqd2z49ikeyNh7Mpr2DRtJ0vRdPTT9G02z02zjzst7SBYo1+iqABVp54I1+Uea5HuFHA/E9xjjkDkiqs0sk0hkkbcx/AD2A7D2plFAz5I+Df7IczSQat8Tr1UQbXGj2MuSeh2zTDgdwVjz2IcV9a6DpGl6Do9to+i2FvYafapsht4ECog68AepySepJJNXqKKKKKACiiiiiiigAooooooooAKKKKKKKKACiiiiiiigAooooooooAKKKKKKKKACiiiiiiigAooooooooAKKKKKKKKACiiiiiiigAooop0S75FT+8QK6+buK5bThm/t8f8APRf5108/Q00J7CMcKT6CsuOtK4/1En+6azo6qy9KryVPLVd+prRHK9ydKlHSo0qSo6a3UU7vTH6n6UFIcOtLSDrS01e9L6Ui96U9aAYUUUUlFFFAgoooops3+qf/AHf6U6mzf6p/93+lJjW4Uo6ikpR1FZ1FFFZnSSUUUUUUUUAFFFFFFFFABRRRRRRRQAUUUUUUUUAFFFFFFFFABRRRRRRRQAUUUUUUUUAFFFFFFFFABRRRRRRRQAUUUUUUUUAFFFFFFFFABRRRRRRRQAUUUUUUUUAFFFFFFFFABRRRU9l/rT/u/wBRVyqdl/rT/u/1FXKuOxhU3Gv0plPfpTKKKKKogKKKKKKKKACiiiiiiigAooooooooAKKKKKKKKACiiilHWhuhoHWhuhoGFFFFA/rX0R+xH/yMXiP/AK9Iv/QzXzsOlfRP7Ef/ACMXiP8A69Iv/QzXy3Gv/IixHov/AEpHbl/+8w/roFY/i3/kGJ/13X/0Fq2Kx/Fv/IMT/ruv/oLV9TUUUV/OB9YctRRRRRRRQAUUUUUUUUAFFFFFFFFABRRRRRRRQAUUUUV4j+2P4S/t34aR69bxF7vQpvOOASTA+FkGB6EI2ewQ17dVbVLG11TTLrTb6ITWt3C8E0Z6MjAqw/EE16OU5hLLsbSxUfsu/wAuq+aujKtTVSDi+oVu+ELox3b2rHCyDKjn7w9Pw/kKwqkt5XguI5oyA6MGHpx61+Y1FbPjbQLrwr4u1Tw9eZ86wuXh3EY3qD8rgejLhh7Gsav6fpVI1YKpB3TV16M+VaadmehUU2GRZoUlTlXUMv0NOooooqxBRRRRRRRQAUUUV9O+EPiR5P7IOsQvOP7S0/do0YZ/nZZj8jD02xu4H/XKvmKrCXl0mny2CzuLWaVJpIgflZ0DhGPuBI4H+8ar15OV5TSy6deVP/l5Ny+9LT77/ebVazqKKfRWMW50/f4nhuNuUKeYct/EuBx/47+tbVJtXcG2jcAQDjkD/IFLRRRRXrGIUUUUUUUUAFFFFFfoL+z94W/4RH4T6LpskXl3c0X2u7yMN5svzEH3UFU/4DXxh8DvC3/CYfFHRNFljEloZxPdhhlTDH87qf8AeA2/VhX6GV+T+JmZaUsDF/3n+S/X8D18rpb1PkFcX4kuPtGrS4OVi/djjpjr+uf0rrNSuBaWM1xxlF+XIzz0H64rgaKKKK/JD2QooooooooAKKKKKpa9qdrouh3+sXzFbWxtpLmYjk7EUscevAq7Xhv7ZvigaP8ADOHQIZALnW7gIR3EERDuR/wLyx9GNelk+AlmOOpYVfaaT9Or+SuzKvU9nTcuwVNZwtdXUdumcuwGcZx6nH51DW94Qtt93JdMvES7V/3j/wDW/nXx/wCJNWute8QahrV8Qbm/uZLmXHQM7FiB7c8Vn0UV/T8IRhFRirJHyrd3c6eNVjRURQqqAAB2FLRRRRRRVCCiiiiiiigAooooooooAKKKKKKKKACiiiiiiigAooooooooAKKKKKKKKACiiiiiiigAooooooooAKKKK+vP2JfFn2/wjqPhG5kzNpc32i2BPWGUksAP9lwST/00FfQ1fn3+z/4tHgz4qaRqk03lWM0n2S9JbCiGTgs3srbX/wCA1+glfgfH2V/Us0dWK92r73z+1+OvzPocuq89Ll6o5rxja4eG7Ufe/dv9eo/Hr+Qrnq73VLb7XYTW/dl+XnHI5H61wVFFFFfEHeFFFFFfEX7Y3/Jabj/rwt/5Gvt2viP9sdWHxpnJBANhbke/Br73w4/5G7/wP80edmf8H5hXa+Gf+QJb/wDAv/QjXFV2vhr/AJAtv/wL/wBCNeM0UUV+7HgGjRRRRRRRQAUUUUUUUUAFFFFe8/sP/wDJWNT/AOwFL/6Pgr7Jr8+vgZ4+h+HHjGbxBPpsmoq9k9sIUlEZyzIc5IP930r23/hrOx/6Ee5/8GK//G6/IuM+GczzHM3XwtLmjZK94rVerR7OBxVKnS5ZOzMbxerNpaEAkLKCcdhgj+tclXe6na/bbKS28zy9+PmxnGCD0/CsX/hF/wDp+/8AIX/2VfTFFfM//DWdj/0I9z/4MV/+N1BJ+1qgc+X4BZl7E6vgn8PJr5RcD56/+XH/AJND/wCSOv6/h/5vzOcoro/+EX/6fv8AyF/9lR/wi/8A0/f+Qv8A7Kvp+ivl7/hrb/qn/wD5WP8A7RTZP2tpCn7vwCqt6tq+R+Xkiq/1Fz3/AJ8f+TQ/+SD+0MP/ADfgznKK6P8A4Rf/AKfv/IX/ANenw+GIQx866d1x/Cu0/qTX1HRXyv8A8NaXn/QjW/8A4Mj/APG6P+GtLz/oRrf/AMGR/wDjdV/qJnv/AD5/8mj/AJi/tCh/N+DOZorrP+Easf8Antc/99D/AAo/4Rqx/wCe1z/30P8ACvqiivkyT9rDXi7eX4R0xVz8oa5ckD0Jxz+lN/4aw8Qf9Cnpf/gQ9X/qDnf/AD6X/gUf8xf2jQ7nJ0V1n/CN2P8Az1uf++l/wo/4Rqw/563P/fQ/wr61or5GuP2rvFLKPs/hjRo27mSSVwfyIqv/AMNV+NP+he8P/wDfM3/xdWvD/On9hf8AgSD+0aHc5Oius/4Rux/563H/AH0v+FH/AAjVj/z1uf8Avof4V9g0VHayGa1ilIALoGIHbIqSvimrOx2pnJ0VLexrBeTQpkrG7KM+gOKiqh4j0uHW/D2o6NcHEN/aS20hA6K6FT+hr80721nsr2ezuozFPBI0UqHqrKcEH8Qa/TuvhD9qXw2fDvxk1Zki2W2qbdRg5znzM+Yf+/gk49MV+oeGeP5MRWwkn8SUl6rR/g/wPKzSn7sZk9jP9mvIZvmwjhjg9RnkV39ec13Gg3H2jSoGyNyrsbnJyOOfqMH8a8sooor9jPFL1FFFFFFFABRRRRRRRQAUUUV6/wDs0fFVfh94ik07WHkPh7UmH2gjJNtKOFmA7jHDAckYPO0A/b9rcQXVrFdWs0c8EyCSKWNgyupGQwI4IIPWvzBr0n4S/GXxb8PNtnaSrqOj7stp90xKLk5JjbrGTz0yMnJUmvzzi7gt5nN4vB2VXqntL59H+D8j0cHjvZLknsZ+u6cNQtht4mjyYyTx7g/lXGTRvFI0cilHUkEEdP8APFeh1T1HTbW/AMyEOBgOpwwH9fxr75orxPwp+0v8O9VhQawb/QrjA3rPAZo93orx5JHuVWu3tPiz8NbqESx+NtEVfSW5Ebf98tg1+S4nIMzw0uWrQkvk2vvWh7McRSltJHC0VuXXhy7QEwSxzDjg/Kx/p+tVf7C1Ttbf+RF/xrtaK4HVPjN8L9NTdceNNNcf9Oxa4P5Rhq828b/tS+HLKKSHwlo93qtzyFnuh5EA44YDl257EL9a1wfDea4ySjSoS9WrL73ZEzxVKC1kjNorROh6p/z6/wDkRf8AGtG08MtnN3cADP3Yuc/ien5V7Z438U6L4O8O3Gu69eLbWsIOBkb5XwSI0H8THHA/HgAmvgH4p+NNR8feM7zxFqA8sSER21uGLLbwr91AfxJJ4yxY4GcU34g+OvE3jvV/7S8R6g1wy58mBPlhgB6hE6DoMnknAyTXMV+ycJ8JQyWLrVXzVZK1+iXZfq/6fiYvGOu+VbGPp9nNeXAhhXP95uyj1P8An1rtrO3jtbZLeLO1R37nuaW0toLWERW8YROuOufx71LRRRRX2hxBRRRRRRRQAUUUUUUUUAFFFFd9+z3oR8Q/GPw5YlcxRXYu5eMjbCDJg+xKhfxr9BK+YP2HPCrKNb8Z3EeAwGnWhPccPKcf9+gD/vCvp+vwfxCzBYrNfZRelNJfN6v80vkfQZbT5aXN3K2qT/Z9OnmDbWVDtOM4Y8D9cVwVdR4wugsEVqrHc53thugHTI78/wAq5eiiiivhD0AoooorK8ZKsnhDWY3UMrWE4ZSMgjy2yK1ay/F//Ip6x/14z/8Aos1th/40PVfmTLZhVrSv+Qna/wDXZP5iqtWNK/5Cdp/12T/0IV+aNFFFf1afInfUUUUUUUUAFFFFFFFFABRRRRX3b+ybIz/AjQlOMJJdKPp9okP9a+Eq9Z+Hfx68YeBvCdt4a0nTdCns7ZnZHuoJWkJdyxyVkUdSe1fJcZ5Nic3wEaGGS5lJPV20s1+p2YKtGjUcpdgrkfF0arqoZRgvGrNz1PI/kBXXVn6lpFvfzrNNJMrBdvyEYxz6j3r7por42/4ao+IX/QH8L/8AgNP/APHqbJ+1N8Q2QqNK8Mof7y2s2R+c1fmP/EPc5/lj/wCBHq/2lQOJorrP+Easf+e1z/30v+FPh8O6fG5ZvOlH91n4/TFfZdFfF3/DUPxH/wCfTw9/4CSf/HKP+GofiP8A8+nh7/wEk/8AjlV/xDvOO0f/AAL/AIAv7So+ZyFFdp/Yel/8+v8A5Eb/ABo/sPS/+fX/AMiN/jX2jRXxLJ+0t8TmkZln0mME8KtkMD6ZOaZ/w0r8T/8An60v/wAAh/jV/wDEOc37w+9/5C/tOj5nF0V2v9h6X/z6/wDkRv8AGj+w9L/59f8AyI3+NfbtFfD1x+0h8UpUCpqVhAc/ejsUJ/8AHsiq/wDw0T8V/wDoPW//AIAQ/wDxNWvDbNn9qH3v/wCRD+06PZnFUV2v9h6X/wA+v/kRv8aP7D0v/n1/8iN/jX3TRXwt/wANE/Ff/oPW/wD4AQ//ABNVz+0D8XM/8jZj2/s61/8AjVUvDXNX9un98v8A5EX9qUez/r5nFUV2v9h6X/z6/wDkRv8AGj+w9L/59v8AyI3+NfeNFfB3/DQPxd/6G3/ynWv/AMarc+Hvxt+J+tfEPwzpepeKHms7rV7WCeNbO3TfG8yqykrGDyCair4c5nSpyqSqQsk3vLp/26NZnSbSSf8AXzOKortf7D0v/n1/8iN/jUd5pen2+n3Tx2qbhCxBbLYwp6Z6fhX2rRRRXwB6Jx1FFFcn8YvD7eKfhf4h0OOMyTT2TtAg/ilT95GP++1Wvzpr9Qq/Pz9oHwi3g34qavpscPl2VxJ9sssLhfJkJIUeytuT/gFfq/hlmKUq2Ck9/eX5P9Dx80pfDP5F7QpVh1e2kIJ+fb19RjP613Fec13ulXQvLCKf+Irh+MfMOD+tcBRRRX64eOWaKKKKKKKACiiiiiiigAooor7d/Zc+Jtv4y8Iw+H9RuP8Aif6TCscgdvmuYVwFlGeSRwG688/xV7LX5l6Hq2paHqtvqukXs1lfWzb4pomwyHGPyIJBHQgkV9X/AAq/aY0PUraLT/HUf9k36gL9tiQvbzH1YDLRn816nI6V+McWcE4ilWlisBHmhLVxW8X1suq9Nu1j28HjouKhUdmcr4n05oJzeRAmGQ5fvtY9fwP8/wAKw69FdVdCjqGUjBBGQRXOan4dbcZLBgV7xueR9D/jX0LRVHRdZ0jW7T7Xo2qWWo2//PS1nWVQfqpIq9X5rOEoScZKzPUTvsc7RU9zaXFscTwSR/MQCRwfYHvUFFFRXdzbWdu9xd3EVvAgy8krhFUepJ4FePfFD9obwZ4ZtJrfw/dReItWwVjS2bNuh7M8o4YeyZPbjrXbgMrxeY1FTw1NyflsvV7L5mdStCmrydgop8UMsz7YYnkbrhFyR+FbGm+H7iYiS7zBH1xxvPHp2/H06VX/AGv/ABta6D8O5PDMMynVNbxGI1b5kt1YF3PscbBnrubHQ18V1s+MvEuseLvENzr2u3Rub24PzHGFRR0RR2UDoKxq/oPhnI1kuBVBu8nrJ+b7eS2/E+cxVf29Tm6DvCVm0l0bxs7IsqvPViMfyP8AKuppkEMcEKwwoERRgAU+iiiivoTnCiiiiiiigAoooor1T9lXQm1z406Qxj3waasl9N7bFwh/7+NHXldfX37FHhF9N8I6h4uu4ts2rSCG13DkQRk5Yf7zkj/tmD3r5ni/MVgMorSvrJcq9Zafgrv5HVg6bqVortqFUdemEGk3DcZZdgBOOvH/ANf8KvVzXjC63PFao3CfO4GOp6fTjP519CUUUV/OR9Mc9RRRRRRRQAUUUUV+fvxY/wCSn+K/+w1ef+j3r9Aq+AvjDD5HxT8VLuznV7l84/vSs2P1r9P8MGvrldf3V+Z4meL93H1Cu00z/kH23/XJf5CuLrtdOGLC3/65J/6CK46TvUD9DU8neq8lfs58/AsinrTBT1qB+tRVK/Woz1qWdS2HinU0U6kooopDCiiiiiiigAoooopy02nLQDCkNLSGnyfcH1qKpJui1HQxR2EXrTqanenUUUUUDCiiiiiiigAooooooooAKKKKKKKKACiiiiiiigAooooooooAKKKKKKKKACiiiiiiigAooooooooAKKKKKKKmsYftF7BATgSSKmfqcUAFFFV9Suo7HTrm9mZVjt4XlcscABQScnt0q/fmNr64aMjYZW2kdMZ4qvRRQI/KLx3qS614317WEI2X2pXFypBzw8rN179axKKKKKKKBBRRRRU8dxJHH5e2J1ySA8Svgn0yDjoKgooGFdf4E+JPjnwNDJB4V8S3umQyyea8MZVo3fG3cUYFScY7dh6VyFFOAjM3mSQxv6pgqp/75x+lE6wSY2W8cOP7jMc/99E02igD2S0/ac+NcMqM3jBJ0XrHJplrhvqRGD+tdNZftg/FKCFUl07wtdMFALy2cwJ46nbKo9+BXzrRT/KsfLA8m5345bzlxn6bf60yCzjl80GZkKxs6jZkHapOCcjHT0opxWTyZXj/AIEyx9iQv9aAufVmj/tpeIok/wCJx4I0q7bAybS7ktxnvwwf8PT3r0H4R/tUJ4+8f6X4SbwLJp8moyGNJ01QTBMIzElTEnGF9a+Eq9l/Yut5J/2jvDTpHuSBLuSQ+g+yyqD/AN9MBVCiiigZ+jdFFFFFFFABRRRRVrS4xLd7W6CKRvxCMf6VVqxZRs7SOOkabj9Mgf1oAK4P9oa9Sw+BnjWeTo2i3MP4yIYx+rCu8rx39s+VY/2b/E6k4MjWir9ftcJ/kDUtFFFBJ+cNFFFFFFFABRRRRRRRQAUUUUl5Gy2sU275Xd1x7qF/+KqnVq8kcxxxN90Euv44B/8AQaq0FH2X/wAE47GWPSvGupMP3M89nAhx/FGszNz9JFr61r5u/wCCesIX4N6xMVw0mvyjPqBbwY/UmvpGtEujWlqF5ZIiG+u9j/Iio6lnjWExqveKNvxZAT/OoqBM/PX9ujUxf/tAX1rx/wAS2wtbXgeqebz6/wCtrwmvVv2t72O//aJ8XTwsGVbiKEnBHMdvFGRz7qfb04rympIpJIX3xSNG46MrYI/Glnmmn5nkklPq7E/zqKigRPa3FxaTia1nlglXOHjcqw/Ec10tt8SviNaxiO38f+K4UA4WPWLhQPwD1ydFTNOWjEZit9uMZFugP54zTIfs8YbfaRSknq5YY+m1hTKKBnp+kfH/AOMWlxiO18ealIo73SR3J/OVWJroNJ/am+MtlLvuNestSXIOy502EL9P3aof1rxCigxQtMGMZVc8pG38ic/1qmcZOOlalhIsV/byt91JVY49AayqAR9J2v7Y3xLV4xNoXhSZARuC206sw+vnYBP0P0r7tr8o/hdYrqfxL8LabJnZdazaQNg44eZV69utfq5RRRRQMKKKKdGpdwoxk+tTw2U8pYJ5Q2/35VT/ANCIpdLaNbvMmAvlSAZ9djY/XFPoEU9c1Sx0TRb7WdTn8ixsLeS5uZdhbZGilmbCgk4AJwATXm+l/tE/BnUZxDb+ObRGJAzcWs8C8/7Ukaj8c8Vd/ac1RdI+AXjK6Y4D6c1r+MzCEf8AoyvzGqCS2mSTyym5j02MGz+WadNZXkK7prSeNfV4yB+tS0UBc/U+D4qfDGYL5fxE8JEt0U6xACfwL5rptO1TTdRjEun6haXiHOGgmWQHBweQfWvyKoqlRWrFdXMKeXFczRp6K5A/Ko428uTzNkbNj+OMP+hFAXP2Aor8lNG8ReINFz/Y+uanp2cg/ZLt4uvX7pHpXRWfxb+KVrKJYviJ4qLYPEuqzSL/AN8sxFZ1FX52EzAyRxDH9yNU/wDQcUy/VfJikjtY4VJZdysx3EY65J9R+dAz9SaK/NyD9pT42QptTxvIR/t6daufzMRr6i/Y0+KHjX4lad4kk8XTWtymnSWyWs8UCxMzOJDIGC8cbUxwOp/CnRTo43kcJGjOx6KoyTU4tGCkvJEpGCFzuJB9MZH5kUAfQNFRXt1bWNpNeXtxDbW0KGSWaZwiRqBkszHgAeprx3xt+058JPDMr28etXGvXMb7Xi0iDzgOM5EjFY2H+65qtRVuS2gV/wB3NI646sgU5/M01rdONpYfXmgVz2eivknVP21bCO8dNM+Htzc2w+7JcaqsLn6qsTgf99Gqq/ts8jd8NOPbXP8A7RVairklnFlvJucgLkeYm0sfQYyPzIqvPDLC22RCM5weobBxkHoRnuKBn2BRXz14U/a6+GOqTRwaxb61oLlctLcWwmhB9AYizn/vgV7n4b1/RPEmlpqnh/VrHVbJztE9pOsqZ7qSp4IyMg8io6KKKANKiiiiiiigAooooooooAKKKKKKKKACiiiiiiigAooooooooAKKKKKcjujbkZlb1BwabRQAUjAMMMAR6GloqxNe3kyBJrueRQchWkJGasadPPM5t8xbDHIxJhUnhS3XGe3rWfVix8zzmePI2odxHoflP88UAYOseCvButNu1jwloGotkNm606GU5AwD8yntxXmXx6+GPww074ReKtXj8D+HrK6tNKnktprazS3aOYIRGQUA53Ecd+le115F+2PcPb/s4eKmjkMbutrHkHBIa6hDD8VzUtFFFBJ+blFFFFFFFABRRRUd8jp5W77rpvX8yP5rVarN9KZGiQj/AFSbB/30W/8AZqrUFH3t/wAE+7eSH4J6hLIBtn16eSPB/hEMC/zU19FV45+xdCsf7N/hl1zmV7t2+v2qUf0Fex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d0Rd2qQ/if0NdDOetYfh1N2o7v7qMf6f1rbn9aaJlsQ3hxbP+A/WqUdXL84t8epAqnHVWU1XfvU8neoH71ocr3J0qSmJUg60ymP1P0p9Rt3oLQopaQUtIveihe9FAMKKKKKKKKBBRRRRTZv8AVP8A7v8ASnU2b/VP/u/0pMa3ClHUUlKOorOooorM6SSiiiiiiigAooooooooAKKKKKKKKACiiiiiiigAooooooooAKKKKKKKKACiiiiiiigAooooooooAKKKKKKKKACiiiiiiigAooooooooAKKKKKKKKACiiiiiiigAooooooooAKKKKnsv9af93+oq5VOy/wBaf93+oq5Vx2MKm41+lMp79KZRRRRVEBRRRRRRRQAUUUUUUUUAFFFFFFFFABRRRRRRRQAUUUUo60N0NA60N0NAwooopB0r6A/YpZv+E41xc/KdNyR7+av/ANevn8dK9+/Yp/5HvW/+wZ/7VSvmeMv+RJiPT9UdmA/3mAVj+Lf+Qan/AF2H8mrYrG8Xf8g2P/ruP/QWr6xooor+bT605eiiiiiiigAooooooooAKKKKKKKKACiiiiiiigAooooooooAKKKK+S/23fCP2PxFpfjK1ixFqEf2S7IXjzkGUYnuWTI+kVfONfoZ8cfCX/CafDDWNFjj33nlfaLLAyfPj+ZQP97BT6Ma/PSv3rgDNPrmVqjJ+9SdvlvH/L5Hz2YUuSrzLZnWeEbnzLFrY8GE8fQ8/nnP6VtVxOgXQtNTidmxG/yOfQHpn055+ldtSUUUV9ycAUUUUUUUUAFFFFFFFFABRRRRRRRQAUUUUUUU5FaR1RFLMxwqgZJPpQAUUUV9T/sOeF/Lsdb8ZTxjfMw0+1JGDtXDyH3BJjH1U19M1y/wo8Mr4P8Ah1onh7aFltbVftGDn983zyc+m9mx7YrqK/mfiPMv7SzKriE9G7L0Wi/DU+owtL2VJRMDxhcgQxWgPLHe2M9O35nP5VzFXdbuftepTSBsoDtTDZGB6fXr+dUqKKKK8Q6AooooooooAKKKKK+Gf2sfFX/CSfFy9tYZd9noyCwiAJxvUkynHrvJX6IK+yPiF4ig8J+CNY8R3BTFjavIit0eTpGv/AnKr+NfnBd3E13dTXVzI0s0ztJI7dWYnJJ981+oeGmW89erjZLSK5V6vV/cvzPJzSraKpoK7fw/bfZdKiVgA7/vG69+nX2wPwrkdKt/tWowQEZVm+YE44HJ/Su9qKiiiv2M8UKKKKKKKKACiiiiiiprO3mvLuG0to2lnmkWONF6szHAA/E0m0ldgFFFFQ0V6j/wz98Xf+hS/wDKja//AB2j/hn74u/9Cl/5UbX/AOO15X9v5V/0E0//AAOP+Zt9XrfyP7mFFZ39uaX/AM/X/kNv8KP7c0v/AJ+v/Ibf4V5dRXrP/DO3xX/6ANv/AOB8P/xVH/DO3xX/AOgDb/8AgfD/APFVP+sWU/8AQTD/AMCj/mP6tW/lf3GjRWd/bml/8/X/AJDb/Cj+3NL/AOfr/wAht/hXk1FewW/7N/xSlUl9MsICO0l9Gc/98k1L/wAM1fE//n10v/wNH+FQ+JcoT/3mH/gSD6rW/lZo0Vnf25pf/P1/5Db/AAo/tzS/+fr/AMht/hXjVFezp+zT8TmcKbfSlBPLG9GB+lWv+GXviP8A8/fh7/wLk/8AjdQ+KMnX/MTH7x/Va38rNGis7+3NL/5+v/Ibf4Un9uaX/wA/X/kNv8K8OoroviH4P1jwL4nm8P64IPtUcaSB4HLRurDIKkgH1HTqDXO17NGtTr041abvFq6fdGDTi7M0qKjtp4rmBZoW3xtnBwRnBxUlFFFFaiCiiiiiiigAoooor9Av2e/Fv/CZfCnSNRll8y9tk+xXpJyfNjAG4n1Zdr/8Dr8/a+hf2J/Fn9n+MdQ8I3MmINVh862BJ4niBJA/3k3E/wC4K+J49yv67lbqxXvUve+X2vw1+R3ZfV5KqXRhXF+JLf7PqsmOko8wc889f1BrtKx/FdqZ9PEyDLQtn/gJ6/0P4Gvr2iiivwI+iORoooor4u/bW/5K9bf9giH/ANGS19o18Xftrf8AJXrb/sEQ/wDoyWvuvDv/AJHC/wAMv0PPzL+B8wrtPDP/ACBLf/gX/oRri67Twz/yBLf/AIF/6Ea8Oooor95PnzSooooooooAKKKKKKKKACiiiiiiigAooooooooAKKKKKKKKACiiiiiiigAooooooooAKKKKKKKKACiiiv030aWOfSLKaJt0clvGynGMgqCDVusvwh/yKej/APXjB/6LFalfyhWXLUkvNn10djgtT/5Cl1x/y2fv7mq1WNV/5Cd3/wBdn/8AQjVeivEv2v8AwO3iT4fL4gsYi+oaCWmIUcvbNjzR/wABwr+wVvWvbaR1V0ZHUMrDBBGQRXXleYVMtxdPFU94u/quq+a0IrU1Vg4PqFbvhK88q4a0kOEl5T2b/wCuP5CsKnIzI6ujMrKcgg4INfl9RXq/7SPwxl+H/i5rrT4G/wCEe1J2ksnHIhbq0JPbH8Oeq45JBryiv6YwGOo4/DwxNB3jJX/4HqtmfL1KcqcnGW6PRKKo6Lfrf2gc4Eq8SL7+v0NXqKKKK7CAooooooooAKKKKKKKKACiiiiiiigAooooooooAKKKKKKKKACiiiiiiigAooooooooAKKKKKv6BpV9rmtWej6ZA097eTLDDGO7McDJ7D1PYZNUK+tv2QvhbJpNkPH2vW2y9u4yumQyLzFCw5l9mccD/Zz/AHuPE4gzqlk+CliJ/FtFd30/zfkb4eg601FBSOyojO7BVUZJPQClrnfFWpYBsIGIP/LUj/0H/H8PcV7d8PfDNp4O8F6X4bsiGjsoAjPjHmSH5nfH+0xJx2zit6iiv5rrVp1qkqlR3lJtt+bPqIxUVZGNqt217fSTtkKThAeML2+hqpRRRRRRWYwooooqh4igN14f1G2VgpltZUBPbKEZ/Wr9Qaj/AMg65/65N/I1dNtTTXcUtgqzpf8AyE7Xg/65P5iq1WNL/wCQna/9dk/9CFfmJRRRX9YHyB31FFFFFFFABRRRRRRRQAUUUUUUUUAFFFFFFFFABRRRRRRRQAUUUUUUUUAFFFFFFFFABRRRRRRRQAUUUUV1Hwi/5Kx4Q/7Dtl/6PSuXrofhn/yUjwz/ANhe0/8ARy1y45Xw1Rf3X+RdP40FVtV/5Bd3/wBcX/8AQTVmiv0hooor+Vj6085oooorxT9rjwC/irwIuv6dDv1TQw8xCj5pLYj94vuVwHH0YDk17XRXfleYVctxcMVS3i/v7r5rQyrU1Vg4PqFbnhS+ENwbWRsJKfl54Df/AF/8Kw6FJUgg4I5BFfl7RXs37T3wrfwP4kOuaRbn/hHdTlLRhFwtpMckw8cBepX2yP4cnxmv6Wy3MKGY4aGJoO8Zfh3T80fL1KcqcnGR6NRWboOpLf2wV2H2hB847t/tD/PWtKiiiiu4gKKKKKKKKACiiiiiiigAoooqW3nmtplmt5pIZVOVeNirA+xHStuPxr4yjjWOPxbr6IowqrqMwAH03Vz9FZVKFOp8cU/VDUmtgoooqzf399qEgkv725u3HRppWcj8SarUUVpGKirJCCiiiiiiimAUUUUUUUUAFFFFFFFWdMsbzU9Qg0/T7aW6u7iQRwwxLuZ2PQAUpSUU29gCiikdlRCzMFUDJJOABW/8LvBuoePPGtj4dsAyiVt9zMFyIIQRvkP0HT1JA71+h+j6dZ6RpNppWnwiG0s4UggjH8KKAAPyFeffs+/C+1+HPhb/AEpUl1++VXv5hg7PSFD/AHV7n+I5PTAHplfgPGnESzfFqnRf7qGi831f+Xl6n0OBw3sYXluyK9uI7S1kuJc7EGTjqfQVwt1PJc3DzSEF3JY/4fQcVf8AEGpi/mEcWfIjPy/7R/vY/lWVRRRRXxZ3hRRRRRRRQAUUUUV8DfGv/krHij/sJz/+hmvvmvgb418fFjxR/wBhOf8A9CNfpvhh/v1b/D+qPFzv+FH1Cu10/wD48Lb/AK4p/wCgiuKrtdP/AOPC2/64p/6CK4qTvUEnep5O9QSd6/aT56BZFPWmCnrVd+tRVI9R1LOqOw8U6minUUUUUhhRRRRRRRQAUUUUU9OtMNPTqKBMKRqWkalm6ge1R0+U/N9BTKAWwL0paRelLRRRRQMKKKKKKKKACiiiiiiigAooooooooAKKKKKKKKACiiiiiiigAooooooooAKKKKKKKKACiiiiiiigAooooqay8wXUbRZDod4IHTbzn9Khqzpsohut7KWBjdf++kI/rQAVyPxquHtfg740uI5PLkj0C+ZHzjDeQ+P1xXXV5d+1fqUmlfs8+L7qPO57RLY49JpkiP6OakooooJPzQooooooooAKKKKKKKlmiaBwkhTd/dDgkH0IB4PsaACiiu0Pwp+Jn2a3uY/APiaeC4iWaKSDTJZVZGAIOVUgZBHFRUVY+yXaxeababy8Z37DjHrmq9Azi6K29Z8JeKtFQtrPhrWdNUA83djJEBjr94CsSinNN5dtOuP9agT/wAeDf8AstNp8/l/2bJkL5nnJt9cYfP9KAQV9F/8E/LdJvjdfyMATBoM8iEjofOgX+TGvnSvqz/gnRpiy+LvFmscb7Wwgth8vaWQsee3+pHHf8Kz6KKKBn2pRRRRRRRQAUUUUVa0+eOHz1lZ1WSLZlV3HO5T6j0qrRQAV5p+0l8P9a+Jnw3PhfQ9QsrGd7yOeR7suEZEDfL8gJzuKHoeAe+K9Loq9A0Mh+e4SH3cMf5A0rmPzDHHMkuO6ggH6ZANUKuaYist0x6pCGX671H9TQKx8F3P7HnxSiQvHqnhSc/3Y7ycE/8AfUIFcF49+A3xP8E6Fe69r+gRRaRZbPOvI76B1G91RcKH3n5mA+7X6Y14j+2/qCWf7POr275zfXVrbpgZ5EyyfyjNLRRRQI/O2iiiiiiigAooopupSK4tkHWOLafrvY/1qpVrU41ju9qdDHG34lFJ/U1VoKP0W/Yks47X9nbQ5kUA3dxdzPgnkid4/wCSCvaq8z/ZZ0z+yf2ffB9rnO+xNz1/57SNL/7PXplaMqSRuYpMl4/kOT6cY/So6SW9M10880S/O25ljOOvXGc0s11bMB5NvKh7lpQ38lFArH5YfG2Y3Hxk8azeYXDa/fbWJz8v2h8fpiuOr781/wDZI+HOsaxfarLrfiuO4vZ3ncC7hZQ7ksfvRFjye7E+9clq/wCxXo8spOk+Pb60jz92605Jzj6q6fyooqa4jETqoYsGjR8kY+8ob+tQ0CPjCiun+KPhaPwV4/1jwpHqY1NdMuPJN0IjF5hAGflycEEkdT0rmKKKKKACiiipoI1maRWJAEMjceoQkfqKzKvlZPJleP8AgTLH2JC/1qhQUj0P9m7TW1b48eDLVc/u9WhueD/zxPm/+06/T2vzk/Yut5J/2jvDTpHuSBLuSQ+g+yyqD/30wFfo3RRRRQAUUUVa0+ISCdyf9VFv+vzKP60+mWQkCSupITAR8d8nIH/jv6U+gR4v+2xdR2/7OevwyMoa6mtIkBOMkXEb4Hrwhr856+8v+ChE7R/BjS4UkK+br8IdQcblEE5wfUZ2n8BXwbRRRRQIKKKKKKKKACiiiipn8uS1jjlZiEd22rwckKOT6ce/9ahooGFe+fAb472Hwl+FuraXYaI+peJL7UmmiaUhLaKLyUVWdgd7kOG+QAZBPzDv4HRUhbKlFURpn7i8DqcZ7nGTycmo6KKAOy+JXxL8a/ES/wDtPivXLi8jRi0Nop8u2hPONkY+UHBxuILEdSa42iiiiiigQUUUUVLHIUG0qroT8yMMhv8A6/J5HIzUVFAwrpvh7448UeAdcXWfCurTWFxwJUU5inUfwyIeGHJ69Oowea5mio7u38tfOhy0LHGT1Q/3T/Q9/wAwK1aCbclZBlGG1sDOB69Rkjr17VRkRo5GjbG5SQcHIyPcUDP0x/Z6+MGk/FjwubmONbLXLJVXUrHJwhOcSIT1RsHHcHg9ifT6/LP4L+Or74cfETTPFNm0phhkEd9BGf8Aj4tmI8yPGQCccjPAZVPav1F068tdQ0+31CxuI7m0uYlmgmjbKyIwBVge4IINNooooAnooooooooAKKKKKKKsQW5dfMkJjjwSpxyx9B+Pf2PfigAoorzH46/Grwr8KNORdRLajrVwhe00uBwJHHZ5G58uPPG4gk87Q2DiFFZ3VEUszHAAGST6VOtnIQS8kUfybgC2SfbjOD9cVYDBVKRKI0IwQOrDjqe/QHHTPQCo6BXPTXdY0Z5GCooJZicAD1NeR+Nv2j/hH4XM0LeJV1m7jAP2fSYzc78+kgxFn2318RfFj4yePfiVO66/qzQ6aSCml2eYrVcYIyucucjILliD0wK85pyWlmUBkurhW7gW4I/PeKHtLIKdl1cFuwNuAPz302igLn2/qf7Z/g6ORf7N8Ia9cp3NxJFCR+Cl/wCdN039s/wjJOV1LwfrttF2a3limb8mKfzr4ioqM2b7QUkic7SzLuwVx9cAn2GagkjkjcxyIyOOqsMEVbqTduj8uRRInQBv4c+h7ev4c5oC5+jngr9pj4R+JnihbX5NDupGIWHV4TABjuZQWiX8Xr1+0uLe8tYrq0niuLeZBJFLE4ZHUjIZSOCCO4r8hK7z4VfFnxx8Nb4S+GtYkFmX3TadcEyWsxOM5TPBO0Dcu1sDGazqt6bIsYuVYZMkW0ex3qf6Uy7gWPEkTFoj69VPof8AHv8AmBNYopsLiQ/eEsaj6EPn+QoGfqJXgH7eupPY/AgWq526hq1vbNgdgskv84hXZfAf4z+GfixpUhsAdP1q1QNeaZM4LoOBvQ8b48nG7AIOMgZGfLv+CiV+kfw38OaWc77jWDcDjtHC6n/0aKSiiigk+HaKKKKKKKACiiimaoyNd5TGPLjBwMchFB/XNVan1CMQ39xCrbhHKyg+uDioKCj9QP2cNPTTPgR4Lto1wH0mG4PA6yjzT093P9ea9Arnvhnpsmj/AA38MaRLnzLHSLS2bPXKQqp/lXQ0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reGl/wBKlb0jx+o/wrWm61neGPu3Ldvl/rWhN1qkRPYraj/qlH+1/Sq0VTal1j/H+lRR1WkNV3qeTvUD1ZzdSZO1SDrTEp4pvrUR6VL2qI9KC0OFFAopV6Ckpe1JQAUUUUUUUUCCiiiimzf6p/8Ad/pTqbN/qn/3f6UmNbhSjqKSlHUVnUUUVmdJJRRRRRRRQAUUUUUUUUAFFFFFFFFABRRRRRRRQAUUUUUUUUAFFFFFFFFABRRRRRRRQAUUUUUUUUAFFFFFFFFABRRRRRRRQAUUUUUUUUAFFFFFFFFABRRRRRRRQAUUUUUUUUAFFFFT2X+tP+7/AFFXKp2X+tP+7/UVcq47GFTca/SmU9+lMooooqiAooooooooAKKKKKKKKACiiiiiiigAooooooooAKKKKUdaG6GgdaG6GgYUUUUg6V71+xXMF+Imr2+05bSGfP0miH/s1eCjpXun7F3/ACVLUv8AsCS/+j4K+b4vSeS4j/D+qOvAv/aIeoVj+LP+QbGP+mw/9Batisbxd/yDY/8ArsP5Gvruiiiv5rPrjl6KKKKKKKACiiiiiiigAooooooooAKKKKKKKKACiiiiiiigAoooor4G/aS8JDwf8WdUtYIxHZX5F/aAYACSE7gAOgVw6gegFffNeC/tpeE/7W8A2vii3jzc6LPiUjqbeUhT9cOE+gLGvtOBM0+o5rGnJ+7U91+v2fx0+Zw5hS9pSut1qFd1o119s06KYsC+Nr/7w6/T1/GuFrf8H3WyeSzY8ON6ZPcdf0/lXxvRRRX7+fOnT0UUUUUUUAFFFFFFFFABRRRRRRRQAUUUUV6Z+zL4X/4Sj4waTFJHvtNOJ1C55/hiI2fUGQxgj0JrzOvr/wDYl8Lf2f4K1HxVcR4m1afybdiM/uYiQSD2y5cEf7Ar5ri7Mv7PymrUT96Xur1lp+Cu/kdWDpe0rJfMKp61dfY9OllBw5G1OQDk+mfTr+FXK5vxlcEvDaqeAN7DIwew9/X86+g6KKK/nE+mOdooooooooAKKKKKKKKACiiivnL9t/xV9k8OaT4PtpcS38pu7pVbkRR8ICPRnJP1jr5Kr0H9obxV/wAJd8WdZ1CKXzLO2l+xWmG3L5UXy5U+jNuf/gdefV/SPCmW/wBnZVSpNe81zP1ev4aL5HzGLq+0qtnR+Dbf/XXh/wCua4P4n+ldHVXSbf7Jp0MBzuVctk5wTyR+dWqKKKK+iOYKKKKKKKKACiiiivTv2YPD/wDwkHxn0RXjLwaezahMR/D5Qyh/7+GMfjXmNfU/7C/h8LaeIfFUsYJd00+3fuAAJJB+OYvyr53ivHfUsor1E9WuVestPwvf5HThKfPWigqnrc3kaVcSDqU2jnHJ4z+tXK5/xlOPKgtsryxc+owMD88n8q+m6KKK/m4+nOZooooooooAKKKKKKKKACiiiiiiigAooor5h/bn8OAw+H/FsUYyrPp1w+eSDmSIfhiX8xXy3X6EfHvw3/wlPwl1/S4499ylsbq2G3J8yI7wF922lf8AgVfnvX7x4eZh9Zyr2LetNtfJ6r9V8j57MafLV5u50/g64BgmtT1U71yeSDwfyx+tb9cX4euPs+qw8nbIfLYAZznp+uDn612lFFFFfdnAFFFFFFFFABRRRRWp4T1q78N+JtN16xx9osLlLhASQG2kHacdiMg+xNZdFRUhGpFwkrp6MabTugpsiLJG0bruVgVYeoNOor9NtD1K11nRbLVrFy9re28dxCxHJR1DD6cGrleEfsX+LP7Y+Htz4auJN11ok+Iwe9vKSy898OJB7DbXu9fzDnGXyy3HVcLL7L09N0/mrH1NCoqtNS7nn95bvbXUkD53IxGSMZHr+WKhrf8AF9rtuY7tV4cbWOOMj1PuOPwrAor40/bdjVPi1p7LnMmiQsfr50w/pX2XXxt+3B/yVjS/+wFF/wCj56+m8PH/AMLK/wAMjmzL+AFdh4UlMmk7SABHIyj3HXn864+us8Hf8gyX/ruf/QVrwaiiiv3s+eNqiiiiiiigAooooooooAKKKKKKKKACiiiiiiigAooooooooAKKKKKKKKACiiiiiiigAooooooooAKKKK/S7wh/yKej/wDXjB/6LFalYXw7keX4f+HJZGLO+lWrMx7kxLk1u1/KeKXLWmvN/mfXQ+FHA6r/AMhO7/67P/6Ear1Z1T/kJXf/AF2f/wBCNVqKKKKwKCiiisbxr4Z0jxh4au9A1u386zuUwSOHjb+F0PZgeQfzyCRXwb8X/hxrfw48SNp2oqZ7KYlrG+RcJcIP/QXGRle3uCCf0LrG8Z+F9E8YaBNoniCxS7s5eQDw0bdnQ9VYZPI+nQkV9ZwtxTVySryy96lLddvNef5/c1xYvCKur9SzY3UlncrPCxyp5HZh3B+v/wBftXa6feQ31uJoT7Mp6qfSuBqzY3k9lN5sEm04+YEcN7H/AD3NfmtRXrPxp+CHiLwDNNqNkkmreHtxK3ca5eAdhMo6f74+U+xOK8mr97wGYYbMKKr4aalF/wBWfZ+TPn6lOVOXLJWZ3tFUdL1S21BcIdko6xt1/D1FXqKKKK7CAooooooooAKKKKKKKKACiiiiiiigAooooooooAKKKKKKKKACiiiiip7K1ur67is7K3mubmZwkUMKF3dj0AUck+1fT3wK/Zz8qS28RfEKFWYYkg0cnIB7Gcjg+uwcdNx6rXj5xnmDyij7XES16Lq/RfrsjajQnWlaKCig8DJ6Vgaxr6pmGwYM2cNIRwPp6/Xp065rnf2aPgjJ4imtvGHi21KaKjCSys5F5vSDwzg/8svb+L/d6/X6gAAAAAcACkRVRFRFCqowABgAUtfz/n2e4jOcT7atol8MeiX+fd9fuR9Fh8PGjHliWdf1ZbJDBCwNyw+oQep9/QVyDs0jlmYsxJJJPX3pXZndndmZmOSSckmm0UUUV4h0BRRRRRRRQAUUUUVBqP8AyDrn/rk38jU9FOLs7gwqxpf/ACE7X/rsn/oQqvRX5e0UUV/WR8eejUUUUUUUUAFFFFFFFFABRRRRRRRQAUUUUUUUUAFFFFFFFFABRRRRRRRQAUUUUUUUUAFFFFFFFFABRRRRXQ/DP/kpHhn/ALC9p/6OWuera8Bzm18caDcqoYxalbyAHviVTXPi03h5pdn+RUPiQUUUV+lFFFFfyofXHnNFFFFFFFABRRRVDxFo+m+INEu9F1i1S7sbuMxzRP0YH36gg4II5BAI5FfDXxy+EOs/DjVXnjWW+8PTvi0vgvKekcuOFcevRuo7gfelQX9naahZTWN9aw3VrMpSWGaMOjqeoKngivpeG+JsRkdZuPvU5bx/Vdn+fXpbkxWEjXXmT2dzLa3CXELYdfUcH2Ndnpeo29/EGjYLIBl4yeV/xHvXC0+GWSCVZYnKOpyrA4xX5iUV9V/FT9mG3uWl1L4f3i2rnLHTLtyYz7Ryclfo2Rk/eAr5x8XeEPE/hK7+y+I9DvdNfcVVpY/3bkf3HGVb/gJNfuWU8RZfm0U8PU97+V6SXy/VXR4NbDVKL95HodFc/pniJCojvlKnH+tUZB+o/wAP0rcgmhuI/MhlSRfVTnmsKiiivcMCSiiiiiiigAooooooooAKKKKKKKKACiiiiiiigAoooooq5pGl6lq98ljpOn3V/dP92G2haR2+iqCa91+G37MfiTVZI7vxndLodlkE20LLLdSD0yMomR3O4juteZmWc4HLIc2KqKPl1fot2a0qM6rtBBRSOyohd2CqBkknAArJ1HXrW3BS3IuJe2Puj8e/4V4p4U8Oa34q1qLR9A0+a+vZeQkY4UZ5Zj0VRnknivtT4D/BnSvh3arqV80eoeI5Y9styB+7gB6pFkZHoWPJ9gcV3Pgbwb4b8E6SNM8N6XDZREDzZAMyzEZ+Z3PLHk9emcDA4rfr8a4m42r5qnh8OuSl+MvXsvJfNs9rC4GNL3pas1JpY4Y2kldURepJ4rlNe1drxjb25K24PJ/vn39v8+1Ub++uL6TdcSbgCdqrwo/D/GqtFFFFfCHohRRRRRRRQAUUUUUUUUAFFFFFfB/x+/5K/wCJv+v0/wDoIr7wr4P+P3/JYfE3/X4f/QRX6V4Y/wDIwrf4P/bkeNnf8GPr+gV21h/x423/AFxT/wBBFcTXbWH/AB423/XFP/QRXAyd6gk71PJ3qCTvX7YfOwLAp60wU9arv1qKpX61FUs6Y7DxTqaKdRRRRSKCiiiiiiigAoooo71JH1qOpYxzTQnsFNanU00yT75ptK/3j9aSkC2FXpS0DoKKKKKKBhRRRRRRRQAUUUUUUUUAFFFFFFFFABRRRRRRRQAUUUUUUUUAFFFFFFFFABRRRRRRRQAUUUUUUUUAFFFFFXNNVGW6LYysOV5771H8iap1as4iYJZ+yMqY+uT/AOy0AFeH/txaill+z3qlsxwb+8tbdeRyRKJe/tEenP4Zr3Cvmz/gobMq/B/RYD959ficfRbecH/0IU+iiigk+EqKKKKKKKACiiiioL2b7ReTT/8APSRn/M5q/YGMX1uZdpj81d+7oRkZzWVQNBX69WNvHaWUFrEoWOGNY0AGAABgD9K/KP4eaams+P8Aw9pEgDJfapbWzAqGBDyqp4PB69K/WKipoLq6twRBczRA9djlf5VDRQMKr3tjZX0RhvbO3uY2BUpNGHBB6jBqxRU32mczea0jSOTkl/mz9c9aW5uprgKJPLAXpsiVPz2gZqCigDkbr4YfDW6keS4+H3hSWST77to8G4++dmaueD/A/hHwfcX0/hfw/Y6Q9/5f2oWsexZNm7Z8o4GNzdAOtdFRRRRRQAUUUUUUUUAFFFFFFFFABRRRRVqziJikm7Kypj65/wDiaq1bs5GW2liwNjurZ75UN/8AFUAFfNn/AAUNkUfB7RYf4m8QRMPoLe4B/mK+k6+SP+Cjt3Imn+CbEY8qWW9lbjncghA/R2p1FFFBJ8bUUUUUUUUAFFFFQXqPFdyxSYLxuUOPY4/pUNS3cpuLqWdsZkdnOPc5qKgo/Vb4O20ln8I/B1pNjzIdBsY3wcjcIEB/WuqqO1hW3tooEztjQIM+gGKkooopRycDk0AFFFFaEqSRuYpMl4/kOT6cY/So6mu5RPdSzbdvmOW25zjJzUNBJ+WHxtmNx8ZPGs3mFw2v321ic/L9ofH6Yrjqva5fyaprV9qc27zby4knfc5Y5dixyT1PPWqNFFFFABRRRTnmMdtOn/PVAn/jwb/2WqFaE5j/ALNkB2+Z5ybT3xh8/wBP0rPoKPoz/gn5Ak3xtv5HUEwaDPIhx0JmgXP5Ma+9K+Lf+Cc+mpL4q8W6uQC9tY29sDtBOJXZjz1H+pHHf8K+0qKKKKACiiipYp5I42jUjYzBmBHUjOP5mp2vlMWwWdupx98F8/8AoWP0qnRQBzHxF8AeE/iFplvpvi/SjqVpbTefFH9plhCybSu7MbKTwSOfWvL9a/ZP+EN+pFrZavpJ9bTUGYj/AL+h693orRsjHPBcblcSRRh1Ibg/Mq4xj/a9ajplnEzRyTdlKqfxyf8A2Wn0CPiT9pL9nbwP8NfhpP4n0bWtfmu1uYoI4bySKRHLnn7kakYAJ/Cvlqvu7/goZIB8HNGi/ibxBEw+gt7jP8xXwjRRRRQIKKKKKKKkCfIHdlijzjc3TPsOp/AGgYUUV3Hwx+Ffjn4j3Rj8LaHLcWyPsmvpT5dtCcjOZG4JAYEquWxztNR0UG4t1z8k0hKjByE2t39cj8qgFw2eQKAscPRX2N4L/YvtxHHN408ZSu5U+ZbaTCFCt2xNIDuH/bMV1f8Awxv8Mf8AoO+L/wDwLtv/AIxU9FOVopg7RBl28lGOSB65xg9vTrTaAPg6ivdf2i/2d9W+F1kPEGmag+teHHkEbzGHbNaMxO0SgZBU8ASDGWOMDK7vCqKKKKBBRRRRUeoHdJHJvDM0Y3ADG3HygfkAfxqSi+aP7HCgH7wSOW+hC4/UGgaCv0Z/Yv8AEzeI/gHpEc0sktzo8sumSs/ohDRgewieMfhX5zV9rf8ABOjVGm8JeLNEz8tpfwXQHvNGyn/0RVKiiigZ9VUUUUUUU+CNppVjXgnqcEgDuTjnAHNABRRWd4o1vTfDXh3UNf1i4FvYWFu9xPIeyqM4A7k9AOpJAHWpbWHcPOkQmIHA7Bm9P8ce3TIqxI7O25jk+wwAPT2pZGXIEalUUbUUnOB/+vJ/E9KjoEedftI/GLT/AIT+FVkijivfEN+GXTbNidox1mkxyI1yOByxwBjll/OnxPrur+JdevNc1y/lv9RvJDJPPKclj/IADAAHAAwOK2vi1461T4jePNQ8VaszK1w223t9+5baAZ2RL7AdcAZJZsZJrkaKKKKBBRRRRRRRQAUUUUUUUUAFFFFPVtvVQw7qc4I9DSm3SJfMjbKSMQqlgWAGOuPr7Zx0FR0UDNfwl4h1fwp4isfEGg3kllqNlKJYJkPQ9wR3UjIKnggkEEGvav2q/ilovxT8H/D7VbBli1CCO+XU7L+K2mP2cY9SjbSVPcdcEMB8/UUUUUUCCiiiinorO6xoCzMdoA7mmVNaTCG7inPRHDkeuDQMKkgiknmSGJGkkkYKiqMkkngAfWo66n4SWkWofFbwlYzKrxXGuWUTqwyCrToCCPxrOldpJWkYkszFiT3JptFFAz9VkVURUUAKoAAA6CloooooooAKKKKKVVZmCqCSTgAdSalt7cy4Zjsi3YZ8Z/Idz/iOlWwyxoUhj2KeCerNz3P5ccDgcZoAKCQASTgDqa4b4y/FHwz8LfDX9ra9OZLmbK2NhER5104xkKOyjI3OeBkdSVB+CvjP8c/G/wATbma3v7xtN0Mt+60m0crFtyCPMPWVuFOW4BGVC1XWzfaTI6R8Z2k5Y84IwOh9jipRBaK0gbz5R/AwITH1HzfzpKKBXPtDx9+0h8J/CLNA2v8A9uXi4zb6OouOD38zIi47jfkeleMeJP20rphPF4d8CQx8kQXF/fl8jsWiRRj6B/xr5Eop0KwRghraOX/fLf0IqVntf+gdbj/gUn/xdQUUBc+jZ/2w/ijJjZpfhSH/AHLOY5/OY1Ug/a5+LEc0zsnh6ZZCNqPYsFj9lw4P5k18+0UskcMkm4QiNeMqjH+ZzRJBaNIvl+fCn8RZhIfw4WkooA+kIP2xvicgUSaL4TlAPzE2s4J/KbA/Kuu0j9tWUCJNW+H6McgSy2uqFcDuVRoz+Rb8a+QaKa1nnPlTxn59qq/ysR6n+EfnVeWGWLHmRsobO0kcNg44PerVSRuyE7T9VIyDg55B4I+tAXP0L8J/tWfCXW5PKvrzVNAkLKq/2hZkoxPo0RcAe7ba9m0HW9G8QaeNQ0LVrDVbMsVE9ncJNHkdRuUkZ9q/I6tfwt4k17wtqqap4d1i90q9UbfOtZjGSuQdrY4ZSQMqeD3rOoq81tFMAIysUnAAY/I3Hqehz68c9sVTdWjdkdSrKSGUjBB9DQM/Wmivkr4D/tZR3k1voPxQWK3lchI9bgj2xk448+McLk5+dcLyMqoBavrKGWOaFJoZEkikUMjo2VZTyCCOoptFFFAD6KKKKKKKACiiiiirdlaxzQSzSzNGkbKvypuJLZPqP7ppsVp5km0zxxrjhnB/oDQAUV5/8bfivoPwn0fT9T1yzvrxL64MEcVoELghSxbDMBgcd+4rzay/bC+FtxMI5dM8U2q4J8yWzhK/T5Zif0qtRVie1MZAWWOX3TI/mBT5NPuUTcfJI/2Z0Y/kDQB9E0V45D+078E5F3P4weI+j6Xd5/SI10elfGr4Taku63+IHh9BnH+k3a256Z6Sbf8APFVKKnhs7yYFobWeUDqUjJx+VRSRyRsVkRkYcEMMEUAegUVz2keOfBOsS+VpHjDw9qEmcbbXUoZTn6KxroEZXUMjBlIyCDkGm0UUUAL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dB4bUfYZG7mTH5AVam6modBXbpgP99y39P6VLN3qkZz2KOoH98o/wBn+tNjpb05uMegH+NIlVpKhbrUsneoXqzn6kyU8U1acKafu1Gakf7tRmgtDh0ooHSil7UlKaSgQUUUUUUUUAFFFFFNm/1T/wC7/SnU2b/VP/u/0pMa3ClHUUlKOorOooorM6SSiiiiiiigAooooooooAKKKKKKKKACiiiiiiigAooooooooAKKKKKKKKACiiiiiiigAooooooooAKKKKKKKKACiiiiiiigAooooooooAKKKKKKKKACiiiiiiigAooooooooAKKKKnsv9af93+oq5VOy/1p/wB3+oq5Vx2MKm41+lMp79KZRRRRVEBRRRRRRRQAUUUUUUUUAFFFFFFFFABRRRRRRRQAUUUUo60N0NA60N0NAwooopB0r3T9i7/kqWpf9gSX/wBHwV4WOle3fsa/8lWu/wDsEzf+jIq+d4tV8lxP+FnVgv8AeIeoVjeLv+QbH/12H8jWzWf4i/5A0/8AwH/0IV9g0UUV/NJ9ecdRRRRRRRQAUUUUUUUUAFFFFFFFFABRRRRRRRQAUUUUUUUUAFFFFFUtf0u01vQ7/Rr9C9re28lvMB12upU49DzV2iqhOUJKUXZoTV1ZhU1lcPbXUc6dUYHjuPTNQ0V+Z/ibR7vw/wCIdQ0O/UC5sLl7eXHQlWIyPY4yPY1m19B/tr+Em07xpY+LbeP/AEfVoRDcMAeJ4gACewzHsx/uNXz5X9O5JmMcywFLFL7S19dn+J8rXpulUcT0SJ1kjWSNtyOAyn1Bp1Y/hS687TzA334Dt/4Cen9R+FbFFFFOVWdgqqWYnAAHJNeoZBRRRTaKs/YL7/nyuf8Av03+FH2C+/58rn/v03+FTzx7jswoooqtRWjb6HrdwnmQaPqEqZxuS2dhn8BT/wDhHPEP/QB1T/wEk/wqHXpLRyX3hyvsFFFFU9Os7nUNQt7Czhaa5uZVhhjUcu7EBVHuSRX6R+C9Ct/DHhLSvD9qQ0Wn2scG8LjeyjDOR6sck+5r5C/ZT8B6jqHxXttT1bSru3s9Iia7zcQMitL92NeR1BbeP9yvtSvx7xJzRVsRSwdN3UVzP1e33L8z2sso2i5vqB6VwOo3Ju76W4OfnbK5HQdh+WP1rrfEdx9n0qX+9L+7Xj16/pmuKoooor8yPVCiiiiiiigAoooorjPjb4q/4Q34X63rccmy6WAw2hBGfOk+RCPXaTu+imuzrwz9q/wn498b2mi6L4U0Rr6wgke6un+1QxAy42oMO6ngF+2Pmr18hw9DEZjShiJKML3bk0lZa2u++3zMMTKUabcVqFaPh+2+06pEpBKRne3A4A6Zz6njFZ1bvhq60+yjlluJgkrnaBsJwo9wO/8AQV8YUV6j/wAM/fF3/oUv/Kja/wDx2lT9n34uMwB8KBQT1Oo2uB+Ulf0L/b+Vf9BNP/wOP+Z859XrfyP7mdTRWd/bml/8/X/kNv8ACj+3NL/5+v8AyG3+FeW0V6z/AMM7fFf/AKANv/4Hw/8AxVH/AAzt8V/+gDb/APgfD/8AFUv9Ysp/6CYf+BR/zH9Wrfyv7jRorO/tzS/+fr/yG3+FH9uaX/z9f+Q2/wAK8mor2KD9m34oyRhm0/ToT/de+TP6ZFP/AOGavif/AM+ul/8AgaP8Kh8S5Qv+YmH/AIEg+q1v5WaNFZ39uaX/AM/X/kNv8KP7c0v/AJ+v/Ibf4V41X6A/s6+H/wDhHPg54ftGQLPcW/22Y7cEtMfMAPuFZV/4DXzfo37M/wAQZdVtY9SXTLeyMq/aJBd7mWPPzYAHJxnHv6V9oRokcaxxqqooCqqjAAHavzrxBz7C4yhSw2FqKau5OzvtovzZ6WXYecJOU1Y0a4vxLcefq0uGDLHiMY4xjr+ua6F9d0tULC4LEDIURtk/mK46R3lkaRyWdiWYnuaWiiivyw9cbRRRRRRRQAUUUUUUUUAFFFFFFFFABRRRRX50/F3w5/wiXxL17QVQJDbXbG3UdoXw8f8A44y1+i1eK/HL4FD4jeLIPEFrr0WkyLaLbzIbTzfMKsxD5DDnDY+iivtuB89oZTjJ/WZctOa1er1W21/NfM4Mfh5VYLlWqBSVIIOCOQRXoNlOtzaRXC4+dQ2Ac4PcV59W9oetxWdl9nuFlbaxKbQMAHt1HfP518T0V9ND9ku87+OYB/3DT/8AHKn/AOGSf+qgf+Uf/wC3V+ovjjIl/wAv/wDyWf8A8ieV9QxH8v5HUUVi/wDCSWP/ADyuP++R/jVb/hKP+nH/AMi//Wr5eor6h/4ZJ/6qB/5R/wD7dUsH7JduAfO8dyv6bNKC/wA5TSfHWRf8/wD/AMln/wDIh9QxH8v4o6Oiuc/4Sj/px/8AIv8A9aj/AISjn/jx/wDIv/1q+WaK+qv+GTLH/oeLn/wXL/8AHKWP9k3Tw6mTxtdMufmA09QSPrv4qf8AXvIv+f3/AJLL/If9n1/5fxR0dFc5/wAJR/04/wDkX/7Gl/4Sgf8APl/5F/8ArV5F+zJ4s/4RP4t6Y80myy1M/wBn3OemJCNjc9MOEJPYZr70r5zH7KPh8H/kbNU/8B46+hrGGW3soIJ7hrmWOJUeZgAZGAwWIHAJ61+Y8bZnluaYinicHO8rWlo1ts9fVr5I9TA0qtKLjNGtrVr9r02WIDLgbkwOcj/Hp+NcLXR/8JR/04/+Rv8A61YFw6yTySJGEVmLBR0UE9Pwqavjj9uFWHxU0p8HadDiAPuJ58/zFfY9eSfGz4J2/wATPEVnq83iKXTPstoLYRJaiTd87NuyWGPvdMdq4eD8zw+W5nGviZWjZq9m9/S5pjaUqtLljuR11ng//kGSc5/fH/0Fa5OtfR9Y/s+1aH7P5uXLZ8zHYD09q+GKK+qv+GTLH/oeLn/wXL/8cpU/ZN0/cN3ja6K55A09QT/4/X65/r3kX/P7/wAll/keP/Z+I/l/FHX0Vzn/AAlH/Tj/AORf/saX/hKP+nH/AMi//Wr5Uor61/4ZQ8P/APQ2ap/4Dx0f8MoeH/8AobNU/wDAeOo/1+yT/n6//AZf5B/Z9fsdFRXOf8JR/wBOP/kX/wCtR/wlH/Tj/wCRf/rV8lUV9fW/7KfhFU/0jxJrkj56xiJBj6FTUn/DKngn/oYPEP8A33D/APG6h+IGS3+N/wDgLH/Z1fsdHRXOHxRwD9h/8i//AFqT/hKD/wA+P/kX/wCtXx7RX2In7KvgcODJr3iJl7gSQg/n5dS/8MrfD7/oMeKP/AmD/wCM1L8QslX2pf8AgLD+zq/Y6SiubfxO2w7LNQxHBMmRn6Yqv/wkt9/zytv++W/xr42or7J/4ZW+H3/QY8Uf+BMH/wAZqeP9l34cqgVr7xFIf7zXceT+UYFS/EPJl1l/4CP+za3kdZRXJ/8ACS33/PK2/wC+W/xpT4kv+f3Vt/3y3P618X0V9pf8Mv8Aw4/5+tf/APAuP/43UkH7MXw1jkDPJrko/uvdqAfyQGpfiJk/97/wH/gj/s2t5HV0Vyf/AAkt9/zytv8Avlv8aP8AhJb7/njbfXa3+NfFNFfb3/DNXww/59dU/wDA0/4Uf8M1fDD/AJ9dU/8AA0/4VP8AxEbKO0/uX+Yf2ZW8jrKK5P8A4SW//wCeNv8A98N/jR/wkt//AM8bf/vhv8a+IaK+6I/2dfhSsaq2hXTkDlmv5sn8mxTv+Gd/hP8A9C/P/wCDCf8A+LrP/iJOU/yT+5f/ACQ/7Mrd1/XyOsorlP8AhJL7/nnbf98n/Gk/4SW//wCeNv8A98n/ABr4Vor7th/Z6+EqMS3hqSUejahccfk4qX/hn74Rf9Cl/wCVG6/+O1L8Ssq/591Puj/8kH9l1u6/r5HWUVyMviLUHXavkxn1Vef1JFQf27qv/Pz/AOQ1/wAK7H4bf8k68M/9gm1/9ErW/UGm2dtpunW2n2cflW1rCkMKbidqKMKMnJPAHWp6/FMRUVSrKa2bbPdirJIrap/yE7v/AK7P/wChGq9STSPJM0shBZ2LMcdSev8AOo6KKKKyKCiiiiiiigAooooYAgggEHgg1418Sf2dvBXiqWS+0nf4c1F+S1pGDbsfVoeAP+AlfU5r2Wiu7AZni8uqe0wtRxfl19Vs/mZ1KMKitJXFRmjcMrFWBBBB6e9bOneILmDEd0v2hOm7ow/x/Hv3rFor4Z8Y/s8/EnQGkktNNh1y1QbvN0+QM2PTy2w5PsoP1rzDVtK1TSLn7Lq2m3mnz/8APK6gaJ/yYA1+mtR3NvBdQtDcwxzxN1SRQyn6g199gvEzF01bE0lPzT5X+q/I86plcH8Lsdta6zp1wBi4WNsZKyfLj8en61oAggEHIPQ15zT4ZpYW3QyPG2MZRiDX5g0V+impfDH4eajk3XgnQSxOS0dkkbE+5UA1zt18APhLOSf+EV8tj3jvrhcfh5mP0r36XiZl7X7ylNeln+qOd5XU6NHodFcPBq+pQrtW7kP+/hv1NTw6/qSMWaRJR6MgAz+GDXwbRX21d/sz/DOY/u49Ytuc4ivM8enzKeKoyfss/DxnLLqviZB/dW6hwPzhruj4iZO93Jf9u/8ABM3ltbyOxorlP+Ekvv8Anjbf98t/jSf8JJfcfubb/vlv8a+M6K+yf+GVvh9/0GPFH/gTB/8AGatW37MHw3hKmS51+4x1El2g3fXbGP0pvxDyZLeX/gP/AAQ/s2t5HWUVyf8Awkt9/wA8rb/vlv8AGj/hJb7/AJ5W3/fLf418WUV932H7Pvwntdpbw29y6/xTX05z9QHA/Suu0TwD4I0V0k0vwlolrKn3ZVsk8wf8DI3frXn1/EzARX7mlOT87L9X+RpHK6j3aOsorkJ/EGoybdjxxdfuJnP55qrNqmoytue8lBA/gO3+WK+BPC/gjxf4nZRoPhvU79GO3zY7dvKB95DhR+Jr2PwN+y54mv2juPFmqWujQcFre3InuOvIJHyL9QW+lfXtFfMZh4j5jXTjh4Kmu/xP73p+B108spx+J3O1mmhhAM00cYPQuwGfzrKu/EVlGMQK87YyMDav0yef0rkmJYkk5J5JNFcZ8N/hj4O8AwY0DTB9rZdsl9cHzLiQd8t/CD6KFHtXZ0UV8HicVWxVR1a0nKT6t3Z6EIRgrRVi/qOq3l6NsjhI+6JwD9f88VQoooooorAoKKKKKKKKACiiiiiiigAooooooooAKKKK/O4fC74jlQw8D+IMH1sJP8KP+FW/Ej/oR/EH/gDJ/hX6I0V+mf8AETsZ/wA+Y/ezy/7Kh/Mzvft9j/z+23/f1f8AGj+0LD/n9tv+/q/41wVFfnpb/CX4l3GfL8E62MdfMtin/oWM1N/wpz4n/wDQl6p/3wP8a/QWipfibj76UYfj/mH9lU/5md79vsf+f22/7+r/AI0v2+x/5/Lb/v6v+NcDRX59f8Kc+J//AEJeqf8AfA/xq5/won4sf9CfP/4FQf8AxdffNFRLxMzHpSh/5N/8kP8Asun3Z332+x/5/Lb/AL+r/jSf2hY/8/tt/wB/RXBUV8Df8KJ+LH/Qnz/+BUH/AMXUsPwD+LUgJXwi4x/evrZf5yV96UVL8S806U4fdL/5IP7Lpd3/AF8jvf7Qsf8An9tv+/oqObVtOiI3XcZz/c+b+XSuGor4O/4Z++Lv/Qpf+VG1/wDjtKv7PvxcJAPhML7nUbXj/wAiV94UVP8AxEvNf+fdP7pf/JD/ALLpd3+H+R2v9uaX/wA/X/kNv8KP7c0v/n6/8ht/hXFUV8Lf8M7fFf8A6ANv/wCB8P8A8VR/wzt8V/8AoA2//gfD/wDFV900VP8AxEnNv5IfdL/5If8AZlHuztf7c0v/AJ+v/Ibf4Uf25pf/AD9f+Q2/wriqK+Hrf9m74pSJufTtPhOfuvfIT/47kVJ/wzV8T/8An10v/wADR/hX27RUPxHzftD7n/8AJB/ZlHzO1/tzS/8An6/8ht/hR/bml/8AP1/5Db/CuKor4li/Zp+JzyKrQ6TGCeWa9GB9cAmrP/DL3xH/AOfvw9/4Fyf/ABuvtGiofiLnD/l/8B/4I/7Mo+Z2v9uaX/z9f+Q2/wAKT+3NL/5+v/Ibf4VxdFfF3/DL3xH/AOfvw9/4Fyf/ABup4/2WfiGyBm1Xwwh/utdTZH5Q4r7KoqX4h5y+sf8AwH/gh/ZtHzO0/tzS/wDn6/8AIbf4VFL4i09HKqJpBx8yqMfqQa5Civjb/hlf4hf9Bjwv/wCBM/8A8Zq/4e/Zh8dWOvWF7daz4b8m3uY5X8ueZmwrAnAMQ549RX11RUT8QM5lFxco6/3RrLqKZ1n/AAktj/zxuf8Avlf8aP8AhJLH/nlc/wDfK/41ydFFFFFfEneFFFFFFFFABRRRRRRRQAUUUUVDeWtteW0lreW8NxBINrxSoHVh6EHg1NRTTad0DQU+KWWJt8MjRtj7ynB/OmUV5h4p+Avww14ySHw+NLnf/lrpshg2/ROYx/3zXnOufsnabJKzaH4xu7aPtHeWizE/8CVk/wDQa+laK9/CcVZxhFaniJW8/e/9Kuc08HRnvE1bfX9RhG1nSYYAHmL/AFGK0IfE8ZYCa0ZVxyVfJz9Dj+dc1RXx1f8A7K/jqJz9j1rw9cxjpvlljY/h5ZH61z93+zn8VITiPR7O5+XP7u/iHPp8xHP6V9y0V7dLxFziHxcsvWP+TRg8tovudfD4i0+RsN50Q9XTj9M1N/bml4z9q/8AIbf4e9cVRXwd/wAM/fF3/oUv/Kja/wDx2mx/AH4uSZ2+EWGDj5r+2H85K+86K6P+Il5r/wA+6f3S/wDkif7Lpd3+H+R2v9uaX/z9f+Q2/wAKfNq2mxEbrtDkZGzLfyrh6K+Eof2e/i1ITu8MxxY/v6hbc/lIa3NP/Zh+I9x/r7nQbMZx+9u3Y49RsRq+0aKyqeI+bzWkYL0T/WTGssorudr/AG5peP8Aj6/8ht/hTJde01E3LK8h/uqhB/XFcbRXyxov7J10wR9Z8ZQxHPzR2lkXyPZ2Zcf98mvRPDX7N3w00lg95a6hrUgIIN7ckKD7LGFBHsc17HRXjYvjDOcUrTrtL+7aP5Wf4m8MFQjtE6ifxNbqB5NtI5772C8fhmqNz4jvZNwhSKEHofvMPxPH6Vi0VQ0PRdH0Kz+x6LpVlptvnPl2sCxKT6kKBk+9X6KK+cnOU5OUnds6UklZE11dXF1JunmkkPONx4GeuB2qGiiiiiipGFFFFFFFFABRRRRRRRQAUUUUUUUUAFFFFFfC37RMIg+M3iRFYkG4R8+7RoxH5mvumvhr9pP/AJLX4j/66Rf+iI6/R/DJ/wDCnVX9x/8ApUTxs7/gx9f0YV21h/x423/XFP8A0EVxNdtp/wDx4W3/AFxT/wBBFebSd6gkqaSoJK/bz52BYFPWminLUD9ajNPfrTD1qWdS2HinU0U6kooopDCiiiiiiigAooopR1qSOoxUqcDNNEy2CmmnHpTD1qI8nNJRRSKH0UUUUUUUAFFFFFFFFABRRRRRRRQAUUUUUUUUAFFFFFFFFABRRRRRRRQAUUUUUUUUAFFFFFFFFABRRRRRRRQAUUUUVbs3cW0kfGx3Vj65UH/4qqlaEDodNjjH31mdj9CqY/kaACvkX/go/cyLZ+B7MY8uSS+lbjnKiADn/gbV9dV8S/8ABRXUxN458L6Nxm10yS66HP72Ur/7RplFFFBJ8s0UUUUUUUAFFFFSwx+bvUNtIjdwf91Sf6Vm1f3SRxySRgnCEMR2DfL/AFqhQNHffs8afJqnxz8F2sOdyazb3BwM/LE4lb9ENfqFX5wfsawGb9o/wr+7LKn2t2OM4xazYJ/HFfo/RRRRQMKKKKKKKKACiiiiiiigAooooooooAKKKKKKKKACiiiir8DIdNjQH94JnJ9gQmP5GqFaAiEdrbMP+WsZY/8AfbD/ANloAK+J/wDgorqYl8beF9GyM2umy3WOcjzZdv0/5Y/49q+2K+B/2/ryO5+ONrCjAtaaJbwuPRjLM/8AJxTKKKKCT53ooooqxYtGt7AZcGMSKWyMjGear1LDH5pdd23EbuD/ALqk/wBKBhXQfDrTo9Y+IXhzSJV3R3uq2tswwDkPKqng8d65+vQP2dtOk1T46eC7WPOU1i3uDgdonEp/RDWbRRRQM/UCiiiirGmeWdStRLtEfnJu3dMZGc1Xqewh8+52eiO//fKlv6UAFZni3Uk0bwrq+ryEKljYzXLEsFACIWPJ6dOtadcV8eriO2+CXjeSRgqtoN5GCTjl4WUfqRU1FFFBJ+WlFFFFFFFABRRRSXse20hm353yOu3/AHQvP/j1U6s3rSBIo2BCcuuR1zwSP++f0qtQUfZ3/BOTT5Y9D8Zas2fKuLm0t144zGsrHn6SrX1lXzh/wT3haP4M6tM0ZUy6/NtYrjcoggHHqM7vxzX0fRRRRQAUUUUUUUUAFFFFXLORltZYto2u6tn3UN/8VS06Bozpsaj/AFgmct9CEx/Wm0CZ8k/8FHb2ZNM8Facp/dTTXkzj/aRYVX/0Y1fGtfVP/BRbVFl8Z+FdF/itdOluj9JZAv8A7RNfK1FFFFAgooooqHUJRNfTyrnYznYPRew+gGBV6xRJL23jkGUaRQR7E81lUDQV+uXh7TLTRdBsNIsbeO3tbK3SCKKMYVFVQAB+VflJ4O0v+2vF2jaN8v8Ap9/Ba8kgfvJAvJHI69q/WmiiiigYUUUVY07zDexJDt3yHyxnp83y/wBalqvZu8d1FLHw6OHX6jmrFAmcd8b9Lj1n4O+L9OkgScyaNdNEjjjzViZoz+Dqp/Cvywr9VfjHcS2fwi8ZXcDbZYdBvpIzjOGFu5H61+VVFFFFAgooooqG66J+P9Kmpb5U+wW7ADeZZAT7AJj+ZoGgr7A/4Ju/8z7/ANw7/wBuq+P6+2f+CdOmrF4L8VaxtANzqMVsT3Iij3f+1qo0UUUDPqeiiiirtom23aQ43SHaB3CjBJxjucYIPZhVKtOdWjYQMCvkjyypbdgj73/j2T+NAMK+Uv8AgoN46az0LSfh7YzFZNQP2/UArEHyUYiJCOhDOGb2MI9a+ra/MX9pHxU3jL41eJdYWQSWsd4bO0KvuTyYf3asvoG2l8erGoaKKKCTzmiiiiiiigAooop6K8jhEUsx6ADJNKxto32zT565ES78HPc5A/EE1DeSlAbZChGfnZe59M+g9uCfXAqpQNFixtbq+vIbOyt5bm5ndY4YokLvIxOAqgckk8ACvoLwB+yR8Qtet4rzxBd6f4YtpAT5UxM9yOAVJjT5Rn0Lhh3Fe8fslfA+z8BeH7bxV4is0l8WX8QdRJGc6dEw/wBUoPIkIPznAIyUHAJb36rqTWxVt7TKQPlAjBBPvyMfrUvl5UvE6yovVlzx06gjI6gZ9elZtPhlkhlEkbbWHtn6gjuPagLHxnq/7FeqxWbvpHj+yu7ofciutNaCMn3dZHI/75NeF/FT4QePfhtLu8SaMRYM+yLULZ/NtpD/ALw5QnsHCk4OBX6gVV1bTrHVtMudL1O0hvLK6jaKeCVdySIRggirVFPLpIomjVUDHBQNnae/vj0z9MnBplAH5E0V6z+078KZPhX4/Nrab5NB1JWuNLlbJKqD88LEjlkJHrlWQ5ySB5NRRRRQIKKKKKmtxGzSCTG3ypDz67Gx+uKhpxjZrad1YDy03N7gsF/rQMK9K/Zh0xdW+P3g60YZEeordfjCrTD/ANArzWvav2J7OW6/aK0GaMZS0hu5pf8AdNvIg/8AHnWqFFFFAz9FqKKKKltoTMxG5VVRuJJ/Qep/z0yaiq1bXSxxCGSENHv3ttbax4xjPI/Q9T60AFcj8XfHuk/DbwLfeKNWxIIR5drbBwjXU7A7IlPPXBJODhQxwcV11ebfHH4O+H/i1a6fFrmp6vZPp3mm2NnKgTc4XJdWU7vujpg9eeamdt2MKFUDCqOgFMpUkt2UfvijbSWDpxnsARnP4gVIYn2swAdVUFmRgwUHpkjp+NAj87fiP418QeP/ABZdeJfEl39ovJ/lRBxHBGCdsUa/wouTgdSSSckknmq+mfGv7HfjfTI5J/C+u6X4gjVMiGVTaTu391QxZPxLrXifjT4b+PPBhlbxP4T1XToYmCtcvAWt8noBMuY2PPZjUVFFSKmV3u6xx/326Z4/PqOBQByVFFdl8MPhr4w+I+qmw8K6TJdLHj7RdOfLt7cE9XkPAPU7RliAcA4qOike4txGQiSO5AwzEAA9xjnP5imtd7kRfs8SlerLuy31ySP0oCxxtFfZvgv9jDTEtkk8Z+MLyedkG6DSYljWN+4EsgYuP+ALXVzfsffC17eKJNS8UxMmd0q3kJaT/ezER+QFPopwntZHx+8g6AbjvGe5JABA+gJpWVl2luQyhlIOQR/n/CgD4Hor678c/sZXCJNc+CvFyTkY8qz1WDaSMc5mj4J9P3YHqa+YPGXhXxD4N16XQ/E+k3GmX8QDGKUD5l6b1YEq6kggMpIODzTKKKKBGHRRRRTrkCeLJ2+ZGOHJwWUDp747flzwA2nozI4dCVZTkEcEGgYV9VfsRfGWXS9Xg+GfiK5L6dfSEaRcSy/8e05/5Ycn7jn7oHRzjB35HyrUkMkkMqyxO0ciEMrKSCpB4IPY1n0VYv4xHPuVcJIN6YUgYPUDPYHI/Cq9Az9fKK4v4HeMv+E++FWg+KXwLm6ttt2AMATxkpJgdgWUkD0IrtKKKKKACiiirdqsi25bLCN3xjsSo/8Asv1p1LBIDYJDtIKyu+fUEKP/AGU0lAj5B/4KP3DbPA1qspCE38joG4JH2cKSPxb8zXx7X0//AMFEdQkl+Jfh7STu8u20f7QvPGZZpFP6RCvmCiiiigQUUUUVJGzxuHjZo2HQqcEVHRQAVLBNLbzLNBK8UiHKujFSD6gjkVFRU09xPPj7RNJMB03sW/nVW8kDJHH5aKUB5VACR746/wD16kqd5d0camKMmNCisRk4yxPXjqx5x2GKBnVWXxG+IVjEsNl478UW0agAJFq06AAdBgNX23+w34i8QeJvhNqV94j1q/1e6h1uW3jmvJ2ldYxBAwXc3OMux/Gvz6r0Xw98ZPHnhr4dr4I8NamNGsPPkmluLVSt1IXxkeYSSgGONgU9eTVGO2nkTeEwm0sGYhQwHXGev0FTG1hVX3XG9wRt2IdrD6nBH5VIzNI5d2LMxyzE5JPqaZQFz9EfHXxG8DeB4y3irxPp2mSbA4t3k3zspOAyxLl2Ge4U14b4t/bJ8GWLPF4a8NavrTo5XzLh0tInX+8p+dvwKrXxDczTXVxJcXErzTSsXkkdizOxOSxJ5JJ6moaWWG1O3yUlX+9vkDZ/IDFMeGMjAXH4mnUUCPqHWv2zPG01xu0Xwr4es4P7l2Zrh+38StGPXt/9fO/4bI+J2f8AkB+ED/26XH/x+vm+ilaG0ZEVFnR+N7Fww98LgfzqOS0+8YZVcAnAb5WwB154/AEmn0UDufWWg/tpaxFGq694FsLt+N0llfPbgepCur/+hV7H4B/ae+FPiqdbW41S48O3bHaqavGIo24ySJVLRgf77KT6V+dVFVHVo3ZHUqynDKRgg+lNrQOx02zLuXG1TnlOc8frx7nvzVS4gaEg53I33WHf2+vtQM/X6N0kjWSN1dGAZWU5BB6EGnV+afwS+OHjL4X3sUNndPqWgbx52k3MhMWMksYicmJjuY5XgkgsGwK/Qf4a+OPD3xC8KW/iTw3d+fay/LJG+BLbyADdFIuTtcZHsQQQSCCYqKKfFHJKSI43cgFiFGcAdTQB0tFFVdW1LTtI0+XUNWv7Wws4RuluLmZYo0HqzMQB+NMoq2tmFcC4nRBuwwj+cgY6jB2n86csNuET5HaQHLZf5WHpgDI/OgC1RXhPjr9qn4W+HZHttNub7xJdLuXGnQ4hVh0BlkKgg/3k3ivG/EX7Z/iy4kT/AIR7wfounx4+cXs8t2xPsU8oD8jVKir84t5MeXaxRY/uM5z+ZNNjjiVwxjVwOdrEgH8jQFz7aor87dX/AGpvjLezeZa69ZaYuT+7tdNhZf8AyKrn9aqw/tOfGyOVXbxikyg5KPpdoA3scRA/kapUVoOtrJIpNsI0B5WJyCfxbdUbWsLfcmKEk8OuQB25HU/hQB+jlFfB2kfthfEy1EKX+leGr9FI8xmtpY5HH1WTaD/wHHtXqvgj9sfwfqVwtv4r8O6joBZgouIJBeQqMcs+Arj6KrVToqSaGWHHmIQD0PUH6EcGo6APpyisjwl4m8P+LNHj1jw1rFnqti+MS20gbacA7WHVWAIyrAEZ5ArXoooooAKKKKKKKKACiiiiiiigAooooooooAKKKKKKKKACiiiiiiigAooooooooAKKKKKKKKACiiiiiiigAooooooooAKKKKKKKKACiiiiiiigAooooooooAKKKKKKKKACiiiiiiigAooooooooAKKKKKKKKACiiiiiiigAooooooooAKKKKKKKKACiiiiiiigAoooop0aPI21FLHBOAOwGT+lTxWjbQ85MSkZAI+ZuMjA9ORz+WcYqwWUKY4k8uPOcZyTxjk9/wCWc4AzQAVX1G+s9NsJ7/Ubu3s7S3QyTTzyCOONR1ZmPAA9TXl3xs+Pngn4YpLY3E51fXwvyaXaONyEgkec/IiHT1bBBCkV8M/F74ueNfihf+Z4hv8AZYRvvt9NtspbQkAgELn5m5PzMSeSAQOKZHBFD/rMSyeg+4OP1OT9OO4NV71o5Lyd4lCxtIxRQAMDPA4q/Yokl7bxyDKNIoI9ieayqAPob44/tbRxebovwtQSv919auYflHH/ACxiYckHHzSDHB+Ughq+tLRHjtIY5GLusaqzEkkkDk5Nfk34O0v+2vF2jaN8v+n38FrySB+8kC8kcjr2r9aaKKKKACiiiiiiigAooooooooAKKKKKKKKACiiiiiiigAooooooooAKKKKKKKKACiiiiiiigAooooooooAKKKKKKKKACiiiiirtr5H2Uq9qjyFj+8Zm4GBjABA659aWGG1DEzRysOwSQLj8waACivmf9qv48eMfhf8Q9N0Hw3a6TNbzaUl5L9theQl2mlTA2spAxGPz7V5lpn7Zfj6OcHUvDPhm4i4+W3SeFj6/MZHH6VRoq5JBA0n7vzI0z/EQxA/IUs1rahR5NzM59GhC/yY0Bc+5aK+Prf9thsKJ/huCc/Mya1jj1AMH9a6bTv2zPAkkQOo+F/ElvJ3WAQzD8y6/wAqpUVbhsldNzXlvEf7rB8/opFRpayvL5aGMn1LhR+bYoA+m6K8C0b9rb4SX5P2qTXdK6/8fdgGz/36Z66Kz/aS+Cl1MsUfjeJGbp5thdRr+LNGAPzqCip57WaE4cIT/sSK/wDImoWVlJVgQR1BoA9borirb4tfC24jEkfxF8KAHtJq0KH8mYGuwsrq2vbOG8s7iK5tp41lhmicOkiMMqysOCCCCCOtJRRRQBLRRRRRRRQAUUUUUUUUAFFFFFFFFABRRRRRRRQAUUUUUUUUAFFFFFFFFABRRRXUaUCulQZ9D+pP+NEvepLQbbC3X/pmufyFQydKqJnUM655un/D+VOTpUcnNw5/2j/OpUqCSoW61K9QtVnOiVelOFNXpTh0pr03+L8Kc/amfxfjQWOooopTSUppKBBRRRRRRRQAUUUUU2b/AFT/AO7/AEp1Nm/1T/7v9KTGtwpR1FJSjqKzqKKKzOkkooooooooAKKKKKKKKACiiiiiiigAooooooooAKKKKKKKKACiiiiiiigAooooooooAKKKKKKKKACiiiiiiigAooooooooAKKKKKKKKACiiiiiiigAooooooooAKKKKKKKKACiiip7L/Wn/d/qKuVTsv8AWn/d/qKuVcdjCpuNfpTKe/SmUUUUVRAUUUUUUUUAFFFFFFFFABRRRRRRRQAUUUUUUUUAFFFFFL2pKdQAUUUU0dK9u/Y0/wCSrXX/AGCZv/RkVeIivaf2PJvK+Lbptz52mTJn0+ZGz/47Xz/FSbybE/4WdeC/3iHqFZ/iP/kDXH/Af/QhWhWf4i/5A1x/wH/0IV9jUUUV/M59ecdRRRRRRRQAUUUUUUUUAFFFFFFFFABRRRRRRRQAUUUUUUUUAFFFFFFFFABRRRTJooplCyxpIAc4ZQRRFFFCCIY0jBOSFUCn0U7u1hWJIJ5oTmGV488HaxGfriiW4nnx500kmOm9icfTNR0UUUUUhhRRRRRRRQAUUUUUUUUAFFFFFFFFABRRRRRRRQAUUUUUUUUAFFFFFFFFABRRRRRRRQAUUUUUUUUAFFFFFFFFABRRRRRRRQAUUUUUUUUAFFFFFFFFABRRRRRRRQAUUUUUUUUAFFFFFFFFABRRRRRRRQAUUUUUUUUAFFFFFFFFABRRRRRRRQAUUUUUUUUAFFFFFFFFABRRRRRRRQAUUUUUUUyWaGLHmyImem5gM0JXBsKKKlht7iZSYYJZAOCVQn+XSn0VD9stf+fqD/v4KR7yzVSzXUCqBkkyDgVXJLsLmRFRVj7Bef8APjc/9+2/wpRYXx/5c7n/AL9Gp6Kzv7f0L/oNad/4FJ/jR/b+hf8AQa07/wACk/xq/YVf5X9wuZdytRVj+z77/nxuf+/Tf4Uf2fff8+Nz/wB+m/wrRorHm8U+GIHCTeI9HibGQHvYwcevJpn/AAl/hP8A6GjRP/A+L/4qrWErv7D+5hzx7leirJsL7P8Ax53H/fpv8KPsN9/z53H/AH7NbdFYT+MvCEaF38VaEqgZJbUIgAP++qg/4WB4D/6Hbw3/AODWD/4qqWBxL2py+5kurBbsrUVZNjfdfsdz/wB+mpn2K8/59Z/+/ZrpKK5v/hYHgP8A6Hbw3/4NYP8A4qopPiN4Ajba3jTw+T/s6hEw/MGqWXYt7Upf+Av/ACF7an/MvvIaKm+xXn/PrP8A9+zU8ek6hIgdbfA9GYA/kTXU0Vyv/CyPh/8A9DpoP/gdH/jTJfiZ8PYozI3jPQyB/dvEY/gAcmqWWY3/AJ8y/wDAX/kHt6f8y+8pUVf/ALF1L/n3H/f1f8aX+xtSz/x7j/v6n+NdbRXE/wDC2vhv/wBDhpn/AH2f8KP+FtfDf/ocNM/77P8AhV/2RmH/AD4n/wCAy/yF9YpfzL7zPorQ/sXUv+fdf+/q/wCNH9i6l/z7r/39X/Gu2orgpfjJ8M4pCjeLrMkdSscjD8wuDTP+F0fDH/obLb/vxL/8RVLJMyf/ADDz/wDAJf5B9YpfzL7zPorQOjaj0+zj/v4uP50n9i6l/wA+4/7+L/jXoFFeey/Gv4XxoXbxXAR/s20zH8ghqD/he3wq/wChp/8AKfc//G6tZDmj2w1T/wAAl/kJ4qit5r70UKK0Do+pD/lgP+/i/wCNN/sfUv8An3/8fX/GvSaK82/4Xt8Kv+hp/wDKfc//ABuon+PXwuViB4hkYeosZ+f/ABymuHs2f/MLU/8AAJf5C+t0P5196KNFXv7H1L/n3/8AH1/xqwmg3jICZIFJ5ILHI9uBXp1FeYf8L7+F/wD0Hpv/AABm/wDiajn+P/wxjj3Jq91Mc/dSxlB/8eAFUuHM2f8AzDT/APAX/kL65Q/nX3oyaK1/7Au/+e1t+bf4Uf8ACP3X/Pe3/Nuv/fNep0V5J/w0P8N/+frUf/AM0f8ADQ/w3/5+tR/8AzV/6s5v/wBA0/8AwFh9dw/86+8yKK1v+Eeuv+e9t/303+FH/CPXX/Pe2/76b/CvW6K8cf8AaP8Ah4rlRHrTAH7wtVwffl6T/hpD4e/88db/APARf/i6v/VbOP8AoGl9wvruH/nX3mTRWv8A8I/d5/11t+bf4Uf8I/d/89rb/vpv8K9korxib9pT4fooKWevSnPRbWMfzkFQf8NNeBP+gT4l/wDAaD/47VLhPOX/AMw0vuE8fh19tGRRWsfD93j/AF1ufoW/wpP7AvP+ekH/AH0f8K9uorxH/hprwJ/0CfEv/gNB/wDHaiP7Tfg3Jxoevke8cP8A8cqlwjnT/wCYeX4f5i/tDDfzoyqK1f7AvP8AnpB/30f8Ks/8I8uP+Pw9Of3X8vmr3OivC/8Ahpzwb/0A9f8A++Iv/jlRXP7TvhZQPs3h3WZD33tGn5YY1S4Pztu31d/h/mL+0cN/OYNFb3/COr/z+H/vz/8AZUv/AAjy5/4/D/35/wDsq95or5//AOGoNA/6FfU/+/yUf8NQaB/0K+p/9/kq/wDUzPP+gd/fH/MP7Rw385gUVv8A/CPL/wA/rf8Afr/7Kj/hHl/5/W/79f8A2VfQFFfOv/DUen/9Cdc/+By//EUf8NR6f/0J1z/4HL/8RVf6kZ7/ANA7/wDAo/5i/tLC/wA/5mBRW9/wjq/8/p/79f8A16P+EdX/AJ/T/wB+v/r19FUV84zftSW4I8nwVK/rv1ML/KI1F/w1N/1Iv/lW/wDtNWuBc+f/AC4/8mh/8kJ5phV9v8H/AJGDRW8fDw7Xn5xf/XpP+Ee/6e//ACH/APXr6Tor5sP7U3Bx4GA+urZ/9o1D/wANSXf/AEJcH/gxP/xumuBM+f8Ay4/8mh/8kL+1cL/N+D/yMKit5PDwDAvdFlzyAmCfxzxVj+wrL+/c/wDfY/wr6Zor5m/4aku/+hLg/wDBif8A43UFz+1FqpcG38JWUa45El2znP1CiqXAWet/wf8AyaP+Yv7Vwv8AN+DOZorpv7Csv79z/wB9j/Cj+wbH+9cf99r/APE19QUV8t/8NQa5/wBCtp3/AH/f/CmyftP6/sITwzpYY9C00hA+o7/pV/6gZ5/z6X/gUf8AMP7Vwv8AN+DOZorpv7Bsf79z/wB9r/hR/YNj/fuf++1/wr6mor5Q/wCGnvFn/QA0T8pf/i6P+GnvFn/QA0T8pf8A4ur/AOIfZ3/Iv/AkL+1sL/N+DOZorpf7Asf79x/32v8AhR/YFj/fuP8Avtf8K+r6K+S5v2m/G2/9zo3h1F9GhmY5+okFM/4aa8d/9Ajw3/4DT/8Ax2qXh5nT+zH/AMCQv7Xw3f8AA5qiulOg2eeHnx/vD/Ck/sC0/wCetx/30P8ACvreivkZ/wBpnx4ykDS/Dak9xbTZH5y1F/w0p8QP+fPQf/AWT/45VLw7zntH/wAC/wCAL+2MN5/cc3RXTxaFZI4ZvNkA/hZuD+WKm/snTv8An1X/AL7b/Gvr6ivkH/hpT4gf8+eg/wDgLJ/8cqvP+0X8RXlLpJpMSnGES04H5sT+tUvDnOH/AC/+Bf8AAF/bGH8/uOSorrf7J07/AJ9V/wC+2/xpf7J07/n1X/vtv8a+xqK+Nv8Ahon4j/8APfTP/AMf40yb9ob4kOhVb7T4j/eSzXI/PIql4b5v3h97/wAg/tnD+ZyNFdd/ZOnf8+i/99t/jR/ZOnf8+g/77b/Gvsyiviz/AIaA+Jv/AEGLb/wBi/8AiaP+GgPib/0GLb/wBi/+Jq/+Ia5v/ND73/8AIi/tnD+f9fM5Giut/snTf+fUf99t/jR/ZOm/8+o/77b/ABr7Tor4lk+PHxSZyy+JggPRVsLbA/OPNM/4Xv8AFP8A6Gr/AMp9t/8AG6teGea/8/Kf3y/+RF/bVDs/w/zOSorrDo+nn/l3AwOzt/jR/Y+n/wDPv/4+3+NfbtFfEMnx0+KTrtbxUR/u2NuP5R1F/wALu+J//Q2Tf+A0P/xFNeGWadalP75f/Ii/tuh/K/w/zOTorsIdMsYmLLbIeMfP8386l+x2v/Ppb/8Aflf8K+46K+HP+F3fE/8A6Gyb/wABof8A4iq0nxf+JDuXPi/UAzHJAKgfgAMCrXhlmXWrD75f/Ii/tuj/ACv8P8ziqK7X7Ha/8+lv/wB+V/wo+x2n/Ppbf9+V/wAK+7KK+EP+Fu/Ej/ocNS/76X/Cm3HxW+I0wCt4w1YAH+Cbaf8Ax0VS8Mcw61of+Tf5B/bdH+V/gcVRXa/ZLX/nztv+/S/4UfZLT/n0tv8Av0v+FfeNFfA3/C0PiF/0OWt/+BjUf8LQ+IX/AEOWt/8AgY1X/wAQwx3/AD+j+P8AkL+26P8AKziqK7X7Haf8+lv/AN+V/wAKPsdp/wA+lv8A9+V/wr75or8/2+IXjxmJPjXxJ17apMP/AGam/wDCwvHn/Q7eJP8AwaT/APxVX/xDDF/8/wCP3MX9uU/5WcVRXaGys/8An0g/79ij7DZ/8+kH/fsV+gVFfn3L488by4EvjHxFIB03anMcf+PVH/wm/jH/AKGzXv8AwYy//FU14X4n/oIj9zF/bkP5GcXRXcQwxQ58mNIs9digZ/Kpct/eb86/Qiivz3/4Tfxj/wBDZr3/AIMZf/iqqf8ACR69/wBB3Uv/AALf/Grj4XV+uIX/AIC/8xPPIfyficFRXe5b+8350bn/ALzfnX6J0V+df/CSa9/0HNT/APAt/wDGo59a1acgz6peykdN9wxx+Zql4XVeuJX/AID/AMEP7cj/ACficFRXe7n/ALzfnSZb+8351+jFFfnD/ad//wA/9z/39b/Gg6jfEHN7ckHqDK2D+tV/xC2f/QV/5J/9sL+3I/yficHRXeZb+8fzoy394/nX6PUV+bG+jfV/8Qs/6iv/ACT/AO3F/bv9z8f+AcHRXd4oxX6RyTwxNtkmjQkZwzAHFN+2Wv8Az9Qf9/BX5vb6TfVLwsX/AEFf+Sf/AGxP9uf3Px/4BxUVrcTJ5kNvLIvTKISAce3fmnfYLz/nxuf+/bf4V2eKXFfpBJfWUaNJJeW6IoyWaVQAPrVb+39C/wCg1p3/AIFJ/jX50b6N9UvC2n1xL/8AAP8A7YP7cf8AJ+P/AADizYX2f+PO5/79NR/Z99/z43P/AH6b/Cu0xRiv0X/t/Qv+g1p3/gUn+NQTeKvC8L7JvEmjxPjo19GD+pr88N/tRv8AarXhdR64l/8AgK/zF/bj/k/E4v8As++/58bn/v03+FKbG+/58rn/AL9tXZ4NGDX6Gf8ACX+E/wDoaNE/8D4v/iqbJ4z8HxoXk8V6EiDqzahEAP8Ax6vz03Ubqr/iF2H/AOgh/wDgK/zD+3JfyficZ9hvv+fO4/79mkNjfY/487gf9smrs8e1GPav0E/4WB4D/wCh28N/+DWD/wCKo/4WB4D/AOh28N/+DWD/AOKr8+99G8+lX/xC/Cf8/wCX3In+25/yo4r7Fef8+s//AH7NH2K8/wCfWf8A79mu2xRivv8Af4jeAI2Kt408P5H93UIiPzBxSf8ACyPh/wD9DpoP/gdH/jXwAWNIWp/8Qwwf/P8Al9yF/bdT+VHIx6TqDoGW3OD2Zwv6Egil/sXUv+fcf9/V/wAa63bS4r78n+J3w8hjMj+NNEIH9y7Rz+QJNfHfx41bTta+LGuappN3Hd2U8kZimjPyuBEgOPxBrhS1MZq+g4e4Pw2R15V6VSUm1bW1rXT/AEOXFZhPFRUZKxyX9i6l/wA+6/8Afxf8a6izRo7SCNxhliVWGc4IAqagU1z1qB+tSMahc19azmghRTxTRTxUb9TUdOam1JuhRTqQUtFFKaSgYUUUUUUUUAFFFFKOtSj/AFZ+lRLUh/1RpomQHpTe4pxpv8VRUUUUih1FFFFFFFABRRRRRRRQAUUUUUUUUAFFFFFFFFABRRRRRRRQAUUUUUUUUAFFFFFFFFABRRRRRRRQAUUUVZtLUTqzG5hhwcYcNk/TANI9q4lEaPHJk4DA4H/j2MVZMapaWrDrJEWP13sP6VHQI8z+J3xw8C/DjxZbeHPFMuoW9zcWkd2ksVt5sQjd5E52ndkGM5G3uMZ5xmW37THwTnaNf+Ez8tnIAEmm3SgE+p8rA+ucV8x/t93qXXxzhgXrZ6NbwNx3LyyfjxIK+eqjnsriFdz+Uf8AcmRz+hNTiNY7aAqfmdCzj0O5h/ID86ZRQB+o9h8YfhXfQrLD8Q/DKqRkCfUooW/JyCK+Mf24PEmi+J/jBaXWgavY6raW+jQW5nsp1lj3iWZyA6kgkbx0Pt614NRRRRRQIKKKKKKKKACiiinmVY7W5Q9ZIwo+u9T/AErPrQAiYBZkZlyCdrbW79DyO/pTJ4bVgPIWWP13yBv5KKBn0P8AsBWcd18crmeRctaaJcTRnJ4Jkijzx7Oa++a/L34I/E7VfhV4puPEGkabp99PcWjWkqXYfAjLq527WGDlF5Oe/Fe+Wf7a12sKi8+HcE0m0bmi1cxqTjnAMLY59z+NUqKvfZbTygftU3mY5XyBjP13f0qIWjmGaUSJiJQxBzkgkDjjHcUDPsaivlvRv2z/AAnKn/E48Ha3ZvgcWk0VwPfljH0+nPtXoPwp/aM8D/EfxdB4Y0TTfENtfTRvIjXltEseEUseUkYjgencVWooooA9jooooooooAKKKKKKKKACiiiiiiigAooooq/tkSONJC3CAqCegPzD+dUK0ppPN2MV2kRohH+6oH9KBMK/OH9syZp/2j/FH7wyJGLWNQWyFxaRZA9OSePXNfo9X5e/tD6hJqnxz8aXU2dyazcW4yc/LE5iX9EFRUUUUCOBoooopxMiRSPHnhCGI7A/L/XFNqePP2K+/wCuIz/38SgYV7H+xnA037R/hc+WXWMXcjnGQo+yzYJ9OSPxrxyvoP8AYGjhf46yNKql49HuGiz2bfGOP+Alqy6KKKBn37RRRRVixaRZi8fGEYMcdiNp/nVerenSKguVYHMkW1ceu9T/ACBoAK8j/bEuZLX9nDxXJC+x2S2jz6q11ErD8VJr1yvAf29NSNj8BzajP/Ew1a3tjgZ6B5ef+/VOooooJPz9ooooooooAKKKKbqMokFuo6xxbT9d7H+tVKtaoiR3e2Pp5cbfiUUn9Saq0FH6LfsSWcdr+zroc6Lhry4u5n5PLC4eP+SDpXtVea/suaZ/ZP7P/g614/eWH2rj/ps7Tf8AtSvSqKKKKACiiiiiiigAooorQWIR2tuwOTKhY+3zsP6UynASJFGkmeEBUHsD839c02gR8Ef8FALqK4+N9pDGys1rodvC4DZKkyzPg+nDg187V7H+2ZO037R/igeYXWMWkaDOQo+yw5A9OSfxrxyiiiigQUUUU+ON5NwQjKoz8+iqSf0FZ9XxMYVdgOSjL/30CP61QoGjt/gLayXfxt8ExRY3DXrOQ5P8KTKzfopr9Sa/Nz9jmNZf2kPCat0DXTfiLSYj+VfpHRRRRQMKKKKtaZIsd3ufoY5F/EowH6mn03TY1cXLnrHFuH13qP606gTPM/2ptT/sn9n3xhdYzvsRbdP+e0ixf+z1+Zdfot+23eR2v7O2uQuwBu7i0hTIPJE6SfyQ1+dNFFFFAgoooopmoRvH5O4ja6F1A7fMR/7LT6ivZTIY0P8AyyTaPzJ/rQNBX3z/AME/7SW2+CN7NIBtutcnljxn7oihTn8Uavgav0d/YvjVP2bvDDDrI14x+v2uYf0qvRRRQM9joooqayUNdR7o/NUNuZM4yo5P6A1PUWntIk5kj/hRg3sGG0/+hVLQJmD8Rdal8N+APEPiGBUabTNLubuJX+6zxxMyg/UgCvydr9KP2vb6ew/Z08WTW0hjkeKCAn1SS4iRx+Ksw/GvzXoooooEFFFFFSBjFG9wNwKYCEZ++enIPBHJH+7UdNvGT7PGis28sS4zwRgbT9fvUDQV7R+xz4Hj8afGmwkvY/M07REOp3CsDtdkZREmen+sZWweqo1eL19tf8E6tFjh8E+KPEW8mS81KOyK4+6IIw+fx+0H/vkVUooooGfU1FFFFFFFABRRRVvTmJMsHGHQty2ACoJz7nG4D/ep1RacIzqFsJseWZV35PGMjNS0CZ4x+2b4SXxR8CtVuIoTJeaIy6nBggYVOJcn08ppDj1UV+c1frZ4w0uHXPCWsaLcBjDqFhPayBepWSNlOPwNfknRRRRQIKKKKKJZSlvIoHEgCn8wf6UU6eRV02SH+JpkYfQB/wDEUDCvo/8A4J7xh/jTqjsPueH52U+/n24/qa+cK+tP+Ccdkkmt+M9RP34La0gHPaRpWP8A6LFUKKKKBn2ZRRRRRRRQAUUUUUoJBBBII6EUlFABQelFFWVvZt2Zds+W3N5gyWOMct97H41FNNJMwMjZwNqjoAPQCo6KAPPPGvwS+Fvi9ml1jwbpy3LMzm4s1NrKzt1ZmiK7z/vZrsPC3h/RfC2g2uheH9Ng07TrVNsUEK4A9ST1Zj1LEkk8kk1p0UUUUUAFFFFFWbKba3kyFfLc4y3RD/e/x9vfGK1FABXmX7SHwvsvih8PLqwS3hGu2SNPpNwVG5ZQMmLdxhJMBTzgHa2CVFem0VfPGeMeoNNp7SNM5mkOXc7mPqTzTKCT8gCCCQRgikrr/jTHHF8Y/GkMShI4/EF+iqOgAuHwK5CiiiigAooopL3abeIhX3qzBmPTbxtH57qp1enlVbB4dvzNKjA+gAYf+zVRoKPtn/gnXrjXHg3xT4cZDixv4rxXJ6ieMpt/D7Pn/gVfU9fD/wDwTt1F4viN4j0gbtlzpAuT0xmKZFH/AKONfcFFFFFABRRRWiVQWloUxuaIlsHvvbr+GKjqt583lpGZpDGmdqFjtXPXAqZb+4WLyx5GMYyYEJ/PGaBH5/8A7emopffHg2yHJ0/Sra2fnoSXl/lKK+f6/WHXvBXg3X7o3Wu+EtA1W4PWW906KZ+gHVlJ6AD8BXOav8EvhLqkRjufh/oManva2wtj+cW00+inWrxvZS+ZtMokTae5Uhs/rtptAH5g0V9P/tpfDP4c/DnQfDv/AAiOgf2bf6hdTb3+2Tzboo0XIxI7Dq68jFfMFFFFFAgooooooooAKKKKKKKKACiiiiiiigAooooooooAKKKKKkXy2Vo5B8rDqOqnsf8AP/16jooAK9J/Z8+KWo/Cvx1BqsbzS6RdFYtVs0586HP3gCQPMTJKnjuMgM1ebUURW8MYVpCJW4OwZCjkcE9T3HHtzUhdvLCfdQYwoGBnGM49eOvU1HRQM+1vjB+15pFgkmnfDWyGrXJGDqd7G8dunT7kZw7nqPm2gEA4YV8m+OfHHi7xvqAv/Fev3uqzKSUWZ8RxZxnZGMIgOBnaBmubooooooEFFFFFFFFABRRRRRRRQAUUUVIkhX5SodCcsjfdbr1/AnnqM1WvYUiZXhYtE/3QfvKe4P8Aj39uQJamiUyq9tgt5vCgf3/4e4HtnsCaBo6b4e+OPE3gLxFDrnhfUpbK5TAkQHMU6d0kToy/XoeRg4Nfox8Bvino/wAVvBw1ixUWuoWxWLUbEuC1vIRkEeqNztbvgjqpA/MGvV/2V/HkngP4xaTdSTKmmanIunagGYKojkYBXJPA2Ptcn0BHc1mUUUUDP0pooooooooAKKKKKKKKACiiiiiiraWew5uSVOeY1+9weQf7vf1PHSgAoorwj40/tNeDPAc8+kaKv/CTa7ExSSG3l229uwxkSS4IJGT8qBjlSCVNVKsJZ3LdY9nybx5hCZX1GcZ/CrMchj2+SqxEfxJ948YPPXn06e1R0Cue71yPi74nfD3wkZ4/EPjHRrG4t8ebbG5V7hc/9MVy5/75r8+viR8dfiZ48klj1TxFPY2EgZf7P00tbW+1gMqwU7pBx/GzdTivMqSGxEiBmvLeI/3XD5/RSKf/AGfH/wBBG0/KT/4im0UBc/RPVP2pvg1ZoGt9evtQJbG2302YED1/eKvFU7b9rL4QyzLHJdazApPMkmnkqv12kn8hX58UVGLOVpGWN4nCjO7eFB+m7FRSwzRKjSRSIHGVLKRuHqPWrNPR3UNtZlDKVYA4yPQ+ooC5+leh/tEfBrWLpLW38b2kErDP+mW81sg+ryIqD869I0XV9J1yxW/0XVLLU7R/uz2lws0Z+jKSK/Iyr2i6tquiahHqOi6ne6ZexghLi0naGVQeDhlIIrPorQkWCbJkTy3JzujAA/756flj8aqXEEkOC2GRiQrr0bB/zweeR60DP1yor4V+E/7W3i7QnjsvHVsviTT8gG5jCxXkS8DqAEkwAThgCSeXr7D+HHj7wp8QtCXWPCurRXsIwJovuzW7HPyyIeVPBx2OMgkc1FRRRQB09FFFFFFFABRRRRRT4o2kbauOmeamhsbiVCy+UAP78yKfyJFABRWP4z8TaH4O8NXXiPxHe/YtLtNnnz+U8m3e6ovyoCxyzKOB3riNH/aB+DmrSeXa+O9PjOcf6VFLbDpnrKiiq1FTfZp/OEKxM7noE+bP0xRPa3VuAZ7aaIHpvQr/ADoA9Porkrb4nfDa5lSK3+IPhSWRyAiLrFuWY+gG/NdLZX1lfRCayvLe5jYBg8MgcEHocioaKKKALFFFFFFFFABRRRRRRRQAUUUUUUUUAFFFFFFFFABRRRRRRRQAUUUUUUUUAFFFFFFFFABRRRUkMMkxOxchRlj0AHuauJHDCCFUTPyC7Dgcdh+fJ9uARRseKOOJjxtDgZ4G4A5/LH5UygVzH8YeKPD/AIQ0ObW/E2rWul2EWcyzvjccE7VHV2IBwqgk44Br4y+N/wC1dr3iITaN8PY7jQNMYFXv3IF7MCMfLjIhHJ5Ul+AQy8iuM/bQ1S9v/wBoTxBazX1xPa2Qt4rWGSQlIAbaIuEU8KC5YnGMk5rxenMzMxd2LMTkknkmm0UUCHyO8sjSSMXdiSSxySfWmUUU+ON5NwQjKoz8+iqSf0FZ9XxMYVdgOSjL/wB9Aj+tUKBo7f4C2sl38bfBMUWNw16zkOT/AApMrN+imv1Jr83P2OY1l/aQ8Jq3QNdN+ItJiP5V+kdFFFFAwooooooooAKKKKKKKKACiiiiiiigAooooooooAKKKKKKKKACiiiiiiigAooooooooAKKKKKKKKACiiiiiiigAooorRPliztdm0sYzvx6726/hio6fJD5IRPWNH/76UN/WmUCZ+fv7eOpJffHmS1XBOn6XbWzfMDgnfL+HEo4P1714DXrf7YNxHc/tHeLZI2BUSW0Zwe6WsSkfmDXklFFFFAgooooooooAKKKKKhv4zDfTwlt3lyMmfXBxVhVZmCIpZicAAck1TnkaaeSZ/vOxY/UmgaCv1b+FVhLpfwv8KaZcAia00WzgkBXadyQIp47cjpX5Txo8sixxqXdiAAoySfSv17iRY4kjQYVVCgewplFFFAx1FFFFFFFABRRRRRRRQAUUUUUUUUAFFFFFFFFABRRRRRRRQAUUUUUUU+Jd8qJ/eYCgAoopGOFJ9BXWsvlxKg6KoFVZDVubuKpy9KqJlUMsHcxb1Of1qdKgjqwlV3qI9alkqKrMESjpThTR0pw601+1M/i/Gnt1FMXvQWLRRRSmkpfSkoEFFFFFFFFABRRRRTZv9U/+7/SnU2b/VP/ALv9KTGtwpR1FJSjqKzqKKKzOkkooooooooAKKKKKKKKACiiiiiiigAooooooooAKKKKKKKKACiiiiiiigAooooooooAKKKKKKKKACiiiiiiigAooooooooAKKKKKKKKACiiiiiiigAooooooooAKKKKKKKKACiiip7L/Wn/AHf6irlU7L/Wn/d/qKuVcdjCpuNfpTKe/SmUUUUVRAUUUUUUUUAFFFFFFFFABRRRRRRRQAUUUUUUUUAFFFFFOptOoAKKKKQd69O/Zr8QaL4Y+Jiapr19HY2Ys5ozK6sRuOMDgE15gvepE6Vx5hg4Y7DVMNNtKaadt9TWlUdOamugVU1mGS40yaGFd0jbcDIGcMD3+lW6K+6/+F0fDD/obrT/AL8y/wDxFJJ8avhgkbOfFluQOu23mY/kEya+Fh1qReor4NeGOWf8/Z/fH/5E9F5zW/lRx39i6n/z7n/v4v8AjQdF1L/n2/8AIi/412Bptfb4+OfwsPTxR/5T7n/43Th8cPheenif/wAkLn/43XxLGaniPNU/DLKv+flT74//ACARzes+i/H/ADOPOkaj/wA+3/j6/wCNNOlagP8Al3/8fH+Ndc1RuK+0m+N/w03YXX5HHqLKcfzSgfG74bn/AJjkv/gFN/8AEV8bRt0qwjUv+Ia5V/PP74//ACJvHMqr6I5uPRrlk3NJBGT1VicjnvgEUf2NMP8Al4t/zb/Ct5hUTCvsa1+Mvw/u7uC0tdWmlmnlWKNRaSjLMQByVA6mvR/ssvoPzr4L8HH/AIq3R/8Ar/g/9GLX6Ag18Jxhw5hclqUo4dyfMne7T2t2SOzD4qdRO5jro8zEKLm3JJwPvZJ/75rmTrmngfff/viu+gH+kR/74/nXjRSuC+JPj/w78PfsH/CSS3Ef2/zPI8mEyZ8vbuzjp99a4aT9o/4eK5UJrLgHqtquD+b1y/7eDf8AIm/9v3/tvXzBuPrX03DPBOW5lllLFV+bmle9nppJrt2R5+LzOtSquEUrI73w+q64JvscyL5O3d5gI+9nHY+hrUPh+7/57W5/Fv8ACsn4SLxqf/bL/wBnrvMV9jf8NIfD3/njrf8A4Cr/APF0yb9pP4fom5bTXpT6JbR5/WQCvjzd9KN30r314c5N/e/8C/4Bzf2xiPI5n/hH7v8A57W/5t/hSHw/ef8APa3P4t/hXTbaNtfXn/DTXgT/AKBPiX/wGg/+O0f8NNeBP+gT4l/8BoP/AI7XyHu+lG4+tV/xDvJf5Zf+BE/2vifL7jmP7AvP+ekH/fR/wo/sC8/56Qf99H/Cun20uK+t2/ab8GBiF0TXyM8EpDkj/v5Sf8NOeDf+gHr/AP3xF/8AHK+Sdx9aNx9ar/iHuS/yS/8AAmH9r4nv+BgL4e+UbrzBwMgRZHv3o/4R1f8An8P/AH5/+yrfxRivrK4/ac8Kqo+z+H9ZkbPIkMSAfiGNV/8AhqDQP+hX1P8A7/JXyruPrRu96teH+SJfw3/4E/8AMX9rYnv+Bgf8I6v/AD+N/wB+v/sqX/hHl/5/W/79f/ZVvYoxX1V/w1BoH/Qr6n/3+Sqx/ai0/Jx4PuiM975f/iK+Xt/+1SbqpcA5Gv8Al0//AAKX+Yf2tiu/4Iwf+EeX/n9b/v1/9lR/wjq/8/h/78//AF63sUYr6h/4aj0//oTrn/wOX/4imT/tSWwA8jwXI5779SC4/KM18xb/APao3/7VUuAsi/58/wDk0v8AMX9q4r+b8EYH/COr/wA/p/79f/XoPh0drwn6xf8A1638UYr6X/4am/6kX/yrf/aaP+Gpv+pF/wDKt/8Aaa+Z91G4Vf8AqJkP/Pj/AMmn/wDJE/2pi/5vwX+Rz/8Awj3/AE9/+Q//AK9H/CPf9Pf/AJD/APr10GKMV9Jf8NSXf/Qlwf8AgxP/AMbo/wCGpLv/AKEuD/wYn/43Xzbu96N3vVf6j5F/z4/8ml/8kH9p4r+f8F/kZH9hWX9+5/77H+FH9hWX9+5/77H+Fa+KMV9GXH7UWpsR9n8I2cYHXfeM+fphRiov+GoNc/6FbTv+/wC/+FfPG73o3e9UuCsjS/3dffL/ADF/aeK/m/IyP7BscffuP++1/wDiaP7Bsf79z/32v+Fa+KMV9DN+1BrxU7fDGmA9iZ3IFVf+GnvFn/QA0T8pf/i68D3fWjd9atcGZIv+Ydfe/wDMP7SxX8/5GR/YNj/euf8Avtf/AImk/sCx/v3H/fa/4VsYoxXvn/DT3iz/AKAGiflL/wDF1HN+0341LAw6L4eRcch4ZmOfr5grwfd9aN31qlwfkq/5h4/j/mJ5jin9sx/7Asf79x/32v8AhSnQbPtJP+LL/hWvijFe6f8ADTXjv/oEeG//AAGn/wDjtI37TPjwrgaV4bBPcW83H/kWvDN31o3fWq/1SyX/AKB4i+v4n+dmN/YFp/z1uP8Avof4U5NCs1kDEzOB/CWGD9cAVr4oxXtv/DSnxA/589B/8BZP/jlH/DSnxA/589B/8BZP/jleI7qMj3qv9VMm/wCgaP3C+vYn+dmf/ZOnf8+q/wDfbf40f2Tp3/Pqv/fbf41oYoxXs8/7RnxFkfcjaTCMfdS0yP8Ax5iaj/4aJ+I//PfTP/AMf4145ke9Luq1wvk6/wCYaH3IX13E/wA7M/8AsnTv+fVf++2/xpf7J07/AJ9F/wC+2/xq/ijH0r1+X9ob4kshVb3ToyejLZKSPzyKg/4aA+Jv/QYtv/AGL/4mvJt1G6rXDWUL/mGh/wCAoPruI/nf3lD+yNN/59R/38b/ABpP7J03/n1H/fbf41o4oxXrP/DQHxN/6DFt/wCAMX/xNQzfHj4pNIWTxMkYPRVsLcgfnHmvLN1G6qXDuUr/AJhof+AR/wAhPGYh/bf3md/ZOm/8+o/77b/GkOj6ef8Al2/8fb/GtLFGK9P/AOF7/FP/AKGr/wAp9t/8bpH+OnxTdCreKiPcWNuP5R15juo3VX9gZV/0DU//AACP+QvrWI/nf3szf7H0/wD59/8Ax9v8afDpdjE25LZCf9rLD8jmr+KMV6T/AMLu+J//AENk3/gND/8AEUf8Lu+J/wD0Nk3/AIDQ/wDxFebbqN3tVf2Flf8A0DQ/8Aj/AJC+s1/5397K32O1/wCfS3/78r/hR9jtf+fS3/78r/hVnFGK9Al+MHxJkkLt4vvwSeQu1R+QGBTP+Fu/Ej/ocNS/76X/AArgtw9qTf8ASr/sbLl/y4h/4DH/ACD6zW/nf3srC0tf+fS3/wC/K/4UfZLX/nztv+/S/wCFWaMV3c3xY+I0qbG8YaqB/sS7T+Y5qD/haHxC/wChy1v/AMDGri930o3fSqWU4BbUYf8AgK/yF9YrfzP7yt9jtf8An0tv+/S/4UfY7T/n0t/+/K/4VZortP8AhaHxC/6HLW//AAMaoH+Injx2Lnxr4jBJ5xqkwH5buK5Ld9KN30qlluDW1GP/AICv8hOvVe8n95W+x2n/AD6W/wD35X/CkNlaH/l1t/8Av2KtUV1f/CwvHn/Q7eJP/BpP/wDFU2bx744kAWTxl4icDn5tTmI/9Crlt30o3fSrWAwv/PqP3IXtan8zKv2Gz/59IP8Av2KfDBDCSYYkiJ67FAzU9FdL/wAJv4x/6GzXv/BjL/8AFUf8Jv4x/wChs17/AMGMv/xVc1u+lG76U/qWG/59x+5B7SfdiZb+8350Zb+8350tFbTeJNfYknXdUJJySbt8n9aT/hJNe/6Dmp/+Bb/41jb6TdV/VqP8i+5C559xNz/3m/Ojc/8Aeb86XFGK1rjW9WnA8/Vb6UL033DNj8zUP9p3/wDz/wBz/wB/W/xrP3+9G/3q1SpraKDml3Ey395vzpMt/eP507FGK0P7Tv8A/n/uf+/rf41W31Bv96N/vVRjGOyE3J7jct/eP50mKfijFT76N9Qb/ejf71QrMZijFPxRipt9G+od/vRu96BWY3FGKdijFTb6Xf7VBvpN31oHZjcUYNOxRirG/wBqTdUG760bvrQFmNwaTHtT8UYqfdRvqDd9aN31oCzGY9qXFOxRip959KN59Kg3fWjf7mgLMbijFOxS4qfefSjefSoN31o30BZjMUYp2KMVPvPpRvqDf9aTdQHKxu2jFPxRip95o3moN1G6gOVjMUYp+KMVPvNG81Buo3UBysZijFPxRip95o3GoN9G8UBysZijbT8UYqfcaNxqDf8A5zRv/wA5oDlYzFGKfijFT7zRvPtVfcaXf9KA5WMxRtp+KMVNu+lG76VDv+lG/wClAcozbRtp+KMVNu+lG76VDv8ApRv+lAcozbRtp+KMVNuPrRuPrUG/6Ub/AKUByjcUYp2KMVPuPrRuPrUG/wClG6gOVjcUYp2KMVPu96N/+1UG6jdSHysbijFOxRipt1Lv/wBqoN/vRv8AegOUbijFOxRip9/+1Sbqh3+9G/3oDlG4oxTsUYqbcKN3vUG+jfQHKNxRinYoxU+73o3e9Qb6N/uaYco3FGKdilxU+73o3fWoN1G6kHIMxRin4oxU+760bvrVffRvoDkGYoxT8UYqxu+tG761X30b6A5BmKMU/FGKsbvrSbqg30b6A5BmKMU/FGKnyPejI96g3fWjdTuHIMxRin4oxVjdSbqg3UbqQ+QZj6UuKdijFT7qN1QbqN1Fxco3FGKdto21Puo3VBuo3+9Fx8g3FGKdtoxU+6jdVffRvouHINxRinYoxVjd7Ubh7VX30bvpRcOQbiinYpcVPv8ApRu+lQbvpRvouHIMxRT8UYqfd9KN30qvv96N/vRcOQZRT8UYqxu+lG76VX3+9G/3ouHIMop+KMVY3fSjd9Kr7/ejf70XHyDKKfijFWN30o31X30b/f8ASi4cgyjFPxRip91G/wB6g3+/6Ub/AH/SgOQZijFPxRip9/vRv96g3+/6Ub/f9KLhyDMUYp+KMVPv96N/vUG/3/Sk3/Wi4cgzFGKfijFWN/vRv96g3+9G+i4cgzFGKfto21Pu96N9V99G+i4cgzFGKfijFT7vrRu+tQb6N9Fw5BmKMU/FGKn3fWjd9ar76Xf9aLhyDMUYp+KMVPu+tG/3NQb/AK0m+i4+QZilxTsUu2rBekLVBvpN/wBKLhyDMUYp2KXFTF6aWqIvTS1K5SgMxTgKXFKBT2aonNIWphNI1jEQU4UAUooNJRS0ixRRRRSUUUUAFFFFFFFFABRRRSrUj8R0xafJ9wfWmS9xDSD71KaRetRUUUUih1FFFFFFFABRRRRRRRQAUUUUUUUUAFFFFFFFFABRRRRRRRQAUUUUUUUUAFFFFFFFFABRRRRRRRQAUUUVfMTQoit3RWH0YZ/rTaklkaXazLgrGiY/3VC/0qOgR+b37Y8ol/aQ8VsrZAa1X8RaQg/qK8gruv2gb2W/+OHjWeb7y63dQj/djkMa/oorhaKKKKBBRRRRRRRQAUUUUUUUUAFFFFFFFFABRRRRTnm8u2nTGfNQJn0+YN/7LTafP5f9myZC+Z5ybfXGHz/SgaCvov8A4J+20c/xuvZXVS1voU8iEjOCZoUyPThyMj+tfOlfVn/BOjTFl8XeLNY432thBbD5e0shY89v9SOO/wCFZ9FFFAz7UooooooooAKKKKKKKKACiiiiiiigAoooorTuwi3UqxnMYdgp9s8VmVoOFG3bJ5gKKxPuQCR+B4/CgTCvys+MjSH4veMjMuJDr98XHoftD5r9U6/MP9pLR5tD+PHjKyuGDNJqst4MdAtwfPX/AMdkFMooooEed0UUUVJHhg0bMVR12nBx7jPXgHBx7VHRQAV3PwJ8bJ8PfiponiqaKSa0tZWS6jj+80MiFHwMjLANuAJwSorhqKrTQSwhTIhCt91uoP0PQ1HWjFLJC4kikeNx/ErEEVI95eSIUkup2UjlTISD+FBVz9afCPijw94u0ePWPDWsWeq2MgGJbeQNtJAO1h1RsEZVgCO4rXr8iNPvLzT7uO8sLqe0uYzmOaCQo6H1DA5FaWr+LfFWsWv2XV/E2tahBnPlXV/LKn5MxFU1spgSJgIMdRJw3TP3evPY9Pep8RRoY4lOM5Lt95uP0HXj36nimUUCP0c+JXxx+GvgFJY9X8QwXeoR5H9naeRcXG4Y+Vgp2xnkY8wrntXxT+0F8eNf+LXk6ZJYW2laBa3AuLezT95I0gQqHkkOMkBnwFCgBuckA149RRRRRQIKKKKKKKKACiiioL2N4ruaGTBaNyhx0yDioamvHeS7llkUq0jlyCMdTmoaCj9Vvg9ayWXwk8HWc23zYNBsY32nI3LAgOD9RXVVHbRrFbxxIcqihRzngCpKKKKKACiiiiiiigAooorSmlExRlG3EUa491UD+lRVYv1SO+uI48bFkYL34B4qvQI/MD9ozUZNV+OvjS6kyWTV57YZ/uwt5Q/RBXn1dD8SNQTVviJ4l1WPlL3Vrq4UnHR5mYdOO/biueoooooEFFFFSCRVtLsN1eIKv13qf6Gs6r08SnT3mz8yyooHsQxP8hVGgo+gv2B7CO8+Or3DZ3WOj3E6YPctHHz68SGvv6viH/gnbpry/EXxJq4+5baQLZueMyzIw/8ARJr7eoooooAKKKKs2aPsklXOwYRvxyR/6DUlJZybbWaHbw7o2702hhj/AMepaBM+bv8AgoXLt+DejxBsM/iCE49QLe4/xFfCFfZn/BRy+lj0fwXpgLeVPPeTsN5xujWJRle5xI3Pbn1r4zoooooEFFFFFM1SRZLvcvQRRr+IRQf5U+otRjWHULmFCSqSsoJ9ASKBoK/UP9nexTT/AIF+CrePo2jW8/4yIJD+rmvy8r9YPhtpr6N8OvDWjyZD2OkWts2SCcpCqnpx2qvRRRQM6Ciiir2lDMd7/wBcB/6MSkpNNdVFypzl4do+u9T/AEpaBM8N/bkuxb/s+alCU3far21hBzjbiQPn/wAcx+NfnjX6MftsW6zfs6a9IY0Y281pIpYcqTcRrke+GI+hNfnPRRRRQIKKKKKXVcbLPAAJgOfc+Y9JSalIri2VQQY4irZ7nex/qKBoK/Q39hmxitP2ftPuI/vXt9dTycY+YSeX/KMV+eVfoH+wZqbX3wHFoemm6rcWw47EJL/OU1TooooGe+0UUUUUUUAFFFFWNNjE2o20LZAeVFOPcipahsQv2lWaRo9oLBl6hgCV/XAqagTKur3SWOk3l9IyIlvA8rM5+UBVJJPtxX5E1+oP7RutQ6B8C/GWoTtIgbSpbVGT7wknHkof++pF57V+X1FFFFAgooooovY0FlBMM7mkkU/QBMfzNFR3wkVYQ3CMpdPzwT/47+lA0Ffaf/BObTDF4W8Xazni6vbe1xn/AJ5Izf8AtaviyvvX/gn1byQ/BTUZZE2ifXp3jP8AeUQQLn81aq1FFFAz6LooooooqW2geeTamAANzMeij1P+fYc0AFFFYnjrxVovgrwrfeJvEFz9n0+yj3uQMs56KijuzEgAeppkaPI22NSzYJwB2AyT+VW1tYYwPOkMjd1jOAOP7x9/QY96kby1QRwrhB1Yj5nPqf8ADoPrkmOgVzS1O/sdL0+bUNTvLeys4FLzXFxKI4419WZsAD6180fFH9r/AMOaTJJY+A9JfX5wCPt10WgtlbAwVTHmSDqDnZ04Jr5v+PHxn8T/ABW1YfbpDY6HbyF7PS4m+ROoDyH/AJaSYOMngZO0AE58vqRWRNwjt4VDKFIKbvxG7JB+mKfDdXMKbIbiaNR0CuQP0qCigD1/xb+0j8X/ABE1wjeKH0m1m6QaZCtv5Y9FkAMo/wC+64q4+I/xCuSftHjzxRNkbT5mrztkenLVytFWXvbx1Kvd3DKRyDISCKhLZiMXlxlSck+Wu7P+9jP60yigDpbPx/47s4447Txr4kt0iGI1i1SZQg9gG4rpvDvx3+L2hBhY+PdXmDYz9udbz8vPDY/CvNKKV4baUkgG3Y5IAyydsDnkd+cn6VWngkhxuGVJIVx0P+cjjrzVinqzKDg8MMEEZBH0/wA80Bc+uPh1+2VeRypa+PvDUU0RPN7pJ2OoxxmJyQxJ6kOuPSvqfwH428K+OtI/tXwprdrqlsDh/LJEkR5wHjbDITg4DAZHI45r8oK2vB/ijxB4R1yLW/DWrXOmX8fAmgbG5cglWB4dSQMqwIOOQaWeIwTPAxyY2KHHtxUdSTSNNM8r8u7FmIHUnrUdAjU+Msy3Hxf8ZzpnZJr984yOxuHrkamu55bu7mupjulmdpHOMZYnJ/U1DRRRRQAUUUUy5Vjb78EoGAJ9CQf8D+VVavzyqNOkhx8zSow+gDj+tUKCkfSn/BPOORvjDrMwQmNPD8qs2OATcW5A/wDHT+VfdlfGv/BOOzjk1jxpqBA8yG3tIQfZ2lJ/9FivsqiiiigAooooooooAKKKKuwQ7bJZ88vIyYx6BT/7NRRD5i2iK2djEug+vBP/AI7+lFAj44/4KPXUb6l4Jsgy+ZFDeysM8gOYQOP+AH9fSvkavpT/AIKFXDP8YdIt/M3RxaBEdmfus08+f0C1810UUUUCCiiiipDGVTc5WNcBsscZGcZA6n8M1JYGMX1uZdpj81d+7oRkZzWWzMzFmJJJySepNAwrtvAPwp+IXjpVl8MeFdQvLZskXbqIbc4OCBLIVQkegJNY/wAPNNTWfH/h7SJAGS+1S2tmBUMCHlVTweD16V+sQAAAAwB0FXXmtkPDvKVbGFGFK+oY85/4DUU1xGX/AHETIvo77j+YAqtRQM+KfCv7GPiS5UyeJ/GGl6byCsdhbvdEjuCW8sKfpuFeh2/7Gvw3WJRceIPFkkmOWS4t0B/AwnH519J0VZiuIwrCWNmY/dKtgD6jBz+YqwQpUyRPvjzgHGCPqO38uuCcVnVZ045uRFtLeaNgCgZ3H7uM9OcfhmgVj5j1r9jPwPLYOmi+KvEdneHGyW78m4jHrlFSMnj/AGhXyx8ZfhX4p+FevJpviGGKS2uQWs763JaG4UYzgkAhhkZUjIznkEE/qHXmv7TfhO08YfBLxHYzxBriytH1GzYIGZJoFLjb6FgGTPo5qSiiigR+ZNFFFFFFFABRRRRRT1Rm6YAzgsxwB9SeBTWltlAzI0pwpwgwDnqCT0I+hFAworb8H+FfEfi/Vl0nwxot7qt4wBMdvGW2KSBuc9EXJHzMQB3NfQfgX9jrxhqUSXHi3xBp+gIyBvs9un2udTnlXwVQfVWcUlFNN4g3qlsmCcqXYll/EYB/KoPOk/vfoKAsfMNFfoH4b/ZK+E2lsW1GPWtdJXG28vjGoPqPJCH8ya3f+GZfgh/0JP8A5Vbz/wCPVZopsd1GwVJYQoAwXjJz16kE4PGeBippYzGR8wZSNyuvRh6j/PqDzQB+b9FfeHxD/ZE8BatZyS+D7m88OX6p+6jaVrm2Y/7QcmQZ9Q+B12npXxb478Ka34J8U3nhrxDam21C0bDgHKupGVdT3UjBB9+cGo6KKKBGDRRRRRRRQAUUUVDfLtu5P3YiDHeqDoqtyB+RFQVPfytNcl2ABCovHoqgD+VQUFH6v/DPWp/EXw58N6/dFDcajpVtdTbBgeY8Ss2P+BE10NeUfsiXk1/+zp4SnnxvWGeEY/ux3MqL/wCOqK9XoooooAKKKKKVVLMFUEk9BSVfjjWCPYyMJ+d5bjb/ALOP55+nGDkAKivbq2sbOe8vLiK2toI2lmmlcIkaKMszMeAAASSelS18Mftm/Gw+KtWm8A+Fr5v7AsJcahPExC31wp+6CPvRIfwZhnkKrUsAW3jynM2QTJ/dweAv+P4euWUUUCIv2lP2ldS8XS3nhfwLczad4cyYpr1cx3F+M4OO8cR/u/eYfewCUHzXRRRRRRQIKKKKKKe6PHGsjoVR87WIwD649aIVaaQRwqZXPRU5P5UAFFdDoHgrxn4gszeaD4R17VrYMVM1lp0s6bh1G5FIq5d/DX4jWdtJc3XgDxXBBGpaSSXR7hVQDqSSmAKZRRRQByVFFFFSxyFDgqrqfvIwyG+v+cioqKACuk+H3jTxF4D8SQeIPDOoPZ3kQ2sOscyEgmORejKcdD0IBGCAa5uio7u3EY86HLQE4yeqH+6f6Hv+YFatKN9uVbJRhtdQeo/z+ozVK6hMMu3koRuRiMbl9f8APcEUFH6Y/s8/GDSPiz4Xa5ijWy1yyVV1KxycIxziRCeqNg47joexPp9flN8NfGet/D/xjY+J9BuPLurVsPGxPlzxn70TjurD8jgjBANfp18O/Fuk+OvBmm+KtFdms7+LeFcYaNwSHjb/AGlYFTjjjIyMGoqKKKAN+iiirmmtGFug+MmHCfXev9M0tJZRBrWabP3HRcfUMf8A2WloEzwj9uvVFsPgDdWpODqWo21qPchjN/7Sr89q+6P+Ch93Gnwq0GxLKJZtcWVV3clUglBIH/bRfzFfC9FFFFAgoooqx9ru1i8oXM3l4xs3nGPTFRwyeUxZUhYnrviV/wD0IGo6KBm3o3i3xVoqBdG8S6zpqgDi0vpIgMdPukV0OmfGH4q6dOJoPiF4lZhjAuNQknX/AL5kJH6VwdFOl2SPveOP6KoUf+O4qLUVVXidbdIFePcoQkg8kZ5JPUfpT6mlMUggMq7/ACo9oQEgffLc/n0Hr1oBHsEH7S3xshCqPGpYL2fTbRs/UmLP619hfsm+O/FHxE+GE+v+LGtnu11OW3hkhiEYeJUjIJA4zuZx24Ar83a+i/h7+0cvw5+B+leEPC2iC48QK1xJdXd4ALeEvMzKVVTulOwjqVAIH3hxWfFHJKSI42fA3HAzgep9qsfY9p/fTRrh9rKnzsB6jHyn86lLsVCdFXooGBnAGcevA5745plAXPurWdU0zRdOl1LWNRtNOsoseZcXUyxRpk4GWYgDmvFvF/7Vfwm0GYwWV7qXiCUFlb+zbX5FI9XlKAg+q7hXwp448aeKvG2q/wBp+KtdvNVuRnZ5z/JED1CIMLGDgcKAK56mvbwq7bZHdP4SVCn8Rk/zpBbxFly7oufmON3HsOKfRQI+xbv9teBZ3Fr8OJJIQfkaTWQjEe6iEgfmabD+2xGZVE3w3ZYyfmZNayQPoYBn8xXx5RTWswzHyJ1YbgFEnyMc9+4A+pqtJHJGwWRGQkAgMMZB6GrdSo6lfLlUSRHPyntnuD2PA/IZyOKB3P0I8HftW/CnXroWt/cap4fkJUK2o2wMTEnoHiZ8Y7lto969v0vULDVdPh1DS762vrOdd0NxbSrJHIPVWUkEfSvyIruvhJ8U/F/wz1kX3hvUWFtIwNzp8xLW1wOPvJ2bAA3DDDoDjIrNoqe6t2hIYHfE2dj4xnHUH0I7j+hBqCgZ+o1FcZ8HfiPoPxP8HReIdDZo2DeVeWkh/eWswAJQ+o5yGHBB7HIHZ0UUUUAFFFFFFWvJXy0DptbAJIzkg8g8+xFTSxWJT93FcK3q0wYfltFArhRXyV8fP2lvHXgH4ua54T0XTfDdzYWJgET3dvM0vz28cjZKSqPvOw6VjaX+2pq8ceNU8BWFy+Tzbag8Ix9GR/506WRpCjOMFY0TH+6oX+lRVLcOJriSRUCB3LBc9MnpUVAjwf8AaAvZb/43+NZ5jll1y6hH+7HIUX9FFcLWp4r1eTxB4o1bXpoxFJqV7NdugYsFaRyxGe+M9ay6KKKKACiiipQ6raXatjLxALx33qf5A1m1p/Y5bmzka3jklkSRRsjUscENzx9B+dUJoZoX2TRPG3o6kH9aCj6C/YIsVvPjs1w2c2WkXFwuMdS0cfOfaQ9OfwzX39Xwn+wBLp9l8Tdb1LUNSs7Mf2T9ljWedIzI8k0bAKGIJP7vt6ivuqKSOVA8UiSKehU5FR0UUUAOooooooooAKKKKKKKKACiiiiiiigAooooooooAKKKKKKKKACiiiiiiigAooooooooAKKKKKKKKACiiiiiiigAooorTj33IB86AlVVMtIqcAYH3iOwpmxvN8pdrv6IwbP4jrWfRQKx8BfGb4F/GHWPiZ4q8RW/g+e8sbzVbqe2liurdi8BkYxnYJN2dm3jGfxrzC6+FHxPtpHjl+HnivK9Sukzsv8A30Fwfzr9TKK0popYW2SxvG2M4ZcHFRUqyO0EKNgeWhVfoSW/rSUAfkZq+malpF89jqun3dhdoAWguYWikUEZBKsMjI5qlXs/7adzJcftHeI43I228dpEmB2NrE3P4sa8YoooooEFFFFT2cqw3cM7dI5FY89gay607eNZGkWTkCGRvxCMR+orMoKR0/wpso9S+KPhPT5lDRXWt2cDgkjKtOikcc96/VmvzF/Zn0z+1vj34NteP3epx3XP/THM3/tOv06oooooAKKKKKKKKACiiiiiiigAooooooooAKKKKKKKKACiiiiiiigAooooqxpvOoW//XVT+tV6u6IA2qQg+5/IGgAplx/qJP8AdNPqG9OLZ/w/nXRT9DVSWrU561UlNXExqFGOrCVBHU6VA/U1H3p796ZVGSJKcOtNpwpj9T9KavenP1P0pq96ChaKKKU9aS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jtSUooAKKKKT+L8aevWmN2pw60DCiiin09TTO1KtBLEPWm08001OhqdDVVTUyNQwixjVGwqY81Gwq3G1To9UlbuKlV6ho3jMgZajZasMtMZa6Hwa/8AxVuj8/8AL/B/6MWv0FzX55eDX/4q7Ruf+X+D/wBGLX6E7q/H/E7+Nh/SX5o9nLndSIoV/fR/7w/nXj5SvZYl/ep/vCvIyo7rXzF+3m2P+EM/7fv/AG3r5e3/AEr6b/b2b/kS+f8An+/9t6+XN/vX2nAz/wCEKh/29/6XI83HwviJfL8kdf8AClcDUv8Atl/7PXcYrjvheuBqP/bL/wBmrtMVZ3/Sjf8ASq+4/wCRSb/cV9bc4+QZijFPxRirO/6Um/6VX3+4o3+4ouHIMxRin4oxVjf9KN/0qvv96N/uKLhyDMUYp+KMVY3Ubqr7/ejfSuHIMxRin4oxVjdRv96r+ZSbvei4+QZijFPxRirO/wB6N/vVbzPel8yncOQZijFSYpMVY3+9JvqDzKTfRcOQZijFPxS4qxvo31X3+9G/3pXDkI8UYp+KXFWN/uaN1V9/vRv96LhyDMUYp+KMVY3Um+oN/vSb6LhyDMUYp+KMVY30b6r76N9Fx+zGYoxT8UYqxvo31Bv/ANqk3j3ouLkGYoxT8UYqxvo3fWq+8e9G8e9Fx8gzFGKfijFWN1G6q+8e9G7/ADii4cgzFGKfijFWN1G6q+7/ADijd/nFFw5BmKNtPxRirG6jdVbfRvouHsxm2jbT8UYqzv8Aek31X30b6LhyDMUYp+KMVY30b6r76N9Fw5BmKMU/FLirG76UbvpVffRvouPkGYoxTsUuKsb6Tf71Bvo30XDkGYoxT8UYqff70b/eoN9G80XDkGYoxT8UYqff70b/AHqvvpd5ouHIMxRin4oxU+/3o31X30b6LhyDMUYp+KMVY3+/6Ub/AH/Sq++jfRcOQZijFPxRirG/3/Sjf7/pVbdS7jRcOQZijFPxRirG/wB/0o3+/wClVt1LuouHIMxRin4oxU+/60u/3qvuo3UXHyDMUbafijFWN9JvqDdRuNFw5Bm2jFPxRip99G+oNxo3Gi4cgzFGKfijFT76TfUG6jdRcOQZijFPxRirG/60b/rVfdSbvelcOQZijFPxRirO/wCtJvqvu96N3vRcOQZijFPxRirG+jfVfd70bj60XDkGYpdtOxRirG+jfVfcfWjcfWncfINxRinYoxVjfSb/AKVBuo3UrhyDcUYp2KMVPv8ApRv+lQbqN1Fw5BuKMU7FGKn3/Sjf9Kg3UbqLhyDcUYp+KMVPvo3H2qDdSbqLhyDMUYp+KMVY30bj/kVX3UbqLhyDMUYp+KMVY3H/ACKNx/yKr7qN1Fw5BmKMU/FGKn3+4o3+4qHdRuouHIMxRin4oxU2/wBxRv8AeoM0ZouPkGYoxT8UYqff7ijf71BmjdRcOQZijFPxRip99HmVBuo3UXDkGYoxT8UYqbd70eZ71Duo3UXDkGYpcU7FGKn8yjzKg3UbqLhyDMUYp+KMVNvo3+9Q7qN1Fw5BuKTFPxRipt/vRv8Aeod1G6i4cg3FGKdijFTb/ejf71BmjdRcOQbijFOxRipt9G+oc0ZouPlG4oxTsUYqbfS7/wDaqDNGaLi5RuKMU7FGKm3j3o3j3qHNG6gfKNxRinYpcVNvHvRvHvUOaN1AcozFGKfijFTbv84o3f5xUOaM0XDlGYoxT8UYqbd/nFJvqLNGaLhyjMUYp+KMVLvo31FmjNFw5RmKMU/FGKl30b6izRmi4cozFGKfijFS76N9RZozRcOVDcUmKfijFS76N9RZoyaLhyjcUYp2KMVLvo31Fk0UXDlQ3FGKdijFS7zSb6jozRcOUbijFOxRipd5pN9R5ozRcOVDcUYp2KMVJvo31FS0XDlQ3FGKdRUm+k3VHRRcfKhuKMU6ipdxpN1R0UXDlQ3FGKdRUu6jdUVLRcLIbijFOoqTdRuqKigLIbijFOoqXcaNxqKii4WG4oxTqKl3Gk3VHRRcLIbijFOoqTdRuqOigLDcUYp1FP3e9G73plFILDcUYp1FP3e9G6mUUBYbijFOop+6kzTaKB2ExRilopc0lFFABRRRRRRRQAUUUUUUUUAFFFFFFFFABRRRTlp03RfxpE60s3UfSmT1ENInelahelR0UUUihaKKKKKKKACiiiiiiigAooooooooAKKKKKKKKACiiiiiiigAooooooooAKKKKKKKKACiiiiiiigAoooq3Pe+bt/0eCM5yzIGBb9cD8AKel1aiMhracyY+8JwBn6bf61RooA8J8Y/sr/DTxNr99rdxd+IrK7vrmS6uPs14hVpJGLMf3kbHqSeveuU1f8AYx8HSREaR4u160k7NdRxTj8lEf8AOvqGirkE1ux/ftKg/wBhA38yKV5bfzcRyPs/vOmP0BNUqKBWPju5/YouFQm2+I8Uj9hJoxQfmJj/ACrmbz9jX4ipMwtPEPhWaLjDSTzxsfqBER+tfdVFaMv2dE3LewyHP3UV8/qoFOihMq7lltwP9qdFP5E1mUUDPzz1n9lP4xWBH2XStM1Xp/x6ajGuP+/pSuf1H9nf4zWEfmT+Bbxx/wBO9xBMfyjcmv0sorQiR5n2QqZW9EGf5U+eC4gIE8MkRI43qRmsylBIORwaBWPyvm+F/wASoVLTfD3xZGo6s2j3AH57K5vU9N1HS5/s+pWF1ZTcjy7iFo24PPBGetfrpRVyiojfXpi8o3lwY8Y2eacY9MUQXk8IIQxnP9+JX/mDQFj8f6K/WrWfDPhvWkKaz4e0nUlOci7so5Rz1+8D1rnb34Q/Cu8haKb4d+F1UggmHTIojz7ooI+tS0l5Gy2sU275Xd1x7qF/+KqMXcnneY6xvzkrt2r+S4ou7prhUQRRxIhJCpnGTjJ5JPYflQFj8t6+y/8AgnHYyx6V411Jh+5nns4EOP4o1mZufpItesXX7NXwUuJHkbwWsbvkny9RulAPsolwPyrsfhj8PPC/w30m80rwraz21nd3RunjlnaXDlFTgtzjCD171XooooGdZRRRRRRRQAUUUUUUUUAFFFFFFFFABRRRRV+3bzbMAtloTt2/7JORj8Sc/UVQqS3lMMokCqwHVWHDDuKACvjH/goP4Fkt9a0j4hWca/Z7uNdOvtqgYmXc0Tk9TuTcvt5SjvX2dWR408N6T4v8K6j4a1y3Fxp+oQmKVeMjuGXPRlIDA9iAas0U4bWUMpBU++cexptBJ+S1Fd/8bPhb4i+Fnip9I1iIz2MzM2naiiYju4gev+y4yAyE5UnuCGPAUUUUUAFFFFFFFFABRRRRRT0VncIgLMxwAOSTQylTtOCcDoc0AFFSQxyTSrFEjSSOQqqoJLEngAdzV3XtF1Xw/qkmla3p9zp1/EqNJbXEZSRA6K67lPKnawOD60yiiigDOooooooooAKKKKkikkhffFI0bjoytgj8aWeaafmeSSU+rsT/ADqKigCe1uLi0nE1rPLBKucPG5Vh+I5rpbb4lfEa1jEdv4/8VwoBwsesXCgfgHrk6KhvGLSjMaoQoGAoXPoePal09IpLnbNjZ5bnk45CEj9cUupyrNd7l6CONfxVAD/Kiwh8zznzjyo9/wBfmVf60FH6X/spatq+u/APw1q2u6hd6hqE4ufMuLqQvI4W5lVcseT8qqM1s/HrxReeDfg/4k8SadOLe9tLT/RpSqt5crssaNhgQcMwOCDnpTP2e7OOx+BvgqGMYVtFtpvxkjEh/VjXKftq3McH7OXiGKRlDXEtpGgLAZIuY3wPXhDViU27JtFjAh/vKz5/VjTYIbNVPnxzu2eNkoUY/wC+TTaKBXPmfS/2uvixZxbbiPw9qLZJ33Fiyn6fu3UVvaV+2b42jY/2r4T8PXQzwLVpoOMf7TP3/wAK+X6KKKKKBBRRRRRRRQAUUUU2fzWQRoGYMwJUc5Pb+Zpk1leQrumtJ419XjIH61LRQM+qv2AfE3hnw7J4zPiLxDo+kPdfYFthfXscBlx9o3BN5Gcblzj1FfZenappuoxiXT9QtLxDnDQTLIDg4PIPrX5FUVSoq/cTXH2Fo90hg3AFcnaD1Htng/rVCgZ+wFFfDH/BPeS8k+LOrRebcGyi0GZtm5vLVzPBg46AkbvyNfc9aEHl/wBmx4K+Z5z7vXGEx/WmU5IfLtoHznzUL/T5iv8A7LTaBM+K/wDgovqay+LvCejcb7Wwnuj83aWQKOO3+pPPf8K+U6+iv+CgV1HP8brKJGUtb6FBG4BBwTNM+D6cODg1860UUUUCCiiinxRtJKsca7mchVHqTVGR2kkaRjlmJJPua0bWTybmKbr5bhseuDmoFsVMW83lupx9wh8/+g4/WgaJbaGS4uIreBC8srqiKO7E4A/Ov16VQqhVGABgCvya8E39hpXjLRNV1SKSexs9Qt7i5iSMOzxJIrOoViASQDwSAe5Ffd+i/tYfCG/UG6vdX0k+l3p7MR/36L1ToqxFZzSuVTy+OctIqD/x4ioDwcHg0DPd6K8osP2jfgvezeVD44t0bGf39ncwr+bxgfrXq9TWDRrcjzVLKVYAD+8VIX9cVNVWGR4Zkmjba6MGU+hHSr0yhXYLu2nlSwwSp5Bx7jB/GgTPPP2lNHj1z4DeMrGTOI9Lkuxju0GJ1H5xivzCr9fbiGK4t5LeeNZIpUKOjDIZSMEH8K/J3xz4fuPCvjLWfDV0xkl0y9ltTIUK+ZscqHAPZgAw9jUdFFFAjEoooopZw0lkRuP7lt23AxhsAnPXqF4pKkhbY+7AIwQQehBGCPyoGFfV3/BPHxdHaeIfEHgq7uCo1CFL6yRnAXzI8rKFHUsyMh47RH0r5Rra8E+JNT8I+LdN8TaNMI77TrhZ4ic7Wx1RsYJVgSrDuCRWdRU93btAwYNvifOxx39QfQjuP6EEwUDP1morkPhH8QtB+JXg+28QaHOm5lC3dpv3SWk2Pmjfp3zg4AYciuvoooqeztzOxLN5cSfffGcewHcnsP5AEgAKKK5H4s/EDQfht4PuPEWuzDCgra2ytiS6lxxGg/megGSelTWamO2eTkGX5QM9VBycj64wfY0VJIys3yqEUcKvHA7fX6/jUdAj5/8A+ChXjaO30HRfAFpMftF5KNRvlVyMQpuWJWHRgz7m68GIeor4troPiD4q1Txt4y1PxVrTq17qExkdVGFjUABEX/ZVQqjPOAM5Nc/RRRRQIKKKKKjv5vMMKf8APKPZ/wCPM3/s1SUzVDGbv93tC+VH09di5/XNA0Ffo3+xXbxw/s4+HJEUBp5LuRyBjJF1Kv8AJRX5yV+nv7NemppXwG8GWqAAPpcdzwu3mbMp4+rnnv1qrRRRQM9DoooorQEfkQrFjD8NIe+ew/DP5k+1VrGPzbpFKB1GXZS2Mqo3EZ+gNWXZncu5LMxySeSTQJhXwH+2x8TpvF/xDl8I6fct/Yfh6UxMqsQs92OJHIwPuEmMdcYcg4avtj4o+JP+EP8Ah14g8TAxeZp2nyzwiX7jyhT5an6vtH41+U80kk0rSyu0kjkszMSSxJ5JPc0yiiigRHRRRRRRSyTC3CnYryHlckEKPcev1/I5oGFFFfUP7I37P2n+M9NTx143gM2imRk06wWQr9qKkq0khXkIGBAUEFipz8oG5KKgkurmQAPPIQudq7jhfoO1Kl5dKqL57siNuVHO5Qf908UBY+XqK/XDQtD0XQbIWOh6Pp+l2oOfJs7ZIUz67VAFVPE/hHwt4nhEPiLw5pOrIudn2y0SUpkYJUsMqfcYNTUURXEMm1JUER4HmLkj6kfl0/I090K7ehDDcpByCP8AP65FAH5NUV9u/Fn9kLw9qUEl98Or5tFvQOLC8keW1k6cBzmSM9Tk7wTgYXrXx94z8KeIfBuvzaF4m0q403UIhuMUoGGXJAZWGQ6kg4ZSQcHmmUUUUCMOiiiiiiigAoooovo1FlBL/G0kin6AJj+ZqlVm+V0EW7G11LL9MkfzFVqCj7U/4Jz6Z5XhTxbrOf8Aj6voLXGf+eUbN/7Wr6sr51/4J928kPwU1GWQALPr08keDnKiGBfw5U19FUUUUUAFFFFFFFFABRRRWgJRJa26hcGOMqff52P9aZU1yixtGq9PJjb8SgJ/nUNAj87/ANt/UpL79obV7Z87dPtLW2TP90wrL/OU14fXqX7WGoJqX7Q3i+4jzhLtLc5HeKFIz+qGvLaKKKKBBRRRUsMfml13bCI3fOP7qk/0rNq/ukjjkkjBOEIYjsG+X+tUKBo779nmwl1H45+CreLduXWbac4Td8sTiRuPoh57da/UKvzg/Y1gM37R/hX92WVPtbscZxi1mwT+OK/R+iiiigYUUUUVa0f/AJC1n/13T/0IVVqayd4ruKWPG+Nw4z7HP9KAvYKq6ucaVeHOP3D8/wDATVquV+MVzJZ/CPxjdw48yHQb6RMjI3CByP1qeiiigk/KmiiiiiiigAooopbiUCweHu8qN+Qb/wCKqjV29WMWUEgH7wySBjnsAmP5mqVBR9cf8E4rSN9T8bXxUGSKGyiVu4DtMT/6APyr7Ir5W/4J06YIfB3ivWdozdahDak88+VGW+n/AC2/zxX1TRRRRQAUUUUVbtGU2zoWw6uCo2jkEHOT+C/maqVPaqx3Pj5RgE+56fyoBhXyd/wUT8MWr6B4a8ZxrGl1DdNpczBfmlR0aWME+imOTA/6aGvrGvm//goWf+LMaOvf/hIoT/5L3FTUUUUEnwfRRRRRRRQAUUUVWuP9afw/lUdW9V2fbP3eMeVFnHrsXP65qpQUfpB+xl/ybX4U/wC3z/0snr2CvOv2Z9O/sv4CeDLbj59MjuOF2/67MvT/AIH179a9FoooooAKKKKt2Cbc3LA/KcR9RlvXPt1+pHBFOqWZfL2whQPLXa3TO7+LJHB5yAfQCoqBM8P/AGxfihL8PvhyNN0mdote1/fbWsiMVa3hAHmzAjowDKq8ggvuH3TX5316l+1D44Pjz4y6zqUMyy6dYv8A2fp5VgymGJiN4I6h3LuPZwO1eW0UUUUCCiiinAFiAASTxwKS4uBAfLhKmUH5pQcgey9v+Bewx0yVdvLt3kBG4/Io789Tgg54+mCQaoUDQ5FZ2CqCzE4AHUmvuj9nH9mbRPD2mWniT4gWMOq67MgkTTp1D29kCOFZTxJIAec/Kp6AlQx8Z/YZ8BxeKvio/iK/gWWw8NxrcgMAQ105IhBB542u4I6NGvrX35SuzO5d2LMxySTkk0lFFAxEVUUKqhVAwABgAUtFFWIrp1XZJ+9TAAyeVA9D2+nTnpVlwvDRuHRuVOOfoR2Pt/Pqc6remnfL9mIz5vCcZIftj69Pxz2oEeZ/GT4I+B/iZZTvqWnx6frbKfJ1e0jCzq+AAZMYEq/KBhu2QpUnNfnv8UvAfiD4c+Lrjw34htxHPH88Mycx3MRJCyoe6nB9wQQcEGv1UryH9rL4cw/ED4U3r29uH1vRke+051TLttGZIRwSQ6joMZZUPanUUUUCPzdoooopZo/NtyBy6ZZcDkjuOBn364AB9aSnxMEkViocA8qTwR3H49KBhX1H+wL8Qm0nxfefD2/mb7HrIa5sAekd1GmXHT+ONepPWJQPvV8uVpeF9YvPDviTTNe08oLvTruK6g3jK742DDI9MgVn0U+ePyp3jDBwrEBh0YeoplAz9bqKo+H9Vs9c0HT9b09y9nqFrFdW7EYJjkUMpx9CKvVbtVkW3LZYRu+MdiVH/wBl+tOqCO4kWJYuGjViwUjucZ9+wqWa9V02rZ28R/vKXz+rEUCsfIP/AAUfuG2eBrVZSEJv5HQNwSPs4Ukfi35mvj2v1M+JHwt8C/EWazm8Y6IdSksldbc/bJ4dgYgtxG6g5wOuelebaz+yT8JL8j7LHruldP8Aj0vw2f8Av6r06ipYPLlsZJgrq8ciLy2QQwY9Mf7Pr3qKgD8/KK+iP2rPgd4R+FHh/R9Q8P6vrN1cX920LQ3zxuNipksCiLjBKjBz19q+d6KKKKBBRRRRRRRQAUUUUUUUUAFFFFFFFFABRRRRRRRQAUUUVIqCVWhOMv8Adz2bt3A9snoDWdV2otQwbyRhIHL4diBgbmGSMexJH4UDR67+yn8R5Ph38VbKS6ujFoerOtlqaM+EVWOI5jkgDy2IJJ5ClwOtfpHX4/1+pPwF8St4u+DnhbX5ZpJp59PSO5kfq88WYpW/F0Y1XooooGdvRRRWlNIsxRlGAIo159QgH9KiqxfxrHf3EafdWVlH0BqvQI/MD9o7UpNV+O3jS6kzlNXntufSFvKH6JXn1dH8TL+PVviR4m1SPd5d5q93cLuGDh5mbkD61zlFFFFAgooooooooAKKKKKcCVIKkgj0OKbRQAU5GZGDKSrA5BHUGm0VPNdXUybZriaReuHckfrWfchlndGTYynaVxjBHFWahv5RPfXEwGBJKzD8TmgaOm07x/4806IRaf428SWcYBwsGqTRgZOTwG9a/TP4STX1x8KfCNxqc1xPfS6JZPcyXDFpXlMCFy5PJYknJPOa/Kav130u0jsNMtbGFVSK3hSJFUYAVVAAA7dKgooooGWaKKKKVVZmCqCSTgADk1aitVCrJcMQGGQi/eP19O/vx0wQam8zAKxqsSsMFU4yM5wT1PI7mgAoJAGTwK8H+PX7Snhj4ezXGh6FHH4g8SRFo5YUfFvaOB/y1cfeYHqi88EEocZ+M/iX8W/H3xDnl/4STxBcSWbnjT4GMVogDFlHlrwxXPDNlumWNVhZzceZtiG8od7YKkdcr979KcbVVl2tcKycfPGpP6HFPooFc+/vFfxy+E3hiUQ6p440tpsspjs2a7ZWXqGEIbYf97Fed6l+2F8L7W5lhttN8T3ypkJNFaRLHJ9N8oYD6qK+CaKeLOx/5+7n/wABh/8AF0yW1tguYriVzno0IUf+hGiigLn3FcftneClaIW/hPxBIpcCUu0KbV9RhjuPtx9asw/tlfDtj++8OeKUXHVYrdjn8ZRXwpRTBZ/uTIbmEN/cIbd/6Dj9ab9iuT5YSPzGk+6sbB2/EDJH41LRQFz9CNB/ax+EOpZ+2XmsaNjp9t09mz/35Mld/wCFvi/8MfEwiGj+ONEllmYLFBNci3mdj0Ajl2uT+FflxRVMggkEEEdQaStEyO0YjbDrtKgMA20E5OPT8Kje2ilb90wicnhWPy9+56dhznuSRQM/YAdKK/LDwJ8TvH/gcovhfxVqOnwKSRa+YJLfLdT5Lgpn325r6l+EH7Xmm6ncw6X8RtNh0iaQ7V1OyDNbZ5x5kZJePsNwLDJyQo5qlRTnVkba6lW9CMGm0AfVVFQ2V1a31nDe2VzDdWs8ayQzQuHSRCMhlYcEEcgipqKKKKACiiiiiiigAooooooooAKKKK07iRZGjaPkCGNfxCKD+oqGp7yJYbuaBTxHIyjjsDUFAj8xf2mNT/tb49+Mrrj93qclrx/0xxD/AO0685rp/itex6l8UfFmoQsGiutbvJ0IBGVad2B5571zFFFFFAgooopWjdoJnXA8tAzfQkL/AFqjV6SUxwSoP+WqhT/30D/SqNA0ez/sWW0lx+0d4ckQDbbx3cr5PY2sq8fiwr9Ga+Df+CfMayfGvU2brH4fnYfXz7cf1NfeVFFFFAwooooooooAKKKKKKKKACiiiiiiigAooooooooAKKKKKKKKACiiiitLw6m7Ud391Cf6f1rNrW8NLm7lb0jx+ooAKr35xb49SBViq2o/6pR/tVrz+tVJO9WputVZDVxOepuVY6sJUEVTp2qB+9Mpz031qiESDrSikHWnCo270i96D0pV6CgoKKKKSiii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SikooAKKKKG7Uo6fSlpv3TQMKKKKkU5FKKYOtP6igQUlLQaeDT1aoRTgaCWhlIRT6bVhWqQNVYNTg3vQNSGEU0rUtIVre8Gt/wAVdo3/AF/wf+jFr9D91fnT4Nb/AIq7Ruf+X+D/ANGLX6Jbq/HfFD+Nh/SX5o97KNYy+RGi/vF+orykrXrSr8y/UV5bt9q+Xv2+T/yJf/b/AP8AtvXy3ur6h/b35/4Qv/t//wDbevlzFfY8Df8AIiof9vf+lyObHL9/L5fkdT8NFwL/AIH/ACz/APZq7HFcn8OhgX3/AGz/APZq62l3Uu6mUuK+sOSwmKMUtFO3UmabRQFhMUYpaKdmjNNopjsJijFLRTt1G6kpKQWExRilop26jdTaKAsJijFLRTt1G6m0UAJijFLRTt1G6m0UAJijFLRTt1G6m0UAJijFLRTt1JmkooATFGKWil3UZpKKAExRilopc0ZpKKAExRilopc0ZpKKAExRilopd1GaSigAxRiiil3UZpKKADFGKKKXNGaSigAxRiiilzRmkooAMUYoopc0ZpKKADFGKKKXNGaSigAxRiiilzRmkooAMUYoopcmjJpKKADFGKKKWikooAMUYoopc0ZpKKADFGKKKXNJRRQAYooopaSiigAooooooooAKKKKKKKKACiiilpKKKACiiiiiiigAooooooooAKKKKKKKKACiiiiiiigAooooooooAKKKKKKKKACiiiiiiigAooooooooAKKKKKKKKACiiiiiiigAooooooooAKKKKKKKKACiiiiiiigAooopcUlFFABRRRRRRRQAUUUUUtJ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pSx9abL980yeojUL0pGpV+7TaKKKRQtFFFFFFFABRRRRRRRQAUUUUUUUUAFFFFFFFFABRRRRRRRQAUUUUUUUUAFFFFFFFFABRRRRRRRQAUUUUUUUUAFFFFFFFFABRRRRRRRQAUUUUUUUUAFFFFFFFFABRRRRRRRQAUUUUUUUUAFFFFFFFFABRRRRRRRQAUUUUUUUUAFFFFFFFFABRRRUkM0kJJjbbuG1u4I9x+X5VZW4gk+8DCxPYbk5P5gAY9TVKigDK8WeG9C8WaHPofiPS7bU9PnGHhnXIzjAZT1VhnhgQR1BFfK/xI/Y38y5kvPh94jiijdsiw1YHCA5J2zICSBwApTPqxr69orR2Bo3dJoGRTjPmBSfoDg/pTQCVz29aoUUCsfml4i/Z9+MWhxPLc+B765iVsBrF47ot7hYmZv0+tc6fhb8Te/w68X5/wCwLcf/ABFfqfRWjtxCJjJFtzj/AFi7v++Qc/pSNNaxkgs0+Dj938qkY6gkZBz/ALNZ9FAz8y/D3wF+L+uqWsvAeqwgdftwWzP5TFCfwFew+Bf2NdeuZY5vGniey0+3yrG301TPKw7qXcKqH3AcV9p0VYlu5XQouI0IwwTjd0zk9TyAcdM1ZliEJjQHOY0f/vpQf61nVPBeXkCbIbqeJfRJCB+lAWOA+F3wd+H/AMOESTw5ocZ1AJtfUbo+ddPxgnefuZ7hAoPpXwv+15dR3v7Rfi2aFlZVmgiJVsjdHbRIR9QVIr9J6qalpemalEYtS06zvYyMFLiBZAe/RgamoqCO6mjkMgcMx5O9Q+fzzT5ryeZgX8rj+7Eq/wAgKBWPyKor9T5/hX8MZg3mfDvwmS3LMNHgBP4hc1zepfs6/BjUJzNP4GtUbni3uriBef8AZjkA/SpKKT7cPKKfY7fOMb8vn6/ex+lJBdQr/r4ZH9NkoX+amgLH5qUV+hes/so/B+/Tba6dqulHDfNaag7Hnp/rd/Tt+ua528/Y0+HrQsLPxJ4phlwdrTSwSKDjgkCJc8+9Oopv2iFpvuSRxfUOw/lmnzzWYUeTJO7dw8QUfmGNAWPhaivsS6/YoiMjta/Ed1T+FJNG3EfVhMM/lXO6x+xl40ikxpHi3w/dp/eulmtzj6Ksn86h1KNYtRuYo87EmdVz6AmnWPmKsrLwhAR+OuTkD/x39KrMSzFj1Jyat2c8aWc0LcM8iMPTADZ/mKBn2F8PtN/sXwD4e0fr9g0u2tuufuRKvXv0rw//AIKDXDxfBbTIkfaJtfhVx/eUQTnH5ha+jBwK8B/bQ8CeOviB4b8P6R4N0Y6mkF3Lc3Y+0wQhCECx/wCsZSc7n6enPaloqZYC0ZkEtvtxnBuEB/LOaSCGafiCOSU+iKT/ACoEfn7RXp+r/AD4xaXGZLrwHqUijtavHcn8omYmucufhr8RrWMyXHgDxXCgHLSaPcKB+JSoqKkljkhfZLG0bjqrLgj8KjoEcnRU11b3FpOYbqCWCVcZSRCrD8DzUNFFFFABRRRRRRRQAUUUUtxKosHh/ieVGH4Bh/7NVGrt6sYsoJAP3hkkDHPYBMfzNUqCj63/AOCcdnG+q+NdQKjzYYLOFW7gO0xI/wDIYr7Jr5W/4J06YIfB3ivWdozdahDak88+VGW+n/Lb/PFfVNXx5nkxRyfwp8g9ATu/rmm1LNIsxRlGAIo159QgH9KioEfnH+2hcSTftH+JlZ9yQraRxj+6PssRI/76LV43XoP7R2pSar8dvGl1JnKavPbc+kLeUP0SvPqKKKKBBRRRRRRRQAUUUVPYxrNewRSZ2vIqtj0JxWXWjGrsW8vllVn5/wBkEn9BWdQNGp4V03+2vFOlaOODfXsNt1x99wvXt1r9bK/Lb4D28l18a/BMMS7iNes3Iz/CsyMx/IGv1Joq/CfMtFfvGdjfQ5Knrz3HTgAVQqazm8mb5s+Ww2yAd1/MZxwR7gUDCvh79v8A8Cvpfjiw8eWkJ+x61ELe8YAkLcxLhST0G6IKAP8Apkxr7hrlPi34I074ifD/AFPwpqOIxdR5t59uTbzLzHIPowGQMZBI71PRUki7XK5BGMgjIBB6H8qjoJPyqorX8WaBqvhbxJqHh7XLR7TUbCUxTxN2I7g91IIII4III4NZFFFFFABRRRUiuwUp1VhgqRkd+3rz+FNaO1dXPlOjk5UJJ8oHpggn9abRQM3/AAT4w8TeCdaXWfCusXOl3qrtLxEEOvXa6kFXXjOGBGQDjivojwx+2d4otYCniLwfpOqOMBJLO5e0OMfxBhICc+mB7V8sUUqRWyqCYZHcNnmT5CPQgDP609nZlC8BF6KBgDgDp68Dnvjmo6KAPqrxL+2f4kubYR+HvBel6ZMchpLy7e7/ACCrHg/XP0r528c+MvE/jjW21jxVrFxql4RtVpSAsa/3UQAKi55woAzzXPUUUUUUCCiiiiiiigAooooqG/j8m+nh3b/LkZN3rg4qapGZZLlp54UmZySwbIBJ7/KRQNBX6u/C3T5NJ+GXhXSps+bZ6NZ275XadyQop47civyir2PTv2mvjRZ+Wv8Awlkc8Ua7Vjl022wRjA5EYPH1rOoq9OsMh+S3SH2Qsf5k0zUIIYRbtDvxJFvYMwODuYdgPSgZ+jtFfBdt+2H8UokCSaX4UnP96SznBP8A3zMBX1h+zt471j4kfDC08Va1p1pY3E88sarbE+W6o23cASSPmDDBJ6UadEsguHbOYot649d6j+RNOpdKIEd7k4zAMe/7xKSgTOX/AG3L9bP9njWbdgc31zawLjsRMsn8ozX511+hf7dNpNc/s/3s0eNlrf2s0v8Aul9n/oTrX56UUUUUCCiiiiotRKm+mCuzorlUZjk7Rwv6AVLUOoKqXswRWVC5Kbhg7Typ/LFA0FfrN4D0OLw14J0Pw9Dymm6fBa7toUsUQKWIHckEn3NfkzX60+C9at/Eng/R/EFrkQ6lYw3SA9VDoGwfcZwfcVBRRRQM16KKKKs2Ikbzdv3FTc4IB43Ad/cjpVar9mslvFKZAq+dGFCk/NtLBs4/4COvqDQAV4b+2/pOj3nwD1XU76wgm1DT5bdtPuGTMkDPcRK+1uwZMgjocDuBj3KvlX9vD4keHZPBy/D3TdUS61l76Oa+hgbctvEgY7ZGHActs+TkgDJx8uW0UUUEnxTRRRRRRRQAUUUVHfS+YYU/55R7P/Hi39arVa1Rka7zHjHlRg49di5/XNVaCj9G/wBiyBIv2cPDcijBmku5G46n7VKv8lFey157+zbp0el/AfwZbRrhX0qK5P1mHmn9XNehUUUUUAFFFFFFFKoLMFHUnigAoooPStCaEwSvC2MxsVP4cVHUk8rTTyTNjc7Fjj1JzUdBJ+VvxnkWb4w+NJl+6/iC/YZGODcPXI1PfXMl5ez3k2PNnkaR8cDLEk/qagoooooAKKKKeZVjtblD1kjCj671P9Kz60J0Q6bJIfvrMij6FXz/ACFZ9BR9D/sBWcd18crmeRctaaJcTRnJ4Jkijzx7Oa++a+Jf+CdWmCbxz4o1njNrpkdr3z+9lDf+0a+2qKKKKACiiiirWmSLHd7n6GORfxKMB+pqrVvTY1cXLnrHFuH13qP60AFeZ/tTan/ZP7PvjC6xnfYi26f89pFi/wDZ69MrxX9tu8jtf2dtchdgDd3FpCmQeSJ0k/khp1FFFBJ+dNFFFFFFFABRRRTNQjePydxG10LqB2+Yj/2WqtWL2UyGND/yyTaPzJ/rVego++f+Cf8AaS23wRvZpANt1rk8seM/dEUKc/ijV9D145+xfGqfs3eGGHWRrxj9ftcw/pXsdFFFFABRRRRV2xkUWc8ODuaRGHpgBs/zFUqvwRqNNil/iaZ1P0AT/E0AFfKX/BRjUmi8M+ENH523N5c3J44zEiL/AO1jX1bXxl/wUbvkk13wbpo+/Ba3U547SNGo/wDRRptFFFBJ8mUUUUUUU4AsQACSeOBQAUUU5FZ2CqCzE4AHUmq9/G0N7PCzbjHIyZ9cHFQVJcSNNPJM3LOxY/UnNR0FH6sfCexl0z4W+E9Nn4ltdEs4JOMfMsCKeO3IrpqbDGsUKRIMKihQPYU6ip7EA3SEsg25f5xkEqM4I98Y/GoKtWDMqznYCrIELH+E5BH/AKCaACuN+N/iY+D/AIR+J/EUdwba4tdPkFrKBkpcOPLhOP8Aro6V2VfPv7fOq3Gn/AyOzgYBNT1i3tpxjqirJN/6HElPooooJPgGiiiiiiigAooop06+csEKzbEXJbfnarE8kYBPQLUU9n5eNlxDNn+5u4/MCn0UDufTv7Kvx08A/C7wNcaDr1jrj315qL3UtzbW0TxKhRFUEmQMcbSfu/xV73ZftQ/Ba4iDy+KLi0YgEpNplySM9vkRhx9a/OeimCwuDF5n7jbjOPPTP5ZzTIbS6mYrDbyyleuxC2PyqaigLn6daN8c/hFqyBrXx/osYwD/AKXKbY8+0oX/AOtXQab8QvAOpz+Rpvjjwzey8fu7fVYJG56cBs1+UtFVpoZoW2zQyRn0dSD+tR1fHGOcehFTS3d1Ku2a6nkHozk/1oC5+vsUsUyb4pEkX1VgRT6/IAEggg4IrpNO8feOtNj8vTvGniSzTn5YNUmjHPsGplx80zOIvKD/ADqnoG5GPwqKnFmY5ZicAAZPYcAfyptADviro0Ph74meJ9DtYWhtbDVrm3t0btEsrBP/AB0CuYq3ql/fapqE+oane3F7eTsXmnuJWkkkb1Zm5J+tVKKKKKBBRRRTNR+aSKQyB2aMbhj7uMqB+Sj86q1cvWjNpCoH7wSOT/ukLj+tU6Cj9GP2LPEH9vfADR4pJ3muNKmm0+ZnOSNrb41+gjkjA+le0V8rf8E6NWM3g3xXoW3iz1CG7B/67RlMf+QP1r6poooooAKKKKt20bC287s7lR9QB/8AFU6lgkY2SQkAKsjOD65Cj/2WkoEfH3/BR+QGTwLCDyFv2I+v2fH8jXyBX01/wUOvJpPiroWnk/uYdDWZRn+J55Qf0jWvmWiiiigQUUUUU9l2x+ZI6oCCV3HlvoBz+PT3p9q8cdzFJKoZFcFgRkEA81nOzO7O7FmY5JJySfWgaCvSfhX8EviH8SFS60HRxBpjEj+075jDbdx8pwWflSDsVsHriub+F2n2+sfEzwtpN5Ek1te6xaW00b/ddHmRSD7EHFfq0irGioihVUAKoGAB6CrUlxbqrrGkrtkbHYhfzXn+dRR3GJAZE3L3CnBP481BRQM+UvCX7F+hxwB/FnjHUbqZlBMemQpAsbY5G+QOXHvtX6Vuv+xv8M9jbNe8XBscFrq3IB+nkCvpGir6lJEMkeduQCGHKnHr09fy6Cm0zTvMaWSKPb88bbsjso3n/wBBp9Aj81/2gvgjr3wk1C3knul1XQ7xtlrqMcJT5wMmORcnY/UjkhgMg8MF8nr9H/2ytLj1P9nfxGzQpJNZm3uoWYf6tlnQMw99jOPxNfnBRRRRQIKKKKKbqLRsLcIBuWIh/rvY/wAiKdUF1/rfwoGgr9Bv2ENVbUPgJDaMcjTNTubVeOgJWb/2tX58194f8E9P+SL6x/2MU/8A6TW1Q0+BBJMkbMqBmClmOAMnqTTKKBn0hTZW2RM+1m2qThRkn6U6itKCGafiCOSU+iKT/KkljkhfZLG0bjqrLgj8Kzqu6YFKXe44IhGOep3pQKx+Vdz8NfiNaxmS48AeK4UA5aTR7hQPxKVzN1b3FpOYbqCWCVcZSRCrD8DzX69V4f8AtxX8dn+z3qdu/wB6+vLW3Tp1Eok789Iz05/DNFFFFAj876KKKKKKKACiiiiipbtre2/cvDI02xW3iUBfmUMPl2+/rUUE1q2fPeZD22Rhv5sKB2Civqn4W/sqab42+Fmh+J5fFV/pWo6lbtM8ZtFmiUF22EDKnBQKevJPHFaF9+xTepCTZfES3mkwcLNpJjBPbkSt/L86saescl9bpKMo0qhh7Z5rKq5JPDubyWfAHyllAJ/DmqdAI+X/AATpg1rxlomjlVYX+oQWxBzg+ZIq84579q/WevjHwF+yf4/8N/Ebw9r8+ueGbiw0vVrW8lCTziV445VdgqmLG7AOBuxnuK+zqKu20fkr5jIRKRlcjG0YyG+p7fn6EV7QwrcI1wGMQPzBRkn07jv7irmVlBk8+N2Kl33Pgj/vrGT9M0DCvln9r39oGTw+118PvA94U1crs1TUoiQbMEf6qI/89SDy4+50Hz8p9LeJYtWn8PajDoNzBa6tJbSLZTzrujimKkIzDByAcHGD0r8+fiD+zl8ZNFuLrULrRm8SBmMs15ptx9peV2OWOxsTM2TknYaaec859SabUksbxOUlRkYdQwwfXpUdBJ4sSSSSck0lWtSsb3TL6Wx1KzubK7hO2WG4iaORD6FSAQfrVWiiipNmAGkdY1JHzP6HPIHUjg8gUDCiiu++Hfwg+Ivj6Jbnw14ZuprFjxez4gtyM4JWRyA+CDkJkj0qOilSW13uJZZMD7rRx7g35kYojaKSPPnojZACNnJ/HGMfU0BY4Givpey/Y1+IkiubzxF4XgO3KCOWeTJ9DmIY+ozWN4h/ZK+LWl2oms49C1ps4MNjfFXA9f3yxjH45pKKkkjZD83fOCCCDzjIPQjIPNR0CPAaK1fEvh/XPDOqvpXiDSb3S75BuaC7hMbbegYA9QcHDDg9qyqKKKKACiiipWCTRLDMcYB8uTH3Pb3X+WcjuDnOrI5RlKspwQexq5SXqb4Vn5JUiNyT14+Xqc9AR0wABQNHt/7MPxx1L4aa9baPrF3NP4PupSLmFlLm0Lf8towORg8sozkE4BbFfoZaXFveWkN3aTxXFvOiyRSxOGSRGGQykcEEEEEV+QlfdX7BfxDk1/wTeeCNTunlvtCIkszIwLNZvwFHOSI3yPQK8ajpVOiiigZ9LUUUUUUUUAFFFFFPgjaaeOFPvOwUfUmmVPYSeTfQTbd/lyK+31wc0AFNldY4nkc4VVLE+wp1c58UtQl0n4ZeKtUhz5tno15cJhtp3JC7DntyKsMzMxd2LMTkknkmm0UUEn5SyO8sjSSMXdiSSxySfWmUUUUUUUAFFFFPnkUaZJH/ABNMjD6APn+YrPq7exhbOGbJy8jqR9Ap/wDZqpUFH1l/wTlsEk1/xjqhzvt7S1txz2keRj/6KFfZ1fJ3/BOXTpIvD/jHViG8u5urW2X0zEkjH/0cP0r6xoooooAKKKKKKKKACiiiiiiigAooooooooAKKKKKKKKACiiiiiiigAoooorb8MfduT/u/wBaxK6Dw2v+gyt6yEfkBQAVT1HrH+P9KuVR1A/vlH+z/Wrc3WqsnerM3U1VkrRHNPcZHU6VDHUyVC9M7U9qY33aZKHinCminCoz0pe1IaXtQUwooopKKK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SikbtRTqBhRRRTVPanqcUxh3oBoAKKKKkBzS0wEj3pQ1AAaSlop4NLupuaKBWG4oxTsUYrY8Gt/xV+jf9f8H/AKMWv0VzX5z+Dv8Akb9G/wCwhB/6MWv0Wr8d8Uf42G9Jfmj3smXuz+Qi/eH1rzIqRXpy/eH1rzbFfL/7e3/Ml/8Ab9/7b18uV9Rft6f8yZ/2/f8AtvXy7X2PA3/Iiof9vf8Apcjmx/8AvEvl+R0nw/GBe/8AbP8A9mrqq5nwJ0vP+Af+zV01FFFFfWHI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HeiigAoooqWMc0x/vt9afHUZ5OaZK3GmnDoKaadSUUUUigooooooooAKKKKKKKKACiiiiiiigAooooooooAKKKKKKKKACiiiiiiigAooooooooAKKKKKKKKACiiiiiiigAooooooooAKKKKKKKKACiiiiiiigAooooooooAKKKKKKKKACiiiiiiigAooooooooAKKKKKKKKACiiiiiiigAooooooooAKKKKKKKKACiiiiiiigAooooooooAKKKKKKKKACiiiiiiigAooooooooAKKKKKKKKACiiiiiiigAooooooooAKKKKVGZG3KxU+oOKnlvryZNkt3cSJ12tISKr0UABAIwQCPesLWfBng/WjnWPCmhaieP+PvT4penT7ymt2irUN/cRLtXySP8AagRj+opkNyyPuaOOUf3WBA/QioKKAOD1H4NfCm/j8uf4e+G0H/TCwSE/nGAa5qb9mT4JyKQvg1oyf4k1O7yPzlIr2GirU155jArbxRAdQhbn8yakN1aeVj7NMJMfe88Yz9Nv9ao0UAfPWp/sg/Cu8nMlveeJbBecRW97GVH/AH8jY/rXPaz+xf4VlU/2P4z1qzbBwbuCK4Ht93y//r+1fU1FSTSeZt64Hb3qOiigDzf9nn4W/wDCpPBl54c/tz+2ftOove+f9k+z7d0cabNu9s/6vOc9+nFekUUVp3jWiyM8F1G6Mx2oFbKjtnIx+tLHCZE3rLbgf7VwgP5E5rLooCx8GfFX9m/4val8QPEGt6bodpqVvqWqXN3G0OoQoQskrOMiRlwfm6etcJqn7Pnxk01PMuPAl+6jr9nlhuD0z0jdj/8AX461+l1FaMEck52wxvIf9gZ/lRNFNC+2aJ42xnDgg/rWdSglTlSQfUUCsflbN8MviTCu6b4e+LY19X0a4A/9ArmLy0urObyby2mt5cZ2SoVbH0NfrzQauUVFJfXskZjkvLh0PVWlJH5UsN9cQrtXySP9uFGP6g0BY/H+iv1l1rwj4T1v/kM+F9E1LgD/AEuwil4ByB8ynvzXP6j8HPhTfwtFP8PPDSK2MmDT44W656oAR/kVOsphDuMco6/99KR/Ws+pmuZWWQNtPmfe+UDvnj06dqhoGfC37HsCXH7R3hOOQAgSXMmMZ5W1mYfqBX6SV554M+Cfww8HeJovEnhvwslhqkIcRzi8nkCb1KthXcqMgkdO9eh0UUUUAFFFFWYLg+WIZTlR9xj1X2+mef8A9ZzPIjRvsfg+3P4j1rPqxDdMiiORfMjAwoJwV5zwe3f25PGeaBHhX7VXwLi+JmkjXvD6xQeLLGLbHubal9EMnyWJOFbJ+Vzx/C3Byv5/6rp99pOpXGmanazWd7ayNFPBMhV43BwVIPev11rzP42fBTwd8U7PzNUgaw1mKMrb6raqBKvHCyDpIgP8J5HO0rkmpaKePLkBMMqsP7rfK3XA47n2BNEsckUhSRGRx1DDBH4UAfmXRXtfxJ/Zo+J/g+WWWz0o+JdNDfJc6UpkkwWIG6H/AFgOME7QyjP3jivG7u3uLO6ktbqCWCeNiskUqFWRh1BB5BplFFPjjeSQRxozuTwqjJNAiCiip7O1ub27itLO3lubiVgkcUSF3dj0AA5JPtTKeis7YUEnBP5daGMUagyzLyMhUwxPX8ByOc4PPQ1XnumdTHGvlxHqAclhnI3Hv29BxnFAyCrWmWN5qd/Bp+m2k93eXDiOGCCMvJI5PCqo5Jr2n4YfsxfErxdNFPqtj/wiumE/NPqSETkZwQsHD59n2A9jX2P8G/gz4K+F1pu0Sya61WSPZcapd4eeQdSF7Rr/ALKgZAGSxGasyBBt2Pv45IHAPoPX6+ufqY6kLIbO0CEbljIfHY72/pio6APz4+K/w71z4a6ppekeImgXUr3TY7+SCJt32fdJIgjLDhmHl5JGRk4BOMnjK96/bs1QX/x9urVTzpunW1qfYlTN/wC1a8FoooooEFFFFFFFFABRRRRUV95izKknG1F2j/ZI3D+dS1Ffzedcl8YwiJ/3yoX+lA0FfpH+xzbyW/7OHhRZU2Oy3UmPUNdTFT+IIr83K/Ur4B28dr8EfBMcaqqtoVnIQq4GXhVyfzY0lgV+1IrgEPleW2gEjAJPoDg/hU1Uq0WkNwv2k5LE4lOON/r+PXtznjigGN+PfheTxl8HfE/h2COSW5uLFpLaOP7zzxESxKPq6KPxr8t6/YCvzx/bA+Fc/gH4hz61p1my+G9clae1dFGyCY8yQHH3cHLKMAbTgZ2tiOiiigR4bRRRRT3jjnUK7LG6gBX28EZ6Njn8eT26dGUUDCvpL9ln9oqH4faWvg/xfBPcaB5pe0u4Buksi5y6sn8UeSW4+YEtw2QB820VBLbzRBCyqdwyNrBvzx0/GnJaSMgdmjRTnG5xnI9hkj8qlooC5+omj/GT4U6rYR3tr8QvDccUgyFur9LaQfWOUqw/EVleMv2gPhL4XtWln8YWOpzbC0dvpTi7eQj+EGPKKf8AeZR71+aFFSIsMI/dIXf/AJ6SDp9F6D9emRimnnPOfUmm0UAfR/xm/as8WeKEm0vwXDL4Y0p8qbkSZvZl553jiLIxwmSCD85FfOJJJJJyTSUUUUUUCCiiiiiiigAoooptzaTG/lgt1e4w7BSg3bgDwePaoZ7a4tz+/t5Yv99Cv86sUUDufpn8JPHXw+s/h14V0JPHnhiW7s9GtLdohqsAk3JCinKbsg8cjtXpFtc29zGJLa4imQ9GjcMPzFfkJRVKir2rTecLXLl2SDaxOf77YH5EVHaq3kMSoKM2Mkdx7/iKBn7AUV4t+xRFOv7PejXM9xPMbm4uZF8x92xVmaMKvoPk6fWuB/b88W+JvDI8GR+G/Eeq6N9o+3NcfYLx4DJt8gJuKEE43Nj6mqtWNMdI9StpJDhFmRmOOwIzVvzm8ry/Kt9uMZ8hM/njNRxCFNxMEbsw4LbvlPqMHH50Bc+p6xPH2p/2J4F8Qazx/oGmXN1yCR+7iZuQOe1fnPo3x6+MGkoFtfHuqyLwM3ey6PHvKrf/AF+9XtU/aL+Lmr6DqWh6t4mivbLUrSS0nR9Ot0PlupVgCiAglSRmm0UUUEnklFFFFFFFABRRRTbxHFtHJxsd2X3yoH/xQqpV663yW0UalSFdmx35C/h2qN7C4WPefJxjoJ0J/IHNBR9jf8E4baRbLxxeHHlySWMS885UTk/+hrX11Xxj+xt8XPhz8Pvhzqml+LvEB02/uNXe4SP7HPNmLyYlBzGjAfMH4zX0dpPxr+EupxiS2+IOgRg9rm7Fuemekm0/5x1qrRUnkzeU0vkyeWpwX2nAP1qOgD0CisTw74v8J+I5nh8PeKNE1iWNdzpY38U7KPUhGOBW3RVqzjcxySr90EI345I/9BqrVyzkZbWWHb8rujZ91Df/ABVABXzd/wAFCpgvwb0eENhpNfiOPUC3nz+pFfSNfJX/AAUcvpY9K8Faap/czz3k7jP8UawqvH0kalooooJPjSiiiiiiigAooopmqSLJd7l6CKNfxCKD/KqtWNRjWHULmFCSqSsqk9cAmq9BR+of7O9imn/AvwVbx9G0a3n/ABkQSH9XNd7WD8ONNbRfh54b0dt26x0m1tjuIJykKryRx2reoooooAKKKKKuxRGOCJj/AMtVLD8yP6VSq+sjNbwIygeWhUfQsW/9moBhXwb/AMFB5Fk+NemKvWPw/Ap+vn3B/rX3lX50ftrXctz+0X4gikI22sVpDH/um2jf+bmm0UUUEni1FFFFT2Uiw3sEzZKxyKxx6Ag1BU1vGkrSK/TypGHPcIxH6igYV03wrs49R+KHhTT5VBjutas4WGSMhpkB5HI61zNeifs1aZ/a3x68GWucbNUjuuv/ADxzL/7TrMooooGfp5RRRRWhYf8AIMuf+u8X/oMlZ9aOn/8AIMufXzov/QZKACvlj/gotcTL4J8K2i/6mTUpZH4/iWPC/o7V9T18s/8ABRa1kfwR4WvRjyotSlibn+J4sj/0A1HRRRQSfEtFFFFFFTWvlfaovPP7neN/X7ueentQMKKKtaWLU6nai+OLXzk888/cyN3Tnp6VDRSLfAR7TZ27Nj75L5/9Cx+lJBcxKf38LuP9iQL/ADBoCxVor9D9X/ZV+Dt7EUtdI1LTGOfntdRkYj/v6XH6Vzs/7G3w4ZP9H8Q+K427F57dh+QhFOopslzCZP3cUiJjozhjn8hUkstkI8xS3Dv6NEFH57j/ACoCx8JUV9jXn7FFs0ubP4jTRR4Hyy6OJDnvyJl/lXO6z+xh4uix/Y/jDQ7z1+1xS2//AKCJKbRUkP2eRMteQxH0dXJ/RTTYtkj7Ekj+rMFH/j2KAPluivobUP2QvitaxFobnw1fN/cgvZAT/wB9xqP1rmZ/2afjZCGY+CiwXumpWjZ+gEuf0ptFSTR+UwVnhYnpslV//QSak+yXaxeababy8Z37DjHrmgDx+iu81P4PfFXTpzDP8PfErMM5Nvp8k6/99Rgj9a57WfCXirRULaz4a1nTVAPN3YyRAY6/eAqvRRRQIxKKKKS4jJtGl4wsir78hj/SqdXbiQiyaLjDSKx/AN/jVKgaPr3/AIJvyKLjx1FzuZLBh9Abj/EV9h18ef8ABOCNTc+OZudypYKPoTcf4CvsOiiiigYUUUVolkNnaBCNyxkPjsd7f0xUdSSxCExoDnMaP/30oP8AWo6BH58/t2aoL/4+3Vqp503Tra1PsSpm/wDateC16z+15dR3v7Rfi2aFlZVmgiJVsjdHbRIR9QVIryaiiiigQUUUVNbxrI0iycgQyN+IRiP1FZlXmjdoJnXA8tAzfQkL/WqNA0ejfsz6Z/a3x78G2vH7vU47rn/pjmb/ANp1+nVfnN+xZbSXH7R3hyRANtvHdyvk9jayrx+LCv0ZoooooGFFFFT2LPHPvj4O1gfoQQf51NTdOkVFuVbq8O1frvU/yBp1AmeSfth3Elr+zj4skhbazJbR5x/C11CrD8ia/Nqv0E/by1P7B8BZLXGf7S1S2tenTG6b/wBpV+fdFFFFAgooooo1NUVbUqBuaEl/c73/AKYoqK/jaK42OQfkVhj0ZQw/nQNBX6E/sKaatj8AbW6AA/tHUbm5OM8kMIv/AGlX57V+lH7INpLZfs5+EoZsbmiuJhj+69zK6/owqvRRRQM9Yooooq1ZxEwSz9kZUx9cn/2WqtW7N3FtJHxsd1Y+uVB/+KoBhXzZ/wAFDZlX4P6LAfvPr8Tj6Lbzg/8AoQr6Tr5F/wCCj9zItn4Hsxjy5JL6VuOcqIAOf+BtTqKKKCT45ooooooooAKKKKgvXeS5YyAhlwmD22jH9KhqxqUgm1G5mUEB5nYZ9yar0FH6n/A+Lyfgx4Jj2FD/AGBYllI6EwIT+pNdjVTRbOPTdGstPiGI7W3jhQZJwFUAcnntVuiiiigAooooooooAKKKKlinmiUrHIyqSCVz8pI6ZHQ1Ml4CwM0CsNxZih2Mc9h/CB+FVKKAMzxF4d0DxHaLaeINE03VrdTuWK9tUmVT6gMDg+9eMeM/2UfhXrgaXSYNR8OXBDEGyuS8TMehZJd3A/uoVr3qirjXUax4jUs7Lgl14T1x68d/c8dDVV2Z3Z3YszHJJOST602igD5u+FP7Jfhbwxr8mq+LNTTxYImU2drJaeTACOS0qb28zngKTtxnIbI2/SCKsaKiKFVQAqgYAHoKWiiiiigAoooqa2naHK/ejbG9M9cdD7Eev9CRVuRQCChJjYbkYrjI/wA5H1BrOq3bSK1uI9vzKxO7PY4wPzB/OgTOW+J3gDwx8RfDM2heJtPSeJlPkXCgCe1c9JInx8rcD2OMEEZFfmh8UfBmp+APHWp+FNV+aexlwkwXCzxEZSQDJwGUg4zwcg8g1+rFfGX/AAUZ0qzh8QeDtbVCLu7tbq1lbPBjhaNkGPrO/wCf0p1FFFAj5MooooqRPmimjLIu6M5LD+782B7kqB+NR1PY+Wb2ATYEZkXeT0xnmgYV6/8Ase+JT4b+PugGS4MNtqhfTZwFzvEq4jX2/eiL8q8grd8AamuieO/D+ssVAsNTtroljgYjlVuT26Vl0UUUDP1jooooooooAKKKKKtaWIzd/vNoXypOvrsbH64qrVmwh8wzP/zyj3/+PKv/ALNQAV55+0pqSaV8BvGd05AD6XJbctt5mxEOfq4479K9Drxr9tS4jh/Zx8RxuwDTyWkaAnGSLqJv5KakooooJPzkooooooooAKKKKjvfMVYlbOwgunPBycE/+O/pVarWoS+Z5CYx5Uezr1+Zj/WqtBR95f8ABPi3eL4L6pM8W3ztfmKNj7yiCAflkN+tfR1eL/sUWsdv+zn4flRVDXM13K5C4yRcyJz68IOa9ooooooAKKKKKKKKACiiiiiiigAooooooooAKKKKKKKKACiiiiiiigAoooorpNBXbpin++xP9P6VzddPpQK6VAD6H9Sf8aACqF6c3OPQCr9Z11zcv+FOm71Vk71Zl6nNVpK0RyzFSp1qGOpl6VC9Nf7tObrTHpghwpw6U0U6mGlNH8X4UGgYUUUUlFFFAg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nU3b70UuaBhRRRSfdNCntTqKACiiikz+FH/AqTb70bfegAooorY8HH/irtG6f8hCD/wBGLX6MZr85vB3/ACN2jf8AX/B/6MWv0Zr8d8Uv42G9Jfmj3sm+GfyFHUfWvONtejjqK87r5e/bz/5kz/t+/wDbevl2vqL9vT/mTP8At+/9t6+Xa+w4G/5EVD/t7/0uRzY//eJfL8jo/A4wLz/gH/s1dLXN+Cf+Xv8A4B/7NXSU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DrRSjrQAUUUHpUqcDNQ1Mv3G+lQ0yUMPWn03vTqKKKKRQUUUUUUUUAFFFFFFFFABRRRRRRVyyfbbyx7R87Kd3cYB4/X9BQAUUV8u/t9eLvEnhm08HW/h3XdU0druS8eaSwvJIGcRiEAEoRkfOTzVOitOKZok2LFAR6vAjH8yM1HGsKyFpLeOT/ZYkD/AMdIoFc+oqK/MPRvjh8XNJz9l8f67Jn/AJ+7j7T/AOjd1dHZ/tPfGqCUPJ4shuVx/q5dMtQP/HYwf1qhRV6dYZCNlukP+4zf1JpWisfLwsdwJMfeMwIz9Nv9aB3P0Zor4Mt/2xPilGmH0nwpMfV7OcH/AMdmFdFpH7aWuRRAav4F027k4y1rfPbj8mWT+dUKKuw2tu27zp5k/uhIg382FMa1UyhUmAQnG+RSMfUDNAH2jRXydpP7amkyS41bwDfWseR81rqKTnHfhkT+ddHbftjfDGR40m0XxXBuIDObWBlX3OJs4+gqrRVqez8sApdQTf7m7j81FC2Fw0QkHkbcZwZ0B/LOaAPo6ivF7H9qL4LXEKyTeJ7mzYqCUm0y4LD2OxGHH1rodF+Ovwh1dA1r4+0eMH/n7ka1P5Shaq0VNFa3UzlIbeWVh1CIW/lTZoZoH2TRSRN6OpB/WgD0eiuY074ifD/UpxBp/jnwxdzHpHBq0Dt+QbNdJDLHMgeGRJFPRlYEVHRRRQA+iiiiiiigAooooooooAKKKKKKKKACiiiiiiigAooooooooAKKKKKKKKACiiiiiiigAooooooooAKKKKKKKKACiiiiiiigAooooooooAKKKKKKKKACiiiiiiigAooooooooAKKKKKKKKACiiiiiiigAooooooooAKKKKKKKKACiiiiiiigAooooooooAKKKKKKKKACiiiiiiigAooooooooAKKKKKKKKACiiiiiiigAooooooooAKKKKKKKKACiiiiiiigAooooooooAKKKKKkjuJ443jjmkRH+8qsQG+o71HRQAVn67oei69afY9c0fT9Uts58m8tkmTP+6wIrQoqTzpNu3d+lLJcTyRLFJNI8afdRmJA+gqKigDj/wDhVfwxzn/hXPhD/wAEtv8A/EVv6DoOh6Ba/ZdC0bTtKt858qytUhTP0QAVo0UUUUUAFFFFWre8WKPY1pBL7vuB/RhRFcoJN0sJZf7qNt/Ug1VooA8s+InwB+GnjvX7zxBrmlXY1a8CCe6gvZEZtiKi/KSUHyqo+729ea4Gf9jf4aMGMOveLI2PTNzbsB+Hk/1r6Roq5Nc27MPJhljXvukDH+Qp/m2XlE+bceZj7vkjGfru/pVCigD5K1P9irT5Jy2m/EK6t4eyXGlrM3t8yyoP0rA1n9i3xFEn/En8b6VePg8XdpJbj25Uyfj6e9falFX4GgkzvuI4cf31Y5/75BoJj87y45o39HyVU/8AfWP1qhRQKx8E3v7H3xSghZ4tR8LXTBSQkV5MCeOg3RKPbk1zN3+zH8a4ZXVfB6TovSSPU7XDfQGQH9K/RyitKaLyVDNJAQf7kyMf0JqrqRjOo3Jh2+WZn2bemMnGKr0UDPzA1j4K/FjSpfLuvh/4gkOcf6LaNcj84twr9K/CGmLovhPR9HQALYWEFsAF2jCRqvTt06VqUUVLbTvbyb0wQRhlPRh6H/Pv1qKigArC8feEdC8ceFrzw34isxc2N0vODh42H3ZEb+FgeQfwOQSK3aK0T5cmXgLFQu5gRynbn8e/fI6Hio6qRu8brJG7I6nIZTgg1ZF4Gz50KscHDJ8nPGMjGMDHYDr1oFY/Nj47/A3xV8Lb955YZNU8POcw6rBEdi8gBJgM+U+SMZOGz8pJBA8mr9fbiGG5t5Le4hjmhlUpJHIoZXUjBBB4IPpXgfxJ/ZR+HXiaSW80Brnwrfvlv9EAktSxOSTCx49AqMgHpTqKeHtnZttxsUDI81CCx9MLn+dOhj85dySQAf7UyqfyJFAH5/UV9H+KP2P/AIkaaZ5dE1LQ9chQ/ukWZreeQe6uNin/ALafjXGTfs3fGuFgG8Dyknpsv7Vx+ktRUVIypHKI5J4Vz1YNvA/75zTPOtUb5t8xDEEJ8oYdiCeevbbQFjyOivY7H9mb41XUkanwgtujnBkm1G2AX3IEhb8gTXpvgn9jHWppxL4y8W2NpCGUmDS42meRe48yQIEP/AXFKAWIABJPHAp80MkW0OuCy7hgg8e+O+QeO1VXu5ihRMRKRhggxu4wcnrz6dPar0EU91Z232e1nkEaFGZUJGd7Ht7MKQWPlFFZ2CqCzE4AHUmtjxZ4X8QeFbq1s/EekXWl3V1bLdxQ3C7ZDExZQxXqvKNwwB49xX6R/C74L/Dz4ciObw/oaSakqhTqV4fOuTwQSGPCZBIOwKD3FfJn7bOj+KtW+N2o30PhvWptMtLO2t4btLGQwMNgc7XAwQHkYdeoI7VWopxBUkEEEccim0xHzrRTnVkYqwKsDgg9QabRRRRQAUUUUUUUUAFFFFR6lGIbrYrZBjRv++kB/rUsEqnT0hx8yyuxPsQoH8jVe88wXUiy5DodhBPTbxj9KtmNVtLQr1eIs313sP6Cgo/S/wDZQ02TSv2efCFrJnc9o9yM+k0zyj9HFfOX/BRLUnl+IvhvSD9y20g3K8cZlmdT/wCiRX1h8Fbd7X4O+C7eSPypI9AsVdMYw3kJn9c18X/t8X8d58dUt1zusdHt4HyO5aSTj14kFR0UUUEnz7RRRRRRRQAUUUUUUUUAFFFFFFFFABRRRRLI0dtIq/dkARvzz/7LVKr88qjTpIcfM0qMPoA4/rVCgpH0h/wT3hD/ABn1WQrkR6BMQfQme3H8ia+8K+Nf+CcdnHJrHjTUCB5kNvaQg+ztKT/6LFfZVFaEHl/2bFjbv86TcO+NqY/r+tZ9X0h8u2gfOfNQv9PmK/8AstABXxV/wUX1JZfF3hPRwRutrCa5I3c4lkCjjt/qTz3/AAr7Vr4J/wCCgV1HP8brKJGUtb6FBG4BBwTNM+D6cODg02iiigk+daKKKKKKKACiiimm3M1yxadE3EkvID1/DJps9p5Z+S4im/3Nw/8AQgKkooGfetl+2F8LpZEhk0nxVbL03yWcJVeP9mYn9K6a1/af+Cs0QeTxZNbMQMpJpl0SP++YyP1r85KKrTQyQlfMUDeoZcEHI/Co6sX6PHcbHxnYrDHoyhh/Oq9Az9afB3ibQ/F/h228QeHL9b/TLrd5M6oybtrFTwwBGCCOR2rXryX9j62ktP2cvCccuNzR3MvBzw9zKw/RhXrVFadwY2aMx42+VGOPXYuf1zWZWndwiG7lgHRHKA+uDQJhX5k/tPamurfH7xjdqciPUWtfxhVYT/6BX6bV+VHxbu4tQ+K3i2+hZXiuNcvZUZTkFWncgg/jUNFFFAjlqKKKKcyuYZpI+iJlvoSF/rTaljcLDPEykiVAuQenzBs/+O0DCvZv2LbaSf8AaO8NyIuVgS7kk56D7LKv48sK8Zr0P4B/Er/hVXjlvE/9iLrG6zktfINz5ON5U7g21v7vp3rNoq7Da2xQ+dcTI3YJCGB/NhTUs/MuRFHKMMcKzqf5DJoGfp7RXyho/wC2noksgGseA9QtEz1tb9Lg4+jJH/OuksP2wvhndXEUDaL4siaQhQTZwsM+nyzEn8BVSrNjt/eq0m35QVH95sjj8iTVap7GUQ3SOzFVOVcgZIUjBwPoTQB9F14H+3jo82p/Ad76NkC6TqlteS56lW3QYH/AplP4GvfK5/4keG4vGHgHXfDEpjX+0rGW3R5F3LHIVOx8f7LbW/CpqKfIjRyNHIMMpIYehplBJ+T9FWL61uLG9nsbyGSC5t5GimiddrRupIZSD0IIwar0UUUUAFFFFQ36bLyTEflqx3ouc4VuV/QioKuXSeZAJFHzR8NgdVJ4PA9TjJPcDtVOgo/V/wCGviFfFnw+0DxIrRFtR0+G4kEbZVJGQb0z/stuX8K6GvlD9gP4kQ3Oi3fw01O5VLq0Z7vSQ7Y8yJjmWNeOqsS/UkiRuMIa+r6KKKKACiiiiiiigAoooooqSKGabPlRPJg4+VSeef8AA/lUdABRVDVdb0XSrmztdU1fT7Ge+k8qziublI3uH4+WMMQXPI4Geoq/U0F1dQZ8i4miz/ccr/Kj7VcGbzmlaR+5f5s/XNQ0UAQXlnZ3sLQ3lrBcxMCrJLGHUg9QQa5m6+GPw3upHluPh/4Ulkf7zto8BY/jszXW0VNc3Mtxt8zy/lzjZEqf+ggZqGiigDnvCHgjwl4QnvpvC/h+x0dr/wAv7ULSPy1k8sME+UcDG5ugHU10NFFFFFFABRRRWjIJFfy5S29AEOe2OMfpUdTXkonu55lBUPIzAHtk5qGgk/LL44XDXPxn8aytIZM6/fBWJz8oncL+GABXGVoeI9Sk1jxDqWry58y+upbls4zl3LH271n0UUUUAFFFFLJKY4JUH/LVQp/76B/pVGtCeRRpkkf8TTIw+gD5/mKz6CkfR3/BPmNZPjXqbN1j8PzsPr59uP6mvvKvjH/gnLYJJr/jHVDnfb2lrbjntI8jH/0UK+zqKKKKACiiirtlGpsp5s/Mskaj6EOf/ZaKbao625k58t3K+2QAf/ZqdQJnzJ/wUQvI4/hf4f08n95NrQmUeyQyA/8AowV8NV9gf8FH5ct4FhDHgX7Mv1+z4P6N+tfH9FFFFAgooooqC8lM1wXIxhVX/vkAf0qeo9TkWXUrqVfuvM7D6FjQNBX6m/AqNYvgp4IVeh8P2LfiYEJ/nX5ZV+uegWKaZoWn6bHnZaWscC5OeEUKOfwqtRRRQMu0UUUVfgkQ6dHEM71mdj9CEx/I1QrRESx2tqw6yRlj9d7D+lABXxH/AMFFNT83x74Y0fH/AB66W91nH/PWUr/7Rr7cr4F/b8vI7r45QQqQWs9Ft4X9iZJZPx4kFR0UUUEnzzRRRRU9jGs17BFJna8iq2PQnFQVJGrsW8vllVn5/wBkEn9BQMK1PCum/wBteKdK0ccG+vYbbrj77hevbrWXXb/Ae3kuvjX4JhiXcRr1m5Gf4VmRmP5A1nUUUUDP1JooooooooAKKKKKKKtW1upj86bIUg+Wo6ufX2A9e+MDuQAFFFeK/tHfH3RvhdA2j6bFFqviqaLdHalv3VqCPlecg55zkIMEgdVBBMMMMs2fLQkDqegH1J4FTi2jUfPMWOQcIOCO/J6EfQ1KzFlC8BVHAAwB2/p1plArnqfi3xN4f8J6PJrHiXWLPSrFM5luZAu44J2qOrMQDhVBJxwDXz544/bF8F6ZO1v4U0HUvELK+DPM4s4GXH3lLBnPPZkWvjjxv4u8S+NdbfWfFOsXOqXrDaHlPyxrknaijCouSflUAZyawKcqWqzFlty8eOElcnH4rtqQPa4/5B1t9d0n/wAXUNFAXPpXUv2yPiNNPJ9g0DwxawE/IrwTSuo9280A/wDfIrNX9rr4ri4aUxeHShAAiNi+1T6jD5/M18+UU4x2zTbngKx/3YnI/Vt1RtaxMuUmKHJ+V14A7cjqfwFOooC59L6X+2R8Q4biI6j4f8M3duD+8WKKaKRx7N5jAf8AfJr0/wAD/ti+DNTuFt/Fegaj4eLPgTwv9shUY6vhVcfRUavhmiq08EsJAkTAOcEHIP0I4NS2yMIjJj5WO0HHcf8A6xU4YhCvG1uoIBHT0/Hg9qe8kf2ZYY49gEjSfez94KMf+O/rQB+tXhTxL4f8WaQmreG9Ys9VsXwPNtpQ4VsA7WHVWAIypwRnkV8qf8FIGUv4DTI3AagSM84P2bH8jXy94K8XeJPBesrrPhfWbrSr1RtMkLcOuQdrqcq65A+VgRx0rrvjl8XtY+LJ0G41nTrWzudLtpInNsx8uZnYEuFOSnAUEbm5GeM4ENFFFAjzOiiiiiirGnlPt9v5uPL81N27pjIzmgYUUVu+ANP/ALW8eeH9KIBF7qltb4Kbx88qr93v16d6yqKKKBn6x0UUUUUUUAFFFFFWbEyKsxXhGUI/55A/8d/Sq1XbGRRZzw4O5pEYemAGz/MUAFfOn/BQW4kh+CmnRRvtE+vQJIP7yiCdsfmq19F18pf8FGNSaLwz4Q0fnbc3lzcnjjMSIv8A7WNFFFFBJ8WUUUUUUUUAFFFFM1Tyxd/u9u3yo849di5/XNVanv42hvZ4WbcY5GTPrg4qCgo/Tr9mXTF0n4B+DbVQAH01LnhcczEyn/0Pr3616NXM/Cexl0z4W+E9Nn4ltdEs4JOMfMsCKeO3IrpqKKKKACiiiiiiigAooooooooAKKKKKKKKACiiiiiiigAooooooooAKKKKK6y1G2wtx6Rrn8hXJ12DKI41QdFAH5UCYVmSf8fDn/aNadZQO5y3qc1Vk6VXerEhqs9aI5ZE6VKvSokqYdKiamv2px601+1MaFHSnUgpaZ/F+NKaT+L8aU0DYUUUUlFFFAg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XNGaSigAooorX8Gn/AIq7Rv8AsIQf+jFr9GK/Obwb/wAjfo3/AGEIP/Ri1+jNfjnil/Gw3pL80fQZN8M/kKOorz2vQh1Fee18vft5/wDMmf8Ab9/7b18vV9Q/t5/8yZ/2/f8AtvXy9X2PA3/Ihof9vf8Apcjlx/8AvEvl+R0fgrpd/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VetABQelFBqQ/6o1FUr8R1FTZMRv8VOpq/ep1FFFFIoKKKKKKKKACiiiiiiigAoooorQg8v+zY8bfM8593rjamP61n1fSHy7aB8581C/wBPmK/+y0AFfFX/AAUX1JZfGHhTRxjda6fNcn5u0sgXp2/1J57/AIV9q18E/wDBQK6jn+N1lEjKWt9CgjcAg4JmmfB9OHBwabRRRQSfOtFFFFFFFABRRRRRRRQAUUUUUUUUAFFFFFSRs8bh42aNh0KnBFR0UAFSwTS28yzQSvFIhyroxUg+oI5FRUVMbiVpjNKyyyEYJlUScf8AAs1GFtiEWS34ByzI5Vm9ucgflTaKBnb6F8XPifok8Uun+PfES+WMJHLfPNEP+2chZD+Ir0zwp+1v8U9JIj1caP4gi3gu1zaCGXb6KYSqj6lTXz5RTWtY2GY5sHBJV1/IAjqfqAKhnt5oCPNQgEkBgcq2OuCOD+FWKkSRoySpBB6ggENznkHr+NAXPuzwJ+2F4F1Z0t/FWj6l4bmZj++T/TLdVA4JZAJMk8YEZ+te/wDhfxHoHijTBqXh3WbHVrMnaZbSdZFVsZ2tg/K2CODgivyUrZ8J+JvEHhPWE1jw3rF5pd8gx51tIVLLkHaw6MpIGVbIOORWdRV2a3jkBaECJgM+XkkN64J6duD6HnoKpkEEgggjqDQM/Weivln4CftWWWtTW/h/4lLb6bfOVjh1eIbLaU9P3w/5ZEnHzD5OTkIBz9TDpS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GV429UYg/pT5ru6mYNNcTSlem9y2PzqCigBssccqFJY0kU9QwyK5vUvh74B1Ofz9S8D+Gb2Xn95caVBI3PJ5K5rpqKtG/uDF5f7jbjGfITP54zSQXflg77eGb/f3cfkRVaigDznWfgZ8ItWQrdeANFjGCP9EiNsefeIr/8AWrn7z9l/4KzwtHF4VntWIIDxanclhkdRvkYcfSvZqKtfag025oVVP7iEj8ic0+a6tig8m3mRu5eYMD+SiqVFAHzndfsd/DCWR3i1jxXAD0RbuAqv5wk/rXOax+xZokshOj+PNQtEz0urBLg4+qvH/Kvq+ipryb7ReTXG3b5sjPjOcZOalSS2W1X5pjL3XYNo/HP9KqUUAV9MtItP021sIFCxW0KQoAMAKoAHH0FfLv7Qn7M3iz4gfE3VvGOha9okSah5H+j3pljMflwpGfmRHznZnoOtfVVFaMIt3XLXsMR9GV8/oppsO2Z9qyRj3dwo/WqFFArHwJqP7IfxWtY90Fx4bvz/AHbe+cH/AMiRqK5mb9mn42RKWbwSzAf3dRtGP5CXNfpDRWlLGY3CM8Tk9Nkiv/6CTT2tLpI/Na2mWP8AvGMgfnWVRQFj8udR+D/xUsJzDP8AD3xOzesGmyTL/wB9ICP1rn9a8K+KNEUtrXhzWNNUdTd2UkQ64/iA78V+s1FXaKhgu7uAEQ3U8QPZJCP5UguZ/N81pC75yS/zZPvnrQFj8f6K/Xe+sLG/haG+sra6iYFWSaJXUg9QQRXNXPwv+GlyzvP8PfCcjuSWc6PBuJPU52ZzU9FRzXtxMoV/KAH9yFF/kBT0vVWPabO3Y8/MS+f0bH6UBY/K2iv0v1j9nz4N6rL5l14EsI2znFrNNbD8onUVgat+yr8HL2MrbaPqOmn+9a6jKxHGP+Whce/Tr7cUt9GosoJf42kkU/QBMfzNUqfJIzgZxx6UygZwf/BOfTPK8KeLdZz/AMfV9Ba4z/zyjZv/AGtX1ZXE/Bv4Z6D8K/DNz4f8PXepXVrcXrXjvfSI8gdkRCAURRjEY7evNdtRV8eZ5MUcn8KfIPQE7v65qhWqZLa42MbuKHbHGhDq+cqgB6Ke4oAK/OP9tC4km/aP8TKz7khW0jjH90fZYiR/30Wr9HK+Mvjt+zb8UPF3xK8QeLdPn0K8gv7rzLeL7UY5RGAFRWBQLkKoz8x6dSar0U6MpJJsWSPr1Zgo/M4p80flbQzwtu6bJVf+RNAj5Mor2Cb9mj42RBmPgpmC901K0JP0AlzXOan8G/irp05huPh74kdgWGbfT5J146/NGGH4557VFRVj7JdeV5v2WbYBndsOMeuar0AcFRW7rPhDxZoqeZrHhjW9NQZ+a7sJYhx15ZR0zWFRRRRQIKKKKgvJTNcFz1Cqv/fKgf0qGrOpusmpXUicq0zsPoWNVqCj9TfgVGsXwU8EKvQ+H7FvxMCE/wA67OqHhywTSvD2m6XHu2WdpFbruOThECjOPpV+nwxtLKkSglnYKAPU1ddmd2kclmY7iT3NVtPk8m/t5iu4Ryq5Hrg5qagTEkZY42diAqgkk9hX5CTyyTzPNK7SSSMWdmOSSTySfrX6tfE/UZNI+GvijVociWy0e7uEwcHckLsMflX5Q0UUUUCCiiiiiiigAooooqezlWG7hnbpHIrHnsDUFTW8ayNIsnIEMjfiEYj9RQMK6f4U2UepfFHwnp8yhorrW7OBwSRlWnRSOOe9cxXo37M+mf2t8e/Btrx+71OO65/6Y5m/9p1mUUUUDP06oooq/GfNtlkA+5iN8Dp6HgAcge5yCT1ptV7WbyZdzKXQjDqGxuH+cH6gcGrbDABH3WGQfUUCZ8E/ty/DdvC/xFHjDTrXbpPiEmSUquFivB/rBwON4xJzyWMnpXzrX6s/FHwTo/xC8Eah4W1qMeRdJmKYLl7eUcpKnup/MZB4Jr8zPiR4K1/4f+Lbrwz4ktPIu7c7kdcmK4jJO2WNsfMjYPPUEEHBBAZRRRQI5miiipIpHjcMjYOMdOCD1B9vaop7Xdh7b5sglox1X6eo/Xg56ZK0UDuaPh3WdT8P63Z61o17JZahZyrNbzx4yjD68EeoPBHWvv74A/tFeF/iHa22k65NbaF4o2qjW0j7YbtzgZgZu5JH7sncM4G8AtX54UVSorRkkMn+uVZMsGJYZY8Yxu64x70/fa5/5B1v/wB9Sf8AxdAz9gKK/MTwZ8bvip4StRaaN401EWqqqJBdbbqONVGAqCYNsGOy4rvf+Guvix9j8jZ4e8zZt8/7C2/P97G/bn8Me1ZdW4rTa2brdHgjMfRzycj/AGenf1HBqZJGRdsapGOfurhsEYI3dcY7ZqOgVz7+rxH44ftH+DPh9DcabpM0XiLxEAVW1tpAYbdwcfvpBwCCDlBluMHbkGvi7xv8Z/if4ytXs9f8YahLaOhSS2t9ttFIp6q6RBQ4/wB7NefVI7ZUKoCICSqDov8AnA9+KGZZP9egkHrnDDp3+gwM5A9KjooA6f4j+OPEnxB8Sz+IPE+oPdXUnyxxj5YrdO0ca9FUfmepJJJrsPhb+0B8Sfh+kVpY6x/aulRgKun6nmaJFAAARsh4wAOFVgvsa8oopslopG6CTPGSj/KRwSeeh6D0JJ4FVpY5IpDHKjI69VYYI/CrdTqSYS0oV4I+ofpyc7R3BOO3PB7ZoA/QX4XftUfD3xY0Vlr5k8J6i/GL2QNaseeBOAAvA6uEHOATXu9rPBdW0dzbTRzwSqHjkjYMrqeQQRwQfWvyDr2v9lC5+Kl54/ttB8AeILnTrLd5+o+avnWUMOV3u8TfKXIAUY2sScBlGSMuiirWnrC3nmZVYrGGRSSMnevHB9M0DP0VooryX9rDx5rPw8+Ez614fu1tNUmv4La3laNHAyS7Da4IOURh685zxVWrGmKkmpWqSY2NMgbJ7ZGasT/Z5FwlpDEfVGfP6saSOOzWP5op2lGcMJQFz242/wBaAPWqzvE+oJpHhvVNVkOEsrOa4Y8cBELHrx2r4X0/9r74q2sIjntPDN8wzmSeykDHn/YkUfpVjXv2tPFniDwZrfhvWfC+iN/aunT2RntHli8vzUKbtrM+cBumRzTaKKKCT5wooooooooAKKKKL2NRZwzZO5pHUj0ACn+pqlVuZJ5jHDGjycnaqjPJ68fgKintbq3AM9tNED03oV/nQUfaP/BObTXi8N+MNYIbZc3ltbD0zEjsf/Rwr6vr5V/YP8WeE9D+Feo6drXifRNN1C416V4ra7v4opZE8iAAhGYEjIYdOoNfUVlfWV9EJrK8t7mNgGDwyBwQehyKhooooAsUUUVet5D9hSHbjbI7bs9chR/7LSVIfL+yWuwru8o78eu9uv4YqOgTPhz/AIKH38snxP8AD+mEt5UGiidfnON0k0injsf3S89+PSvmKvfP28NTW/8Aj3NarjOnaZbWzfPnk7penbiUcfj3rwOiiiigQUUUVPZRLPeQQuSFkkVTjsCay60I/M3bos70BcdsbRkn9Kz6Bo0vDOmtrXiPTNHjzvvruK2XBAOXcKME8d+9frdX5Z/Au3e5+NPgmKNN5/t+yYj/AGVnQt+QBr9TKKKKKBhRRRRV/bJHHHHIScICoJ6BvmH86oVpTSebsYrtxGiYz/dUDP6UCYV+cH7ZU5m/aP8AFX7wsqfZEUZzjFrDkD8c1+j9fl5+0LfTaj8cvGtxMSWXWrmAZfd8sUhjXn6IOO3SoqKKKBHBUUUUU9ZTCHcY5R1/76Uj+tMqQMgtLsPjc0QC5HfevT8M0DCvXP2PYEuP2jvCccgBAkuZMYzytrMw/UCvI6+gP2C9PS++PAuXGTp+lXNynHQkpF/KU1nUUUUDP0AooooooooAKKKKns4RI5Z8iNBluOp7D8f5ZParUsjSOXcjJ9OMAeg7ccYpsa7LWNOMt+8b5SD6AH14GR/vGm0CZwHx9+I1t8L/AIb3viR0jmvnYW2nQOCVluXBKhsfwgBmPIyFIByRX5ma7quoa5rF3rGrXT3d/eStNcTORud2OSeOn0r6A/b68XPrPxXtvCsMjfZPD9oodCoH+kTASOQe48vyR7ENXzjRRRRQIKKKKKKeu0nDOqjuT0ApjXcKjEcAclSC0hPX1AGMfjmgYUVr+EvD+q+KvEVj4e0Kze81K+lEUEKdz1JJ7KACSTwACTgCvtL4cfsg+C9MsoLjxtfXevagVzNb28rW9opIGVG3EjYOfm3Lkfwiiio4bvy2y1vDKP7rbsfoRUsM1vIFV2aFsAbj8yk568cgY9jQB8LUV+jV5+y/8FZ7Z4ovCs9q7DAli1O5LL7jdIR+YNeRfEX9jV4beS78AeJnuHRcix1YKGcgHOJkAGTwACgHqwpKKeyFQrMOGGVI5BH1plAj5Corb8YeF/EHg/WpdG8TaRdaXfx9Yp0xuAJG5SOHUkHDKSDjgmsSiiiigAooooqSKNpSyq2CI3fP+6pb+lR04yNEjuufuMp+hGP60DCu8/Z9sZdR+OPgqCEZZdbtZyMZ+WOQSN+imuDr2D9jiJZf2kPCasu4A3TfTFpMQfzqhRRRQM/SCiiiiiiigAooooq/BGo02KX+JpnU/QBP8TVCrsUTRwROekoLD8yP6UAwr4y/4KN3ySa74N00ffgtbqc8dpGjUf8Aoo19m18Hf8FB5Fk+NWlqvJj8PwKfr59wf60UUUUEnzhRRRRTgCxAAJJ44FNqxYSLFe28zZwkqsfwIoAKcis7BVBZicADqTTa6X4WWSal8TvCunSZ2XWtWcLc44aZAfp1rOuJGmnkmblnYsfqTmo6KKCj9WYY1ihSJBhUUKB7CnUUUUUUUAFFFFFFFFABRRRRRRRQAUUUUUUUUAFFFFFFFFABRRRRRRRQAUUUU+Fd8yJ/eYCuun71y2mgnULfH/PRT+tdPP0NNCewjHCk+grLjrSuP9RJ/ums6OqsvSq8lTy1Xfqa0RyvcnSpR0qNKkqOmt1FO70x+p+lBSHDrS0g60tNXvS+lIvelPWgG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nLTactAMKQ0tI1Pk+4PrUVSTdF/Go6BR2EXrTqanU06iiiigYUUUUUUUUAFFFFFFFFABRRRRV+2LTRJH5sX7tcDc6pgZJxk47k1QooAK+Kf2pPgx8VfGPxp1vxFoXheTUNImW2jtJlvLdSQsEYYbWcMPnD9R/SvtaitCVPLkCF42OM/JIrj8wTUslpdRxmSS1mRB1ZkIFZVXNN8vbdb9u7yfkz6716fhmgVj8tr34R/FK0m8qX4d+KmbAOYtKmlX/vpVIrn9a8NeItF/5DOgarpvAP8ApdnJDxnAPzAd+K/WmvCv26dSWx+AF5asRnUdQtrZctjkN5v4/wCqPH49qWiiigR+elFFFFFFFABRRRRRUkMbTTJEnLuwVQT1J6VC1xC03yxyRx+7B2H6DNAwoqa0glu7uG1hG6WZ1jQZxlicD9TX1/efsUQNM7WnxGkjiP3Ul0cOw+rCYZ/KnUU6WWzwoilmY553xBQPyY08Rq7FYJI5sEKNpILE9MKcE/lQB8dUV9Q6z+xl40hlA0bxZoF7H3N2s1u35Ksn868x8bfs/fFnwoks154Sub+0RyoudNYXSsAM7tqEuq+7KKiooooEeWUUUUUUUUAFFFFFE8fnR7tyB0XOWOCwHbPqO35egop6MyOHQlWU5BHBBoGFfWv7F3xyure/svhj4tvPNs5sQ6JeTP8ANC/8NsxP3kPRO6nCcgqE+SqkhkkhlWWJ2jkQhlZSQVIPBB7Gs+irF9GI5gyjCSLvUenYjqehBHPpVegZ+vlFcB+z545/4WH8JtF8RTSK+oGL7PqABGRcx/K5IAAXdgOB2Diu/oooooAKKKKKKKKACiiiiiiigAooooooooAKKKKKKKKACiiiiiiigAooooooooAKKKKKKKKACiiiiiinwRmWZY1IG44yeg9z7UAFFFUte1Sy0PQ7/WtSl8mysLaS5uJME7Y0UsxwOvANPtrcykMzbIt2GfGT+A7n/wCt0q0ghjx5cC5U53P8xPHcHjGeelLIVyBGuxFGFUnPHv79/wDOKjoFc5X4xfFDwt8LfDq6r4iuGaaclbOxgwZ7phjO0E8KMgsx4GR3IB+NfHP7WHxQ1q/dtBnsvDNkCRHDbQJPIV7b5JVOT7qqfSvLfiz461f4jeOr/wAUau7h52228BfcttACdkS9OADzwMksx5JrkqlllEgAkhgKg5wsKpn2yoB/Wo2tFmJ+zgrJjIjJzu56L/QHrjqSQKSigLnr1r+0l8abeUSL41kkHdZbG2YEenMf/wBevor4D/tUab4s1K38O+OrO20XVJ2CW99AxFpO5JwrBiTEfugElgTnleAfheiqVFXL9TIBdfMWY7ZT1+bsc4789ycgmqdAz9gKK8D/AGKfibd+Ofh7PoWtXDT6x4eMcJmf709swPlMx7sNrKT6KpJJY175RRRRQAUUUUUUUUAFFFFFFFFABRRRRRRRQAUUUUUUUUAFFFFFFFFABRRRRRRRQAUUUUUUVLBb3FwSIIJZSOoRC2PyoAKKKjnnhgUNNNHECcAuwGfzqKipJ4JoGCzwyRMRkB1IP61HQBJRTIZopk3wypIucZRgR+lPoooooAKKKKKKKKACiiiiiiigAooooooooAKKKKKKKKACiiiiiiigAooooooooAKKKKKKKKACiiiiiiigAooooooooAKKKKKKKKACiiiiiiigAooooooooAKKKKKKKKACiiiiiiigAooooooooAKKKKKKKKACiiiiiiigAooooooooAKKKKKKKKACiiiiiiigAooooooooAKKKKKKKKACiiiiiiigAooooooooAKKKKKKKKACiiiiiiigAooooooooAKKKKKmgurm3z5FxNFnrscr/KoaKACoLyztL2Foby1guY2BVkljDqQeCCDU9FTfargzec0rSP3L/Nn65p819cSoFbygB/chRT+YAqtRQByV18MfhvdSPLcfD/wpLI/3nbR4Cx/HZmud1j9n74OatJ5l14E0+M5z/osstsOmOkTqK9PooooooAKKKKltZFimDum9drDGfUEZ/DOatPLYiMlJbhpPQwgD8939KoUUAYvj3Qm8UeCNb8NpefYjqthNZ/aPL8zyxIhQttyM8HpkV8g6z+xf4oiB/sbxlo14ccC7t5bfJz/s+Z2/w96+2KK0ITBIuWu4ofZ1f+imkTY8xjSWM84DE7QffLYqhRQKx8D6h+yB8VLaJnhvfDN6wHCQXsoY/wDfcSj9a5m5/Zm+NcDv/wAUaJUQnDR6laHcB3A8zPP0z7V+j1FaU0flbQ0kLFugSVX/AJE4p62l00Xmi2mMeM7ghxj61lUUBY/L3Vvgz8VtLm8m6+H3iN2yRm2sXuF4/wBqMMP1rB1fwX4x0eIy6v4T17T4xnLXWnSxAYGTyyjtX6wUVdpWjdoJnXA8tAzfQkL/AFqtBc3Fuf3FxLF/uOV/lRLc3EpZpbiVywwxZycj0P5CgLH4/wBez/sWW0lx+0d4ckQDbbx3cr5PY2sq8fiwr9FLm2t7mMx3NvFMh6rIgYfkaytK8JeFdJ1VtW0vwzothqDoY2urawiimZDjKl1UHHA4z2FRUUUUDNqiiiirFtcmNDDIN8ROcd1PqP6jv+AIr0UAFee/HH4S+HPit4b/ALP1YG01G3DGw1GJAZLdyOhH8aE43JkZ7EHBHoVFaRT92situjbow9fQ+h9v6EVFVaGaSEsY2K7htYdiPcVaE9vICSPJbnjkp3PHcdgOvqTQKx+WHxT+HPir4b6+dI8T6e0G4t9muo8tb3Sj+KN+/UZBwwyMgVx1frX4s8N6F4s0OfRPEel22p6fOMPDOuRnH3lPVWGeGBBHUEV8k/Fn9j+/gkn1L4baol3DhnGl6hIElX/Zjl+62TwA+3A6sTzSUVK8bqN+AU3bdyncufTI4qKgR8lUV0HjLwb4q8H332PxR4f1DSZdzKhuIGVJNpwdj/dce6kj3rn6KKKKACiiiiiiigAooooop6oz7tqs20FjgZwO5NI8kMLfNiZwfuKfl79W79B06g9RQMKKvaNpOp61qMem6Npt7qV7LnZb2kDTStgZOFUEnivpb4P/ALIuvarLDqXxFvP7Fsfvf2dayLJdSdeGcZSMdDxvOMghTzT41XBeRvLjX7zYz+AHc+38hzVO6uDMwAXZEv3EznHufUnuf6YFNmmkmYGRs7RtUdAB7VHQM8T+EXwy8UfE7xGNI8O2v7qLDXl9KCILVD0Lt6nBwoyTg44BI/RP4OfDXw98L/Cceh6HGZJXw97eyKBLdy4+83oB0VRwB6kkne8IeGdA8I6FBofhvSrbTNPhHywwrjJwBuYnlmOBlmJJ7k1r0Vbsod1vLP8A3HRMf7wY/wDstVKt2nmLbP2idx+LKP8ABv1oAK+aP+Ch1zGvwn0KzLKJZddSVV3DJVIJgTjqfvj8xX0vXyH/AMFH7hxD4GtVkwjNfyOvqR9nCn9Wp1FFFBJ8d0UUUUUUUAFFFFFFFFABRRRRRRRQAUUUUt9NcNaxxu0jRbvk3EkAgcgfmOntVGrl7MGtIYO6SO/4EKP/AGWqdBR9kf8ABOeS9mtvGpnluJLaP7BHAHZiin/SCwXPA/hyB6ivrivmb/gnhZxp8LNf1AKBJNrbQsfVUgiI/wDRhr6ZrRkh8kImc5jR/wDvpQ39ajp8nmbtsud6AIe2NowB+lMoJPza/a/uY7v9o3xbLEysqy28ZKsDyltEhH5qfpXkldp8dLh7n40+NpZH3n+371Qf9lZ3C/kAK4uiiiigAoooqWGTyy7AAkxun/fSkf1qFrECPcLy3ZsfcAfP/oOP1paKB3O4+BvijR/BfxV0LxVr1vc3On6dK8kkVtGrylvKcIVDMq5DlT1GMZ619r6R+1V8Hb2IPdavqWmMcfJdadIxH/foOP1r88KKiSzmdHdfL2p1zIoJ+gJyfwqvWnbxpIXV848mRuvcIxH6isygZ+mvhr49fCTxHqdtpmkeMreW8up0t4IpLWeEySOcKo8xFySTivS6/MP9mvTP7W+PPgy1zjZqsV11/wCeP73/ANp1+nlFat/5f22fytpTzG2Y6YycYrLXGRuzjvirlAmFfk54/wBTXWvHev6xHgpf6nc3K4bdw8rMOe/XrX6xnpX4/wBFFFFAgoooookTdBKd4XYoOCfvcgYH55/CipIpGjcOpwRnqMg+xHQjtigAr6F/YD1KzsfjlPa3MoSXUNFuLa2XH35A8UpH/fETn8K+eqvaJqmoaJq9pq+k3ctpf2kqzW80Zw0bqcgis6irzRWrKT5UisTxtf5QMehBP60eVaBE2xSlwfm3yAqR9AAR+dBVz9cqK+I/CP7ZfiqxshB4m8KabrUqKqrcW1w1m7YHLONrqWPX5Qo9qd4h/bP8VXAUaB4O0bTv7xvJ5Lo49tvl4/HNUaKkuRtuJF8rysMRs5+X255qOgD7aorA+G+p3+tfDzw3rOqBRf3+k2t1dBU2gSyRKz4Hbknit+tS7Ekdw0MrBni/dE/7o2j9BUFW9V/5Cl3/ANd3/wDQjVSgR+WPxt1JtV+MPjC+aczrJrV35bkg/uxKyoB2wFAArja1vGEbw+LtYikRkkS/nVlYYIIkbIIrJoooooEFFFFLdF47EFcbZnKnBOflwcfQ7gfqBVGrl7GRawybgQzuoHpgL/jVOgo+v/8AgnZ4XiaXxP4ynhBdBHptpJu+7n95MMf9+efqK+wa+Zv+CeF5bv8ACzX9PVwbiHW2mdc8hHgiCn8TG/5V9M0UUUUAFFFFSwzyRKyqfkbG5T0OOn/6/c+tW225O1SozwCckfj3qiitI4RFLMxwABkk1p30izXk8sedjysw+hPFAmcv8S/APhf4ieHZdD8Uaal1CQfJnXCz2zn+OJ+qtwPY4wQRkV+YfjvRY/DfjfXvDsVw1yml6lc2SzMu0yCKVkDEdiducV+sF1cQWttLdXU0cEEKGSWWRgqIoGSxJ4AA5ya/Jjxbqf8AbXirVtYxj7dfTXWAMffct07dar0UUUCMqiiiipBIqWl0p6yRBR9d6n+lR06eNTp0kp+8syKPoQ+f5CgaCvoX9gSyS6+Oc07dbPRridee5eKP8eJDXz1X1J/wTr0zzfH3ibWM8Wulpa4z/wA9ZVb/ANo1QooooGfblFFFFFFFABRRRRV8SM1tAjKB5abV9wWLf1qhWncGNmjMeNvlRjj12Ln9c0Awr86f22LyW6/aK16GQ5S0htIYv9028bn/AMedq/RavzJ/ae1NdW+P3jG7U5Eeota/jCqwn/0CoaKKKCTzWiiiipreNJC6vnHkyN17hGI/UVDTmVzDNJH0RMt9CQv9aBhXon7Nemf2t8efBlrnGzVYrrr/AM8f3v8A7TrzuvZv2LbaSf8AaO8NyIuVgS7kk56D7LKv48sKoUUUUDP0aooooooooAKKKKKKKKACiiiiiiigAooooooooAKKKKKKKKACiiiiiiigAoooq7oYzqkOf9o/kproZz1rD8Opu1Dd/dQn+n9a25ulNEy2Ibw4tn/D+dUo6t35xBj1OKqx1Vlqu/ep5O9QP3rQ5XuTJUlMSpB1plRt3qSo270FoUUtAopF70UL3ooBhRRRRRRRQI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6daZT4+tAmFI1LSNRN94fSmU+U/N9BTKAWwL0paRelLRRRRQMKKKKKKKKACiiiiiiigAooooooooAKKKKKt2cO62lnz9x0TH+8GP/stVKt2nmLbP2idx+LKP8G/WgAr5o/4KHXUafCjQrIsokl11JVG7khIJgTj/gY/SvpevkP/AIKP3DiHwNarJhGa/kdfUj7OFP6tTqKKKCT47ooooooooAKKKKlt5fInjnHWNw4/A5/pWbWnbFFaQyAbfJkAyO+w4/XFZlA0dZ8HIUuvi74Nt5ACkuv2KMMdQbhAa/VSvzO/ZV05NU/aC8H2si5VL1rkcd4Y3lH6oK/TGiiiigYUUUVZiuWbbHM2UyAGIyVGAOvXAAHH5VO6lHZWxkEg4II49xWfWi3mGGCWRgd8Q24HQKSgH/jtAmeOftBfAXwz8TNKur+xt7bSvFYXdBqKLtWdgOEnA+8p4G/BZcDGQCp/OzVLG70vUrrTdQt5La8tJnguInGGjkQlWU+4IIr9dq/OL9srTI9M/aH8R+THFFFdC3ulWMY+Z4U3k+5cOfxqOiiigR45RRRRRRRQAUUUUl0rNaq4jXaj4Z+5LDgfT5T+tU60pf8AkDz/APXxF/6DJWbQUfZv/BOXWLmXRPGHh+SRfs1tc215CuOd8qukhz6Yhjr6zr4j/wCCdbH/AIT/AMTLng6Uh/8AIor7coooooAKKKKKKKKACiiiiiiigAooooooooAKKKKKKKKACiiiiiiigAooooooooAKKKKKKKKACiiiiremq26aVXKGKInjuCQpH5MaqVZ09mEzRh9olQqeM57gfiQKACvIP2yb2ay/Z08TGCR43m+zQlkODta4jDD6Fcg/WvX68w/ar0K48Q/s/wDiyytAhnhtVvF3f3YJFmfHuURgPcipKKKKCT8zqKKKKKKKACiiinmNZLS5Zif3aBwPU7lH8mNZ9XpmaO0fD7fMIQrt+8PvHn2IX86o0FH0Z/wT8meP416hEv3ZdCnVvwmgP9K+9K+IP+CeGhXFz8QvEPiL5fsthpa2jZ+95s0ispH0WF8/UV9v0UUUUAFFFFFFFFABRRRRSjk4HWpYbeSRd/CR8jc3QkDoPU9PzGcVbTy4crbgj1dvvEYwR7DrwPXBJoAKK4r4qfFHwX8NdL+2eKNWSKd1LW9jDiS6uOD9yPPTII3NhQcAsM18PfG/9ojxn8SPO0y1kbQPDrfL9gtZDvnXGCJpOC4OT8oAXpkEjNRR2qxjNwTv/wCeS9Rx1J7dRx14I4qG9EQvJxAMRCRtg5+7njr7VesolnvIIXJCySKpx2BNZdAH0Z8cP2pvC/hHztI8FC28S60vytOr5sbc47upzKRx8qHHXLAjFfQtp5v2SHzzmXy13njlsc9PevyW8M6a2teI9M0ePO++u4rZcEA5dwowTx371+t1FFFFABRRRRRRRQAUUUUUUVb04bC9xn5o8BORkMc849gDyOhxQAUUV4Z+2t48m8G/CGTTdPuBFqfiCU2MZDgOkG3Mzgd/lwnt5oPUVJDElucsqyS8feGVU59Oh9OeOvXg0sju+N7liAAMnOAO1MooEeXftIftRXi6jdeFfhjeRxQQlorrW1AdpX6FbfPAUcjzOSc5TAAZvk/WNT1LWNQl1DV9Qu9QvJTmS4upmlkc+7MSTVOino7pu2MVDDawB6j0PqKJLdLhGaMBJ+W2jhZB7eje3Q9Bg4BZThxjnHoRQBf0TV9V0PUY9R0XU73TL2POy4tJ2ikXPBwykGvsX9l/9pa68Qara+DPiJPC2oXLiLT9VVBGJ5CflilUYUMcgKwAB4BGeT8V0oJBBBwRVCirF+qiYOu0CRdxVf4T0PQADkZwOgIqvQM/X+ivMP2XfHU3xA+DmlatfTGbVLTdYag5yS00YGHJPVmQxuT0yxr0+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8MskMgkhkeNx0ZWwamjvJF2B44pVT+Flxn6lcE/nVaigCG9tbW+tJbO9tobm2lUrJDMgdHU9QVPBFea+Jf2ffg9r8/n3Xgewtpdu0Gwd7RR77ImVCfcg16hRVuO6i80tLb/Ieixvtx+JBqb7XYf8APnc/+BK//EVnUUAfOF3+xz8NJHZ7fW/FNuSchftMDKvtzDn8zWE37Fvh/J2+OdTA7A2UZ/8AZq+rKKvvd2ewhLW4DdibgEflsqH7YwjRVhhDq2d+CSfYgnGPwqtRQB8vab+xj4Ojdv7S8X69cLxtFvHFCR68sr//AFveuw8NfsrfCDSF/wBL0vUdckDBlk1C+YEe22Hy1I+oNe40VJNPNMAJJCVBJC9FUnrgdB+FR0UUAZfhzw7oHhuyNl4e0TTtItmbc0VlbJCrNjGSFAyfc1qUUUUUUUAFFFFFXYJ4/sMcG7DiV2OemCF/wNUqKACvl39s74Y/Ej4ieK9Bk8JeHzqWm2Fi4aT7XbxbZnf5hiR1Y/Kieo5+tfUVFaZhZYvMMtvtxnidCfyzmiC3uJhmCGWQdyilsVmUUCsfmTrXwI+L2kqWu/AOsSAf8+iLdH8oi1c9f/Dv4gafC0194G8T2sSqSzzaTOigDqcleK/VeitB1ZHKSIyMDghhgimVVikkicNFIyMOhU4NSTXl3MAJrqeUL0DyFsfnQFj8g5opIJmimjeORCVZHBBB7gjqKjr9f3RJFKuqsp4IIyDXPat4E8D6vN52reDfDuoS5J33OmQytk98spqaimLf3CxeWPIxjGTAhP54zSQXZjYl4Y5vZ9w/9BIoCx+UNFfp9q/wS+EuqRGO5+H+gxqe9rbC2P5xbTXPT/sxfBORNqeEJIT/AHk1S6z+shqSio5LvfJu8iONf7qE/wBSaklurUp+6tplf1aYMPy2j+dAWPzior72u/2PPhdNMZItU8VWy4H7uO8hK/8Aj0JP61zus/sW+H5cf2N451Sz9ftdnHcf+gtHSakqKtqVHzNDl+e+9h/ICqdPlfe2ecY4p1m0S3cLTZ8oSKX/AN3PNAzs/wBhLTBYfAO3ugADqWpXN0evOCsP/tLt/PNe81x/wY8E/wDCufhtpXg3+0v7T/s/zv8ASvI8nzPMmeT7m5sY346npmusuRIbeUQ480odmem7HFX72VZ7yeZAQskjMM9QCagp0xhRgqXMU2e6hgB/30BUhgbyzJ5tvtxnH2hM/lnNAj8lfE2pNrXiPU9YkzvvruW5bIAOXcscgcd+1Zte16n+y58Z7ScxweG7a/Tn97b6lbhfykdT+lYGs/AX4waSpe68A6rIOT/omy5PHtEzf/X7VDRU1vDNP/qIZJQOuxd38qZLHJG5jkRkZeqsMEUCPM6K6u8+HHxDs4WmvPAfim2iVSzPLpE6KABkkkpxxXM3EE1vM0FxDJDKnDJIhVh9QeRTKKKKAIqKKKcyuYZpI+iJlvoSF/rVCrzzGO2mT/nqoX/x4H/2WqNA0ezfsW20k/7R3huRFysCXcknPQfZZV/HlhX6NV8F/wDBPuBZfjZqEjLkw6BO68dD58C/yY196UVp3Tbrh5BGsayHeqKQQobkDj2NZlXrQ+bblBjzIgTjgFl6ntyRznknB9BQMK/Kv4v+Hn8K/FHxL4fa3a2js9SmS3jYY/cly0RAHQGNlI9jX6qV8gft7fC6aSaD4n6Na7lEaWutKi8jHEU5454xGSTxiPjrSUUUUEnx9RRRRRRRQAUUUUUUVYsUSS9t45BlGkUEexPNAwoorX8HaX/bXi7RtG+X/T7+C15JA/eSBeSOR17VR1CVZ7+4mX7skrMPoSTUFFFAz9XtGso9N0iy06FdsVrbxwoMk4VVCgc89qt0UVpTtvfzDJ5hkUOzYxyRk/rkfhUVFq4ktvLZvniOVyeqnsMnsecD+8T2ooEfmD+0bok/h/45+MdPnCZfVJbqPb0Ec585B/3zIB+Fee19l/8ABQH4dy3Vlp/xK02IsbRFsdUCjpGWJil/BmKE/wC1H6V8aUUUUUCCiiin7UkiaNztzgh8fdPvxnHPOPY84wac8MsD7JUKnt6EZxkHoRx1FWakWSRUdEdlV8bgGwD9fWgdz2P9lT4sQ/C3x7I+qtJ/wj2rIsGolE3tEVJ8uYAcnYWYED+F2wCQBX6H6BrOk6/pUOq6HqVpqVjMMx3FtKJEb15Hcdx2r8ja0/D+v694eunu9A1rUtJuHXY0tjdPA5XrgshBxWdVmGzdsNMfJTg/MPmI68L1PHToPep4HkhYtC7RsRglDjI9KZQFz9ba82+Kvxu+Hvw5jlh1jWo7vVEyBpliRNc7uOGAOI+CD85XIzjPSvzy1D4jfELULOSz1Dx14ovLaVSskM+rTyI49CpbBrlakRliQpCCm4AOT1b8ewz2+mc4zUdFFAHrvxy+PXjD4oSvYyv/AGN4fyNml20hKvg5DSvgGRs44wFGBhQck+RUUUUUUUCCiiiim3iutvG+P3buQPqoH/xVOp5ZjGIySVBztPTPrj8KBhX2L/wTht5FtvHF2V/du9jGrZ6lROT/AOhLXx1W74c8XeK/DcM0Ph3xNrWjJMwaVLC+lgDkcAsEIyR71n0VptOWjEZit9uMZFugP54zTUhgayu2MS70jDI2TkHeo+nQmgZ+sdFfmdpHx/8AjFpcYjtfHmpSKO90kdyfzlVia90/ZH+M3xO8e/FM6D4l16HUtNWwluZVeyhiZdu1V2mNF53MM57ZrOoqS3VWlAdSy4PQ47cfrirUENmFPnRzu3YpKFH5FTQB9e0Vwvx98Zaj8P8A4S634u0m3tbi+sRB5Md0GMRMk8cfzBSCcByeCOlfLej/ALZvjSKTOr+E/D92n921aa3OPqzSfyqjWndwiG7lgHRHKA+uDVcW8LTffkji+gdh/KpXZndpHJZmO4k9zQI+3q/Kj4t3cWofFbxbfQsrxXGuXsqMpyCrTuQQfxr6atv214y6i5+G7Kv8TR6zk9OwMI7+9fIE8sk8zzSu0kkjFnZjkkk8kn60yiiigRHRRRRSvMY7aZP+eqhf/Hgf/ZaSpZV3aVLhCWE0fIGcDa//ANb8qBhX0Z/wT7gWX42ahIy5MOgTuvHQ+fAv8mNfOdfVv/BOiygfxV4t1JmQTQWNvAg4yVkdmb3/AOWS/wBe1ZtFFFAz7TooooooooAKKKKKKKKACiiiiiiigAooooooooAKKKKKKKKACiiiiiiigAooorV8NL/pUrdhHj9RWvN1rO8MfduD/u/1rQm61SInsVdR/wBWg/2v6VXiqbUesf4/0qKOq0hqu1Tyd6gerObqTJ2qQdaYlPFN9aiPSpO1RnpQWhwooFFL2pKX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j61H3qWMc00KWwU1qdTTTZf9YaZSv98/WkpAthV6UtA6CiiiiigYUUUUUUUUAFFFFFFFFABRRRRRRRQAUUUUVeglU6ekOPmWV2J9iFA/kao1omNVtLQr1eIs313sP6CgAr4h/wCCiWpPL8RfDekH7ltpBuV44zLM6n/0SK+3q+Af2+L+O8+OqW653WOj28D5HctJJx68SCo6KKKCT59ooooooooAKKKKf5Yktbl9xBjjDD3+ZVx+tZ9XZjIttIVB2NhGPbnkD/x39KpUDR7f+xDp8l7+0No9wm4rYW11cPgZ4MLRc+nMo/Sv0Rr4S/4J627P8Y9Xn8smOLQJRvxwrNPBgZ9SA35Gvu2iiiigYUUUUVfKLGqKsgcbFbI7EgEj8CcfhVezhWSTdIG8peXxxn2B9T/9ftVmR2kdpHO5mJJPvQJhX5p/tZarbax+0N4vurR98UdzHak+jwwxxOPwdGr7u+OnxN0f4XeB7jWr6WKTUZVaPTLInLXM+OOOuxcgs3YcdSoP5i391c397PfXs8lxdXEjSzTSMWZ3YkszHuSTkmmUUUUCK9FFFFFFFABRRRS3EwWwaAry8quD/uhgf/QhVGrmosyrFblmwoMhUrjBbH5gqFNU6Cj62/4Jx2McmreNNTZf3kEFpAp9pGlZv/Ra19lV4N+wz4Wl8P8AwRi1K6XbPrt5JfAMhVliGI4wc9QdhcH0cV7zRRRVyC2iaxE8m8s8jIuGAA2hTzxz9726UAFFFeLftHfHZfhDqmi2KeHU1t9RhllkU3v2cxBSoX+Bs5Jb0+7VOirsNrbFD51xMjdgkIYH82FM+yhptqzKqf33BH5gZoA9por5Q0f9tPRJZANY8B6haJnra36XBx9GSP8AnXR2v7YnwwlkRJdH8VwA9Xa0gKr+UxP6VVoq1PZ+XjZcQzZ/ubuPzAoFhcGLzP3G3GceemfyzmgD6Morxey/ah+C1xEHl8UXFoxAJSbTLkkZ7fIjDj610WjfHP4Rasga18f6LGMA/wClym2PPtKF/wDrVVoqeG0upmKw28spXrsQtj8qZNDNC+yaJ429HUg/rQB6NRXM6b8QvAOpz+Rpvjjwzey8fu7fVYJG56cBs10kUkcqB4pEkU9CpyKjooooAdRRRRRRRQAUUUUUUUUAFFFFFFFFABRRRRSqzKwZSQQcgjqDSUUAFBAIIIyD1FFFaJZZ4zNGPm6yJj7p9Rj+Ek/h09CY6qRu8bbkYqcEZB7Hg1bS8iZt1xbbuP8Alk+zJ9TkEfgAKBWPzt/ap+C958NfFU2raTau/hPUZi1nIoLC0c8mBzjjHOwnqo6kg14jX686jZWepWE9hqFpBeWlwhjmgnjDxyIeCrKeCD6Gvn3xp+yJ8OdYuJbrQr7VvD0r42wxSCe3X1IV/n5/38e1FSqjNk8BVXczHoo9T/nuB3qBbqHyWDQuZf4WEgCj6jHP5iop7iSb5flSPOQiDA749zjJ5OTQFj4Ira8H+Gdc8XeILXQPDumzahqNydscUY6DuzE8Ko6ljgDua+u9A/Yu8PQSk69441S/j7LZWcdqR+LmX+VfQPw5+Hfg34e6c9l4S0O308S48+bl5piOm+RssQMnAzgZOAKW8mWRwse4RIMLu6n1J9z/AIDJxmoKKKBmb8CPhzZfC/4d2nhu3kWe7Zjc6hcKSRNcMAGIz0UBVUcDhQSMk13lFFFFFFABRRRTkVnbailjgnAHYcmriW8UQPmYlk5GAfkXj17nr7cDkg05A0UKx7QuVDHAwWyARn9P85plArkGoXlnp1jPf6hdQWlpbxmSaeeQJHGgGSzMeAAO5r5R+OH7W1vbibRfhdGtxNyr61cxfu04/wCWMTfeIJ+84xkfdYEGvMf22fGXiPUvjJrHhSfWLh9C0t7c2tirbYldreNmZgPvNud/mbJAJAwK8CqSSR5G3Ocnp04A9AO2PQVHRRQIv65q2p65qk+q6zqFzqF/cHdLcXEhkkc4xyT6DAqhRRT4/M3bos70BcdsbRkn9Kz60Y5vJDvjOY3T/vpSv9azqBo7T4F273Pxp8ExRpvP9v2TEf7KzoW/IA1+plfm1+yBbR3f7RvhKKVVZVluJAGUEZS2lcH81FfpLRRRRQMKKKKKKKKACiiiir8CKNPjkHDtK6k+wC4/maoVbsMMkqBcuAHHzdh1AHfqD9FNABXx1/wUekc3vgeP+AR3zD6kwZ/kK+xa+a/2/wDwjPrPw20vxTaxySSaBdMJ1BAC284VWcjqSHSEcdmNOooooJPhOiiiiiiigAooop18q/YLdgBuMsgJxzjCY/rVCrOoYWVY8Dcijfhs5Y8/gRkAj1FVqCj7p/4J4lv+FUa6uW2DXXIB6Z8iHP8AT9K+l68b/Y28IzeEvgXpn2tHju9ZlfVZUYg7RIFWPGPWJIzjsSa9koooooAKKKKKKKKACiiiiiiigAooooooooAKKKKKKKKACiiiiiiigAooooooooAKKKKK0LSe6isvJWaRInJbapwGzwc+vSs+tHzVktLVRnMcZVvrvY/yIoAK+Kv27vF3ijQvi7pFpoXiTVtKhGhxSlLK8eDLmecEnYRk4VevpX2rX55ftx6kb79oLU7Vs406ztbYcY4MQl/H/W0QyeUxZUhYnrviV/8A0IGmy7JH3vHH9FUKP/HcU2igRxGmfGH4q6dOJoPiF4lZhjAuNQknX/vmQkfpXSQftLfGyEKo8algvZ9NtGz9SYs/rXj9FSTfZ5FwtnDEfVGcn9WNNiisgn72K4dvVZQo/Laf502igLn0Np37XvxWtYgk9t4bvmA+/PZSAn/viRR+lb2jftn+L4if7Y8H6FeDt9kllt//AEIyV8t0U1LaFpBvkkjj9Qoc/wAxRPbQqf3E0kn+/GF/kTTqKAPsW0/bWgaUC7+HMkcfO5otZDkfgYR/Ountv2yvhy0YNx4d8Vxv3EcFu4/MzD+VfCdFV7uBrebymZWO1WyvTDKCP0NRVNeNI1y/mgh1whBHI2jGP0qGgZ+tPgzxBZeK/CmmeJNOiuIrPUbdbiFLhAsgRhkbgCQD+JrXrkPglA1t8GvBULxtE66BY70YYKt5CZBHrnNd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N3jYNG7Iw6FTg02igApGVWUqyhgeoIpaKnmvLyZAk11PIoOQHkJAP40+PULiNNq+QR/tQIx/MiqtFAHP6x4I8F6zIZNY8IeH9RckEtdabDKcgYByyntxWDqnwX+E+pR+XcfD7w8i/8ATtZrbn849prvqKkaZ2iMZ2kFg2cDPGe/41HRRQBw3w7+Efw9+HuqXGqeEPDq6beXEH2eWX7XPMTHuDbf3jtjlQePQV3NFFFORmR1dGKspyCDgg+tNooAKjuoILq2ltrmGOeCZDHLFIoZXUjBUg8EEcYqSir32iGblwIZMc4HyMcHnjoTxx0yT0FSmGTa7Ku9UxudCGUZ6cjisyigD5A+Nv7I8klxcaz8MLiII2XbRbuTbg8nEMp454AV8Ac/P2r5l8Y+AfGvg95V8TeF9W0uOOQxefPbMIGb0WUDY31UkGv1Zoq7RTE1HUEUKt9dKo6ATMAP1oOpaiRg390R6GZv8aAsfj/RX626j4d8P6lKJdR0PTLyQZw09okhGevJFJp/hvw7p8pl0/QdLtJD1eCzjQnv1AqwIZTCZhE5iU4L7TtB9zTZtsIkBmiEi4wFbfuz6EZH61QJycnk0lArH5WeHvC/ibxFvHh/w7q+rlDhxY2ck+367AcV7t8Dv2c/inF4+8O+I9X0e20XT9N1K0v5Ptt0vmSpHKrsqpHuYPhej7evX0+8aKKKKKBhRRRTo3aORXXAYHIyMj8u9aA2TRGaEBcf6yPP3Pceq/y6HsTm0qsysGVipHcGgCDUbO01LT7jT7+2iurS5iaGeGVQySIwwysD1BBIIr88f2kfgRrPwx1WfVdNhm1DwlNJmC7A3Na7jgRTY6HJAD9G46E4H6K1Fe2ttfWc1ne28NzbTxtHNDMgdJEYYZWU8EEEgg9auUUgu45B++j2PyS0YGGPUfL259OAO1S7A2TFLFKNwUbW5Jx2U4P6UCsfkJRX3H8Xv2R/D+u3M2qeAtQj8P3b7nOnzoXtHc9NrD5oh1yAHHQBVFfN3jL9n/4teF7hlufB99qMG8qk+lr9sRwP4tseXUf7yr9KjoqSWKSFzHLG8bj+FlIIqOgR5bRVnULO80+7ks7+1ntLmM4khnjKOh9CpGRVaiipvIlGwuvlrICUaTCK30J4qIzW6YLM02QDtTjHXgkjgjjsR70DCiuq8JfDzx14saE+HfCWs6jFM+xbiK0fyAfeUgIv1JAr3j4bfse+KNSeG78d6xbaHanDPZ2hFxdHnlSw/docdGBk+lJRU9ldtJFdxsyxIYQVjXgE71/E8Z65xzUFAHy7RX2z+014B8DfCv8AZwvdN8MaLBbz6ne2trJeStvuZiGEpy55OfJJ2rhRyQBXxNRRRRQIKKKKKKKKACiiiiidH+yPKPuB1RvxBI/9BopLmbFqYMffdWP/AAEEf+zUDCvpf/gnlbSP8W9buwB5UWgyRsc/xNPAR+itXzRX17/wTghVrjxzP/GiWCDnsTcE/wDoIo03y9t1vKg+SNmfXevT8M0tNsod1vLP/cdEx/vBj/7LTqAZ6d+3Rqa2H7P99atjOo39rbLl8ch/N6d+Ijx+Pavz0r7p/wCCh1zGvwn0KzLKJZddSVV3DJVIJgTjqfvj8xXwtRRRRQIKKKKKKKKACiiiiiiigAoooqxFdXMKeXFczRp6K5A/Kqt7GwgjmO3a7sue+VA/+KFOpl5KTBFBjhGZ8/XA/wDZaBmro3iLxBouf7H1zU9OzkH7JdvF16/dI9K+yv2BfEHivxHZeMLrxJ4i1bWYopLOO2+330lx5TYmL7d5O3IKZx1x7V8QV92/8E8oVX4P61OPvPr8qH6LbwEf+hGqtFFFAz6TooooooooAKKKKKKKKACiiiiiiigAooooooooAKKKKKKKKACiiiug8OKPsMrdzIR+QFWpupqHQV26Yp/vsT/T+lSzd6pGc9ilqB/fKO23+tMjpb05ucegFIlVpKhbrUsneoWqzn6kyU8U1acKafu1Gakf7tRmgtDh0ooHSil7UlKaSgQ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Sx1EOtTJwuaaJlsFNNOph61CetFFFIofRRRRRRRQAUUUUUUUUAFFFFFFFFABRRRRRRRQAUUUUVfMJhVFJ5KK3/fQB/rVCtCSR5NpfGVRU49FUAfoKBMK/Nz9saRZf2kPFjL0DWq/iLSEH+VfpHX5bfHq6ku/jb42llxuGvXkYwP4UmZV/RRTKKKKBHEUUUUUUUUAFFFFTxTKsLxSQxyozBtrZGCAcHgg9zUHlQGYM0bBO6o2P1OaKKBndfCH4o+Jvhfq13qXhkWLS3cQhmS7t/MVlByBwQw5x0I6V61bftkfElJU8/QfCcsYPzBbe4RiPr5xAP4GvmuipfL07nEF3/4EL/8AEU1o7NWBjgkxggiWTdz6jAWmUUBc+tYP21NUECib4f2bygDeyamyqT3wDGSPzNYPin9sXx7fxyw6Doei6KkibVldXuZo2/vKWIT80Ir5ooqR5GkxnGBwAAAB9AKjoooA2/GHinxF4v1mTWPE2sXeqXzjHmzvnauSdqjoi5JIVQAM8CsSiiiiiigQUUUUVJGo2tLJ/q05YhsZ9AD6n/6/QGlC/J5kjBI+fmPcjsPU8jj37DmqM8pkbuFHQUDCu9+Bnw71D4nfEGy8O2gkjswwm1G5U4+z24I3sDg/Mc7V45YjPAJqH4UfC/xh8TNZ/s/w1ppeBCPtN9Nlba2Gerv685CjLHqBgE1+h/wV+F/h74WeE10XRU8+6m2vqGoSIBLdygdT/dQZIVBwoJ6ksxbIxkkZ2xliScAAfkOlNoooGdlptlaabp1tp1hbx21nawpBBDGuFjjUBVUDsAABViiiirsIkW2jDE7Gy6jt6E/+O/pVKtDzBJa2ybSDHGVPv8zNn9aBMK+Ev+ChVwz/ABj0iDzCY4tAiOzPCs08+Tj1IC/kK+7a/O79t7UJL39obWLd9xWwtrW3TJzwYVl49OZT+tMooooEeIUUUUUUUUAFFFFFOBKkFSQR6HFNqxYMkd9bySY2LIpbvwDzQMKcjMjBlJVgcgjqDTa6H4b6emr/ABE8NaVJyl7q1rbsBjo8yqevHfvxWddS+dcyzYA8xy2B05OajpUVncIqlmY4AHc1fiSO3VCh3TghjIP4D2C+/qfXp6kGfq5BH5UEcQJIRQuSck4FPqK7uLeztJru7nit7eBGklllcKkaKMlmJ4AABJJr4e/aS/aZ1DxRJdeF/h9dT6foOdk+ox7o7i9HcLnDRxn8GYdcAlTBHaN8pnbylODjGWx7D/EipUit1EZ8tnYZ372+VvTgYI/OkooFc+i/it+0N8N/h9cS6ddajLrGrxMVksNMUStE3zDEjkhEIK4K53jI+Wvn3xJ+2b4wuJx/wjvhPQ9Ng24YXskt0+fUMpjA+mDXy5RU/mWv/QNtv++5f/i6bOtrJbTMLeOB0QFNjN8x3AYO4nsT+VRUtxHmxebf92REx65DH/2WgLnu0v7V3xgeVnXUtKjBJIRdPQgewzk8e5r2X9k746ePviR8QJvDPiL+yZrSHTpbx54rUxzZV0UDIbbj94P4e3418SV9Pf8ABO/T5Jfib4h1UZ8q30b7O3y8bpJo2HP0iP15qjU8dsXg83zY1OcBDnJ9+mP1qCtHcjWlqFPKxkPx0O9j/IigZ9xVwPxD+MXw8+H+vw6H4t1x9OvZrVbpFFnNKDGWZQcxow6o3HtXfV+e/wC3Tqgv/j9e2gIP9m6fa2p68ZUzd/8Arr2/nmq8NjcSoWXyQAcfNMin8iaYLa4aYQpE0jnoqDdn8qnooFc+utG/aA+DurNttfHmnRnJH+lRy2w/OVVrorX4m/De6mSG2+IHhSaV/uomsW5Y/Qb81+VdFQT2tzb48+3miz03oV/nUNXasfbLryvK+0zbMY2bzjHpigLn682d5aXsKzWd1BcxsAyvFIHUg8ggip6/H+t3RfF/izRU8vR/E+t6agx8tpfyxDjpwrDpmsqitKGTytxVIW3dd8Sv/MGhIxc3SDyY2d3AChQgJPbjFAXP1jor8vNM+MnxV06cTW/xC8SOwKnFxqEk68dPlkLD8Mc966nTP2kPjhLd21pb+MvOeSRY0STTrQ7iTgAkx55+v41m0UUUDP0aoooooqwIFaJCNytjnJyD/nippLW0CZjup2b0aAAfnuNArhRXzf8AGX9qI/Dr4lat4N/4QcaoNPMOLr+1fJ3+ZDHJ93yWxjfjr2qjpf7Z3gmSPOqeE/ENs+elsYZh+bMn8qkmk80o23biNEI/3VA/pUVTXLRtcSNCpEZclQRyBngVDQB8u/tE6jJqnx08aXUmcprFxbjJ7ROYh+iCvP62vHOsJ4h8a65r8aPGmp6jcXio+NyiWRnwccZ+btWLRRRRQIKKKKkXy/sd3vC7vKGzPrvXp+Gf1rOq9PGTZPMG4WRUI9chj/7LVGgpHvn7B+mrffHuG6bBOnaXc3K5XPJ2xde3Ep5/DvX6CV8Nf8E8LGaT4pa9qQH7qDRGgbjo0k8RXn6RtX3LRRRRQAUUUUUUUUAFFFFFOjdo3V1xlTkZGR+R602igAqDUbO01HT7jT7+3iubS5iaGeGVQySRsCGVgeoIJBFT0VorsnQyQrg/xRA5K8ZJHcr1+nfsTHVMEgggkEdCKnN5cNG0bOrbm3MzIpcn/eIz+tArH52/tFfAHxB8NtSutW0i1uNT8JM+6K8Qb3tQf4JwBkYPAf7pyvIJ214jX7AHpXnvif4I/CfxI7Sap4F0jzGYs8lpGbR3YnJLNCVJJPrUtSSuLUBmCmfJxGwzsxxlh657H8eOtZr24ZFXeqbQQCiKpwRg5IGTx61XoCx+YNfS/wCzF+zhq3iXU7LxZ46sJLDw9CyzwWNxHiXUCOgKnlYsgEkj5hwBg7h9Z+D/AIS/DbwjNDceH/Bmk2tzA26K5eHzp4zjGVlk3ODj0NdtSkkkkkknqTSUUUDAdKKKKKKKKACiiiiiiigAooooooooAKKKKKKKKACiiiiiiigAooooooooAKKKKKKKKACiiiitO5jWN41XoYY2/EopP86zKuW8trtxM0yY6bEDfzIoAK/NL9rO+TUP2iPF08fRbqOA8d44Y4z+qGv0tr5R+In7Il54j8Xa94ks/HcEcuq39zfLbS6YQsZlkZwhcSnIBbG7b747UtFBlt2m2pIwj7M6Y/MDNSP5YP7uZJRj7yBhg+nIFAj4tor6Uuv2N/iQkjfZ9e8KSxj7pa4nRm/DySB+dePfFr4deIfhj4li8PeJfsbXUtot3G9rKZEaNmZQckAg5RhyB096jooooEcZRRRRRRVixWOS+gSYZjaVVbnHGeaBhRRWx4K0sa34y0TRmAK3+oQWpBz/AMtJFXtz3qjqEonv7iZekkrMPxJNQUUUDP1e0izj0/SrSwhULFbQJCijoAqgAfpVqiiiiiigAooooooooAKKKKKKKKACiiiiiiigAooooooooAKKKKKKKKACiiiiiiigAoooq/bs0Kxlo4twXjdErcHnnI560TsJmBkjiGP7kap/6DipJ5FmaNlBAEMa8juEAP6ioaBHwX+1T8SvH/h/9oTxFY6F4y1zTrG1FqkNtBeusKbraJm/dg7clmY5xnmuQg/aU+NkKbU8byEf7enWrn8zEaxf2kdSbVvjx4zumz+71aa25H/PE+V/7TrzypX+zsgQWUKHj5lZ8/q2P0pkMNmFPnRzuc8bJQoH5qabRQFz6B0n9rj4s2SBLkaBqR7tc2LKTxj/AJZOg9+nX24roNH/AGzPG0cudW8J+HruPP3bUzQNj6sz9/avl6imtbwtKNrSRxk85wxA/TNLPa26geTcSv674gv8mNLRQB9hWv7a6l41uvhwwQkb3j1nJA7kKYefpn8a6ax/bM+H7wqb7wz4ngl2jcsMcEqg9wCZFz+VfC9FItipi3m8t1OPuEPn/wBBx+tRxWc0rlU8vju0qoP/AB4ipaKAufoTov7WHwhv1Bur3V9JPpd6ezEf9+i9dBp37RnwXv5xDD44tkY957S4hX/vp4wP1r81qKgmtpom2sqk/wCw4b+RNOlsb2Fd0tncRr6tEQKlooC5+p0PxW+GEqhk+IvhLnoG1iBT+RbNdNp2q6XqUfmadqVneJz80E6yDj3Br8i6KpUVpXG5tIfMj4SdMJu+XlXycevArNoGfsBRXxR/wTstbibxr4lvftEv2e101YfJ8w7N0sqtu29M4h619r0UVfMZWGOKRE4QMDtAOGGRk9T1pxNsYtn2KENjG/c+fr97H6UAFFfEv7Sfxz+KHhH43eI9B8M+KTZaVaG3EMH2K3lCE28TNy8Zb7xY9e9cvo/7WvxasY9t1JoeqEAfNdWG0nA/6ZMg56n9MVnUVehhtAW86OZvTZKFx+ammPbwtKNhkSPPOcOQP0zQFz9AqK+HdK/bM8dRS51Xwt4cuosj5bbzoGx35Z3H6cV0dt+2v80a3Pw34yN7R6zyB3IUwfpn8aqUVcntbdV/cXErn/biCj9GNEdiGjDG8t0P9xg+R+S4oA+v6K+ZtP8A2zPALwqdQ8M+JoJMcrAkEqj8TIufyroNG/ay+Ed+P9Kuda0o4Jxd2BbHOMfui/1/+vxVOirEdpNJJsTy84zlpFUfmxFNntpoWw4Qn/YdX/kTQB7zRXktn+0h8FbuXyo/G8KNgn97YXMY/NowP1rp4fix8L5V3L8RfCQH+1rECn8i1Q0VZksb6NN8lncIvq0RAqtQB2dFUNL1rR9Vj8zS9WsL5Mkbra4SQZ64ypNX6KKKKACiiiiiiigAooooooooAKKKKKKKKACiiiiiiigAooooooooAKKKKKKKKACiiiiiiigAooooooooAKKKKKKKKACiiiiiiigAooooooooAKKKKKKKKACiiiiiiigAooooooooAKKKKKKKKACiiiiiiigAooooooooAKKKKKKKKACiiiiiiigAooooooooAKKKKKKKKACiiiiiiigAooooooooAKKKKKKKKACiiiiiiigAooooooooAKKKKKKKKACiiiiiiigAooop8UskLh4pHjYdCrEGpZb28lTZLdzyL6NISKr0UANkRJEKSIrqeoYZBqOG0tYW3Q2sMbdMpGAf0qaiiiiigAoooqS3mkgk8yPbnGPmQMPyPFSTXk8rBn8vjskSoP8Ax0Cq9FAGX4m8O6B4n09dP8R6LYavaLIJVhvLdZUVwCAwDA4OCRn0J9a8+1P9nX4MahcGe48D2yOc8W93cQL/AN8xyAfpXqtFXDfL5Wz7FbBsY35fP1+9j9KSC5gUHz4JH9NkoX+amqlFAHhWs/sofB++Qra6fq2lHB+a01BmPP8A1139P/15rnb39jT4fPEwsvEviiGTBw00sEig9iQIlz+dfS9FW/tELS/ckji+oZh/LNPnmswo8mSd27h4go/MMao0UAfIdz+xRGZHa2+I7In8KSaNkj6kTjP5VzusfsZeNIpMaR4t8P3af3rpZrc4+irJ/Ovt6itGIW7JuN9Ah/usr5/RTUV3NE9jBGhy6yyM3HYhMfyNU6KAPgHVP2RfixZxbreTw9qLZA2W98yn6/vEUV9BfsX/AA18UfDrwrr0fi7Sv7N1G/vkKR+fFLuiRPlOY2YfeZxgntXvlFXdPEjQTKskSplWZXkVSSAcYyeep6VLBDNPxBHJKfRFJ/lWbRQKx8yft4+D/GXi2w8Jr4W0HUNXgtGvHu0tIvMKMRD5ZKjnkCTGBXyNc/DX4jWsZkuPAHiuFAOWk0e4UD8SlfqpRWjLHJC+yWNo3HVWXBH4VHVNGZG3KxU+oOKnlvryZNkt3cSJ12tISKAsfkLdW9xaTmG6glglXGUkQqw/A81DX7AEAjBAI96wtZ8GeD9aOdY8KaFqJ4/4+9Pil6dPvKalopkN/cRLtXySP9qBGP6imw3TI2XijlHo+QP0IoCx+TlFfqJqPwa+FN/H5c/w98NoP+mFgkJ/OMA1zM37MnwTkUhfBzRk/wAS6nd5/WUipaKZLeb3DLbxRAdQhbn8yakN1aeVj7NMJMfe88Yz9Nv9aAsfnDRX31qP7IHwrupzJBfeJ7Fe0cF7EVH/AH3Ex/Wuf1n9i/wrKp/sfxnrVm2Dg3cEVwPb7vl//X9qSk1JkZbULjKw4bjvvY/yIpYJrVs+e8yHtsjDfzYVXumiadjCzsnGC6hT09AT/OgEfEtfoh+w7pyWX7Pel3KjBv7y6uG4HJEpi7e0Q68/hivKL79im9SEmy+IlvNJg4WbSTGCe3Ilb+X519JfA7wXcfDz4W6N4Pu72K9nsBNvniUqrGSZ5OAeeN+PwqKiiigZ2tFFFFFFFABRRRRRRRQAUUUUUUUUAFFFFFFFFABRRRRRRRQAUUUV1GlLt0qAexP5k/40kvBP1qW0GLC3H/TJc/kKhk6VUTOoZ1zzdP8Ah/KnR1HJ/r3P+0f51KlQSVC3WpXqE1ZzrclXpThTV6U4dKa9M/i/Gnv2pn8X40FodRRRSmkpTSUC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dalH3D9KiHWpD/qjTRMgPSmdx9aeelNH3qiooopFDqKKKKKKKACiiiiiiigAooooooooAKKKKKKKKACiiiitW+dJL24kjOUaRiD7E8VR06JZ9Qt4W+7JKqn6EgVNQJhX5LeMdU/trxdrOs/L/AKffz3XAIH7yQtwDyOvev1f1e8j0/Sby/lYLHbQPMxPQBVJJ4+lfkTRRRRQIKKKKKKKKACiiiiipvs9x5H2jyJfK/wCemw7fTr0qGgYUVoPpGrJpsepvpt4tjIpZLkwMInAYqSGxtIDAjr14rPoooooEFFFFFFFFABRRRRUyBTFiMKZyT/rGwuOAMe/U88YFQ0UDCvW/2c7X4MX2vfZ/irNqcEjSgWh87y9PcEY2zMn7xDuOd24JgfMQBz5JRVe5eZ5j9oLb1+Uhhjb7Y7fSoq0G2Sokc33VJwyj5l/xGecfljJqnPE0L7Wwe4I6MPUUDP1v8NWWi6foVna+HbWwttJEYa1SxRVg2N8wZNvGDnOR1zmtGvzi/Z6+PHiL4XajBp91JPqvhV3xcacz5aAEkmS3JOFbJJK8K2TnBIYfoV4V8QaP4p8PWev6BfxX+m3kfmQTxnhh0IIPKsCCCpwQQQQCKjooooA06KKKK1btBG8QVcAwRN9SUUn9c1lUqMyNuVip9QcUAFfml+1feNfftC+Lp2R023SQjd1PlxJHn6fJxX6W0EAjBAI96uUVFLfXkybJbu4kTrtaQkVatXaTTpmbadkqAYQA8h++M9hQKx+P9FfrHrPgzwfrRzrHhTQtRPH/AB96fFL06feU18wft3eE/BHhjwHoTeH/AAromkahdapgyWNgkDNEkT7lJQAY3MnB9vSoqKKKBHx3RRRRUsMQmLqx24ikbP8AuqT/AEqKprdlWXLk7cHI5+bIPHB6Hp+NAwr0H9nPTpNV+Ovgu1jyWTV4Lnj+7C3mn9ENefV13wj8WnwL48tPFSRebPY2939nUoGAne2ljiJBIyokdSfYGo7dTbxfw+bKuSe6qe34jrjsQPUU2nyM0kjSOxZmOST3NMoA+gv24vjDJf6nL8MfDtyBY2rA6zPFJnzphyLfj+FOC3X5sDjYc/J9T3tzcXt5NeXk8k9xPI0kssjFmkdjlmJPJJJyTUFFFFFAgoooopt00i2wTB8t3znsSo/+y/WnUl7MGtIYO6SO/wCBCj/2WgaCvsH/AIJwQN/xXVy0RA/0BFcrwT/pBYA/98/mK+Pq+5/+CeFnGnws1/UAoEk2ttCx9VSCIj/0Yap1pTRCHYq9DFG//fShv61m1oyrIrmOXJdPkOTyMcY/SgGfTNfmt+13eR337Rfi6aJgyrPBCSP70dvEhH5qa/Smvyx+N87XPxl8azGQyBtfvtrE5+UTuB+GAB9KjooooEcbRRRRRRRQAUUUUVLby+RPHOOsbhx+Bz/SoqmtiitIZANvkyAZHfYcfrigYV1nwchS6+Lvg23kAKS6/Yowx1BuEBrk69P/AGVdOTVP2gvB9rIuVS9a5HHeGN5R+qCsyiiigZ+mNFFFadxIsjRtHyBDGv4hFB/UVDU95EsN3NAp4jkZRx2BqCgR+Yv7TGp/2t8e/GV1x+71OS14/wCmOIf/AGnXnNdP8Vr2PUvij4s1CFg0V1rd5OhAIyrTuwPPPeuYoooooEFFFFFFFFABRRRU0E9xASYJpIiRzsYjNNlkeV/MlYyN3L/N/Oo6KALmmalqOlz/AGjTb+6spuD5lvM0bcHjkHPWukg+KHxKgCiH4heLEVeijWbjH5b8Vx9FSzzeau14rcD/AGIUU/mBVCbb5pCrtA4xVqotTkWbUrmVfuvM7D6EmgZ6tp/7RPxmsYhHB46u3A7z20Ex/N4ya/Qb4Walf6z8MfC2sarP59/faNaXN1LsVN8skKMx2qABkk8AAV+Udfrpodkmm6JY6dH9y1to4V5zwqhR/Kq9Xbm1jjPlBZUlT5X3MCMjrgYGPzNUxycDk1pXcvn3Us+3b5js2M5xk5xQDLlfKfjD9sB/DvjHXNA/4QFL5NN1GezSddXMfmrHIyB8eS2M7c4zX1ZX5G67qEmra3fapNu828uZLh9zbjudixye/J61EbW18rIuZjJj7vkjGfru/pUcNn5hbdcwxAdN4bn8gafRQFz7P0j9s/whLGDq/g/XbR8DItZYrgZxzyxj6H259q39L/a9+FV5OI7i18SaeuR+8uLKMryev7uRjx9K+A6Kie1cShI5I5cnAZTgf+PYpZrG4hXc3kkf7EyMf0JqSigLn6QW/wC0z8E5ig/4TIxsxAxJpt2MfU+VgfnXS6d8Y/hTfwrLB8Q/DSK2cCfUI4W646OQR/k1+XVFRR2N7JGJI7O4dD0ZYiR+dQEFThgQfQ1cqQIWtLpg7LsjDEf3vnUY/XP4UAfrLovi7wnrf/IG8UaJqXBP+iX8UvAOCflY9+K2xX4/17j+w9Yz3n7Quk3ELOEsrS6nmA6FTE0YB/4FIp/AVnUUUUDP0PooooooooAKKKKKKKfFHJNII4o2kc9FUZJ/CgAooqK7ubeztZbq7uIre3iUvJLK4VEUdSSeAPemUVP9llCI52BX6fOCR9QORU/9np/0ELX8pP8A4igCWivM/EHx9+D2h3CwXvjzTJnZdwNisl4v4tCrgH2JrnZ/2p/g1GYgmu30299rFNNmHlj+8dyjj6ZPtVGirM9p5YGy4hm/3Nwx+YFD2N0sojWLzXIziFhJx/wEmgD26ivG4P2nvgnJnd4ukix/f0u65/KM123hz4n/AA78RSQw6N420G7nmOI7cXyLMx9o2If9KrUUUUAddRRRRRRRQAUUUUUUUUAFFFFFFFFABRRRRWiY1S0tWXrJEWb672H9BWdV4xGFVVjklFb/AL6AP9aAYV8B/t9XyXfx0it062WjW8D8dy8kn8pBX35X5u/tjyLJ+0j4sZega1X8RaQg/wAqSiiigk8hooooqSON5N4jIBVGfJ/2VLH+VR04SmFWdRklGX/voFf60DCu5+AVpLffG7wTDDt3LrlpKcn+FJVdv0U1w1evfscRrL+0j4TVuga6b8RaTEfyqhRRRQM/SKiiiiiiigAooooooooAKKKKKKKKACiiiiiiigAooooooooAKKKKKKKKACiiiiiinRhS6hm2qSMn0FABRRSNkKSBk44Fad/GsV/cRL91JWUZ9AcVXqaWExp5jS25A/uzox/IHNLBbXEy7oLeaUeqISKBH5SfFG+XU/iX4o1KPOy61m7nXIxw8zN07da5uvRtZ+Bvxc0kf6V4A1uTj/l0h+1f+ii1YGo/D7x7psLTah4J8S2cSjJe40qeNRzjksvrUFFOZWVijqVYHBBHINNoEcxRT5EeKRo5FKOpIIYYIPpTKKKKKACiiiiiiigAooooooooAKKKKbeK628b4/du5A+qgf8AxVVKt3kuYIoP7js/5hR/7LVSgo+xf+CcNvItt44uyv7t3sY1bPUqJyf/AEJa+u6+a/8AgnlCi/CLW7gAb316RCcdlt4CP/QjX0pWlNJ5uxiu3EaJjP8AdUDP6VFVi/8AL+2z+VtKeY2zHTGTjFV6BH5eftC302o/HLxrcTEll1q5gGX3fLFIY15+iDjt0rgq3fH+prrXjvX9YjwUv9TublcNu4eVmHPfr1rCoooooEFFFFFFFFABRRRRRRRQAUUUUVHqcqzXe5egjjX8VQA/yqSotSjWLUbmKPOxJnVc+gJoGgr9Rf2e7OOx+BvgqGMYVtFtpvxkjEh/VjX5dV+snw+03+xfAPh7R+v2DS7a265+5Eq9e/Sq9FFFAzcooooooooAKKKKKKKKACiiiiiiigAooooooooAKKKKKKKKACiiiiiiigAoooooq7HHZtaJ8s/nEHc28BQcnoMZ6Y79aIbW2YHzriVD2CxBv5sKACivmz40ftQTfDn4oap4PXwcmqRWCw7pzfmBmMkKScDY3TeB+FYOkftqaPLKBq3gK+tI8/etdRSc4+jIn86pUVZ+yq0u1ZlCZ++6kYHuBmlms/LA2XMEueybhj8wKAufWNFfOVr+2N8MZZI0m0fxXb7sbna1gZU/KbOPwrpbH9qL4LXESvN4ouLNiASk2mXBYE9jsRhkfWqtFWlsLhohIPI24zgzoD+Wc1HFa3UzlIbeWVh1CIW/lQB7RRXnGi/HX4Q6uga18faPGD/z9yNan8pQtdBp3xE+H+pTiDT/ABz4Yu5j0jg1aB2/INmoaKkmhmhbbNDJGfR1IP61HQB09FMilimTfFIki+qsCKf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BPMmjj/ALzAfmaACiikY7VLegrrmUJGEHRQAPwqnJVyfvVOXpVoxqGYp3MWPc5qdO1V46sJVd6iPWpXqKqMUSjpThTR0pw601+1M/i/Gnt1FMXvQWLRRRSmkpfSkoE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r1qR+I/rTFp8n3B9aZL3A01fvUppF61FRRRSKHUUUUUUUUAFFFFFFFFABRRRRRRRQAUUUUUUUUAFFFFTWayNcp5RIdcuCDyNozn9KnqPTpPKud+3d8jr9Nylc/rUlAmch8bZ2tvg141mSRonXQL7Y6nBVvIfBB9c4r8rq/S39rTUJdN/Z38XXEOdz20VucNj5ZZ442/Rz9a/NKiiiigQUUUUUUUUAFFFFM1SRZLvcvQRRr+IRQf5UyC8u4BiC6niHokhH8qXUY1h1C5hQkqkrKpPXAJqvQUfqH+zvYpp/wAC/BVvH0bRref8ZEEh/VzXaahp2n6hCYdQsbW7iPBSeJXU/gRWV8ONNbRfh54b0dt26x0m1tjuIJykKryRx2reqdLqZYjHlCpOSWQFv++sZH51MLqCQnzIjCSePLOVHHAweevfP4VSooA8+8QfBL4S65a/Z73wBoUS53brK2Fo+f8Afh2t+teLfEb9jnQ7uKW68Ba/caZcncy2eonzrc9MKsijegHPJEhNfVVFaMkZUAkgq3KsOQw9f89O9R1Hp7AzeQwGJflBP8LdjnsM8H2J9qkoEfk9448H+I/BOvyaF4p0qbTb6MBtj4Kuh6OjD5XU8jIJGQR1BrAr9Lv2nPhrafEj4Y31tHaJJrmnRPdaTMFzIJAMtEDkcSBdpHTO1sEqK/NGiiiigQUUUUU8RLOphCrvJ/dtkjB9Px6fXHIGcsooGFe8fsffFqTwB45j0DVror4Z1uZY5w8mI7S4OFSfngDgK3I+XBOdgFeD0VSoqzqKnzxL2mXzOoOTkgnjpyDx6YqtQM/YCivNf2ZPGT+OPgroGrXU/nahBCbK+YyF3MsJ2bnJ53OoVz/v16VRRRRQAUUUUVctUdbbzOdjuV9iVA/+KqnV2CRjZJCVwFkZwfXIUf8AstAMK+Pv+Cj8w3+BYAxyBfuy59fs4B/Q/rX2DXw1/wAFD76aT4paBprH9zb6Is689GknlVv0jWiiiigk+ZKKKKKKKKACiiiiiinPJFFGdzFnOQEXtx1J+uOPr04oGFFFfRXwB/Zi1rx1p9r4k8WXU+g+H7hfMt4kUfa7tD0dQwxGhByGYEnGQu1g1NqeG2uZlLw28sig4JVCQD+FVGvrjeGiYQbSSvlDaRn/AGvvH8SarsSzFmJJPUnvQFj51rU0XQNe1xnXRdF1LU2T7wtLV5iv12g+tfpd4L+DXwx8IJGdG8G6X58bB1urqL7TOGA+8JJNzL/wHA9q74cDA4FXm+UZY7frUeo+Ti2MRUkxZkwc/Nvb8uMVUooBH5YD4W/E0j/knXi8/wDcFuf/AIivuP8AYt8Lan4U+CsdvrGmXmmX15qM91LbXcDxSr92MFkcAjKxg/Qg17ZRRVmS8mlnaabZIzHLZUAE/hiq1FAwryvW/wBnj4Pa1q13quoeDxJe3krTTyrqF0m92OWbCyADJOeBXqlFW5r0Om1bSCI5+8hfP05YirN1Gsciqm7DRRvye7ID/M1l1oSxGGZ4WxmMlTj24oEzwHWP2SPhLfNm1GvaXyDi1vg34fvUevi34y+G9L8IfE/XvDGi3F3cWGm3PkRSXRUyNhRu3FQB97I4A6V+qFflb8aJFm+MXjWZPuv4gv2HHY3D0yiiigRyNFFFFP8ALElrcvuIMcYYe/zKuP1plE7SLbOV3bGIRj265A/8d/SgYV7f+xDp8l7+0No9wm4rYW11cPgZ4MLRc+nMo/SvEK+kv+CesDP8ZNXn8slI9AmG7bwrGeDHPqQG/I1Sp8EbTTxwp952Cj6k0yigZ93U2V1jieRzhVUsT7CnUVfZmZi7sWYnJJPJNNqvBc3Fuf3FxLF/uOV/lVuzeW5N3LPK8jrCG3Odx++g6n60CsfkFI7yyNJIxd2JJLHJJ9aZX693Ntb3MZjubeKZD1WRAw/I189ftm+FvBOjfBHVtTs/CmgWerT3FrBBeQ6dEk4PmqSBIq5HyKw64xxTKKKKBHwTRRRRRRRQAUUUUUVNcC2gXZJJKJ9ittWIFfmAI53Z6EdqjgaCQHfcxw/74Y5/75BoHYKK+gvAH7Lnifxt8OtJ8XaT4j0iBtSieRbS7SRQgEjKPnUN1C56cZxU97+x/wDFS3hZ4b/wvdsASEhvZQTjsN8Sjn61LYxrNeQQuTteRVOOuCay6vNIkchMUyuU5VlyM/TODVGgEeFeFtNOteJ9L0hQSb69htgAQCd7heD0HWv1sr4H+Gv7Ovxd0H4peGNU1Lwsg07T9atLi5uE1G2ZREkyM7BfM3HAB4xn2NffFWNM8s6laiXaI/OTdu6YyM5qWo9Oga4u1iUEttZgB1JCk4/SpKAZmeLdSTRvCur6vIQqWNjNcsSwUAIhY8np061+SVfqf8cWYfBjxoscbyPJoV5GqIMlmaF1AA+pr8sKKKKKBBRRRRRRRQAUUUUUTGRbaQqDsbCMe3PIH/jv6UUs8oFi8Pd5Uf8AIMP/AGagYV9J/wDBPW3Z/jHq8/lkxxaBKN+OFZp4MDPqQG/I182V9cf8E4rSN9S8bXzKplhhsolbHIV2mJGfT92v5D0qjRRRQM+yKKKKKKKu2KtCFufuyE/u8qeB/eB+vA68g9CBQAUUV80/ttfGK68I6RF4E8NXXkazqkJkvrmNiHtbYkgKpHAdyGGc5VQeMsrAjtVhY/aVJkBH7r09Q3+A556jFSb38vy921Bg7QMDIGM4HfHfrUdFArkv7QP7UOl+Db248OeCILXW9ai+W4u5GLWlq+eU+UgyuBnIBAUkZJIZR8beOvHfjDxze/bPFniK+1WQMWRJXxFESADsjXCJnAztUZrmaKKKKKBBRRRRRRRQAUUUVKZmZAsmJVC7QHG7aPQZ6fhimfZ7aV+JPIOeQcle/Q9R2HQ/Wm0UDO18C/FT4heCDGvhvxZqVnbx5C2rSebbjPX90+Uz74zX0x8Lv2xLG6aOx+ImiixkPH9o6arPF143wkllAHUqzZP8Ir4yop8P2eMNvtIpST1csMfTawphigaUMYyqZ5VGxx7E5oooA9v0n9qb4y2Uu+416y1Jcg7LnTYQv0/dqh/Wuktf2x/iUjp5+h+E5owRvxbTqzDvz52Afw/CvmyilnhtCP3Mc6H/AG5A38lFV7uBreby2YMditkejKG/rU9QXkpmuC5GMKq/98gD+lAH1xY/trXyQqt98PLaeUKNzQ6s0Sk9yAYmwPxP419QfCnxXJ44+Huj+LJdMGmNqULSi1E/neWu9gPn2rnIAPQde/Wvynr9TfgVGsXwU8EKvQ+H7FvxMCE/zqGiiigZ2dFFFFaMkjybDIACqKmB/sqFH8qzq1b5o5L6d4TmNpWZeMcZ4oEwr8uPj7dy33xu8bTTbdy65dxDA/hSVkX9FFfqPX5L+NdUGueMtb1lSCt/qE90CM/8tJGbvz3qvRRRQIx6KKKKkEipaXSt1kiCr9d6n+hqOnXEanT5JudyyooHsQx/oKBoK+hP2BbFLv46S3D9bLRridOe5eOP+Uhr57r6h/4J26a8vxF8SawM+XbaSLYnPeWZGH/ok1QoqxBaSyqHO2KM/wAbnAxnGQOp5HYGpUht1UbvMkb5Tz8oB7gjkn65FAz7fori/iV8U/Anw7g3eKdft7a5Kb47KPMtzIOcERrkgEgjccLnvXzZ45/bOvGlaHwP4RhijDjbdaxIXZ1xyPJiICnPfzG+lUqK0kkWORmit4EB/hMYcD6b8mntcuQQYbXn0tox+uKAufY9FfnBrP7Svxm1J5v+KuNnFITiK1soIwgPZW2Fx+LE+9ZWnfHv4wWExlh8eaq7HtPsmX8pFIH5VlUVfCW5VVeDoSSyMQzfnkfpUUlm23dC/m4GWXGGHAzx3HJ6c4BOBQB+mlFfAng/9rj4oaTJGmuLpPiKDzA0hnthBMV7qrRbVX6lG+lfS3wc/aM8B/ES4h0uSR9A12QKFsr112TOcDbDKOHOTgAhWPZSKq0UUUAey0UUUUUUUAFFFFFFFFABRRRRRRRQAUUUUUUUUAFFFFFFFFABRRRV21JayI/dgRyf8CbcP5Db+tFM075pJIwqEvG3Lfw4+Yke+Fx+NPoEz5C/4KL+G8xeFPF0NuOGl026mzyc/vIVx+E5/Gvjyv0e/bJ8O/8ACRfADXTHbGe50sxajBzjZ5bYkb8Imlr84aKKKKBBRRRRTvlEbtk7lXKgDOTkZ+nGT+FNqW25nVPMEYfMbORwoYYJ/I0DCu2+Cfge3+I3xFsPB02sNpD3ySmK5Fr9oAeONpMFd6YBVG5z1xxXE11fwj8Qf8Ir8UPDPiB7l7eCy1OCS4kTqId4Eo+hQsPoaZFLYlf3s1yreiwhh/6EKbBJDIcNMsPu4J/kDVKigdj6I1P9ivVo486b4/srl/S405oR+au/8q5qX9jr4oRruXWPCUp9FvJ8/rCK+8qKuao8LGBIZEk2RbXdVIBO5j3APQiq9qiyXMUcjhEZwrMegBPWo6KAPLP2XPAOq/Dn4Uw6DrkcMepyXk1zcrC4dcsQq/MOvyIteoTu0cEkiozsqkhV6kgdBT6K04Le4uBmGCWX1KIW/lTHVkcpIjIwOCGGCKz6fFJJE4aKRkYdCpwaBWPyovvh38QLCJpr7wN4ntYlGWebSZ0AHqSVrmpopIJmimjeORCVZHBBB7gjqK/XykdEkUq6qynggjINWqKnmnnlt4UnnkmYAtl33YLdgfTAHHY5qCgD8gKK9z/bU8TaXrfxkutK0e1sorXRI/skslvGg8+5+9KzMoBJU4jwScGM+teGUUUUUCCiiiiinXEkcUSrt3yN82Q3CjJGCMde/wBCKIZbMqfOkuEb0SIMP1YUDCivov4F/syz/Er4bw+K7vxO2h/arqRbRBYi4EkKHaXP7xSCXDjHoue9dXqH7FWpRxE6f8QbS4kxwJ9MaIfmJG/lToY2mmSJOXdgqgnqT0rPZizFj1JzV+1uo4rpJlbb5bB13A/Ng5A4rPoBHyfaQS3d3DawjdLM6xoM4yxOB+pr9ehwMV8U+Cv2S/iBonjjQtYvtX8Lz2Fjqdvc3CRXM5kaJJVZgA0IBO0HgnFfa1FFFFAwooooooooAKKKKKKKKACiiiiiiigAooooooooAKKKKKKKKACiiiiiiigAooorTuY1jeNV6GGNvxKKT/OoafLEYZnhbGYyVOPbimUCPzS/azvk1D9ojxdPH0W6jgPHeOGOM/qhryyuu+NEizfGLxrMn3X8QX7Djsbh65GiiiigQUUUUUUUUAFFFFS28bTTxwx4DOwVST0JOKzickk9TWhDMYJUmXGY2DD8OazqBosafbS3l/b2kBAlnlWNCTgBmIAyfqa/Xivyt+DEazfGHwXC33X8QWCnBxwbhK/VKiiiig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00Z1C3/AOuin8jVer2hjOqQ+nJ/Q0AFMuP9RJ/umn1Def8AHs/4fzroZ+hqpLVqc9aqS1cTGoUY6sJUEdTpUD9TUfenv3plUZIkpw602nCmP1P0pq96Vu9IvegoWiiilPWkoooE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Tlp03RfxpE60TfeH0pk9RGpE6mlahOhplFFFIoWiiiiiiigAooooooooAKKKKKKKKACiiiiiiigAoooq5pnl7brft3eSNmfXevT8M0tNsod1vLPn7jon/fQY/wDstOoEzwz9ubUksf2fdQtWIB1C+tbZfmAyRJ5vQ9eIjx+Pavzyr7r/AOChtxGvwl0O0LDzJNejkUZ5IWCYE/8Aj4r4UoooooEFFFFFSQxvNKkUYyzsFUZ6k1HUttN9nuI58Z8tw/5c0DCp7W3lu7uK1t13SzOsca5AyxOAM9OpqCus+D1vHd/FvwdaSqrRza9YxspAIIadAeOlZ8jM7s7HLMSSfem0UUDP1TUBVCjgAYFLRRRRRRQAUUUUVp3bo91M8S7Iy7FVx0GelZoBJAAJJ6AVp3rRyXkzw8RtIxTjHGeKBMK/KH4mabb6L8SPE2j2iKlvYavd20Sr0VUmZQPyFfq8elfkx421Zdf8Z63riBlXUdRnuwGOSBJIzYJ9eagooooEY1FFFFFFFABRRRTb3yfs0W0fvt77/wDdwuP/AGaqlT3f8P41BQUfbP8AwTp1fzvBfirQcf8AHnqMV3n/AK7R7P8A2hX1PXyB/wAE3/8AmfP+4d/7dV9f0UUUUAFFFFFaJ8v7Ja7Cu7yjvx6726/his6tGSHyQiZzmNH/AO+lDf1oBhX59/t4amt/8e5rVcZ07TLa2b588ndL07cSjj8e9foJX5tftf3Md3+0b4tliZWVZbeMlWB5S2iQj81P0qOiiigk8koooooop8SPJIscaku5CqPUmgAooqeytri9vIbO0hea4nkWKKNBlndjgKB3JJxRKywwb+fMfhOnA7k/yHvnnjnPqa8lE05ZM+WPlTIx8o6cep6n3JqGgo+iP2L/AIN2njfW5vGPiazS68P6VMI4LaTBS7ugA2HX+KNAQSDwxKjkBgfvGua+F3hKz8C/D/RfClltKafbLHI6ggSyn5pJOem5yzY7ZxXS0UUUUAFFFFFFFFABRRRRRRRQAUUUUoBJAHU1o3ErTzyTOAGkYscdMk1V0xo49StnlOI1mQscdsjNS0CYHpX5EaleS6hqNzfzbRNcytLJjONzEk9fc1+r3jrVBongnXdaYgCw024uiTnpHEzdue1fkxRRRRQIKKKKKW4lUWDw/wATyow/AMP/AGakovVjFlBIB+8MkgY57AJj+ZoGgr63/wCCcdnG+q+NdQKjzYYLOFW7gO0xI/8AIYr5Ir7X/wCCdOmCHwd4r1naM3WoQ2pPPPlRlvp/y2/zxVKiiigZ9U0UUUVas43Mckq/dBCN+OSP/Qaq1cs5GW1lh2/K7o2fdQ3/AMVQAV83f8FCpgvwb0eENhpNfiOPUC3nz+pFfSNfJX/BRy+lj0rwVpqn9zPPeTuM/wAUawqvH0kalooooJPjSiiiiiiigAoooqG+mM1wXIxhVT/vlQv9KgqxqbJJqV08eNjTOVwO2Tiq9BR+pnwJhWD4J+CETodAsn/FoEY/qa7Ss7wxp6aR4b0vSoxhLKzht1HHARAo6cdq0aKKKKACiiiipIJ54G3QzSRH1RiP5VHRQAUyWKKZdssaSL6MoIp9FXbS7kk1K2kvZ5JUEi7zIS/y55HP40VHp0Qmutjdo3f8VQt/SpKBM89+Jfgz4e2vg3Xtf1DwN4YuJLDS7i482bSoWYCONn+9t3DoelfmDX6j/tA3kdj8DvG00rBVbRLqEE/3pImQD82FflxRRRRQIKKKKKW+WMWUDDHmGSQN9MJj+ZpKZqEbx+TuI2uhdQO3zEf+y0DQV9s/8E6tLWHwX4q1oD5rrUYrU/SKPd/7WNfE1ffP/BP+0ltvgjezSAbbrXJ5Y8Z+6IoU5/FGqrRRRQM+h6KKKdEjySLHGpZ3IVQO5NX5dm8iPOwcLlQpwOmQO/8A9eq2nxtJdrscoyhpAw7FVLf0qWgTGyOkcbSSMFRQWZieAB1NflR8UfFVx43+IWueKrky7tRu3liSQjdHF0jj4/uoEX/gNfpR8cblrT4MeNbhGZHXQb0IynBVjC4BB7YJr8sKKKKKBBRRRRUrRsqbmKJjHys4BweQQCckY703cqRSuc7gnyccZyBz+BP44qgeTk9aBhXf+C/g38UPGFml7oHg3Up7R0EkdxMFt4pVPRkeUqrj/dJrqP2OvBOk+OPjRb22uW8N1p+mWcmoyWsq7kuCjIiKw7gNIrEHIIXBBBr9GavxDzG2rJECf70iqPzJp3kyfOVXzFjxvZCGVfqRkVm0UBY/N2T9mv42RoWbwRIR/s6jaMfyEtcR4k+H/jjw3bPda94Q13TbaMgNcXFhIkQycD5yNvU+tfqzRV2imrfSNn7QPPzn5mPzgnvnv0HBzxnGOtSkfKrDO1hkHGMj/INAH4/0V+kfxe/Z7+H3xAtZ5006LQdbYMyajp8QQlzk5ljGFlyTyThjjAYV8B/EnwTr3w+8XXfhjxFbCG8gwyuhzHcRn7skbY5Q4PuCCCAQQGUUUUCOYooooqPU5Fl1K6lX7rzOw+hY1bsolnvIIXJCySKpx2BNZdA0FfrnoFimmaFp+mx52WlrHAuTnhFCjn8K/J7wzpra14j0zR487767itlwQDl3CjBPHfvX63UUUUUDCiiip9PiE9/bwt0klVT+JAqaoLNZGuU8okOuXBB5G0Zz+lT0CZV1e8j0/Sru/mYLFbQPM7HoAqkk/pX5E1+qPxtna2+DXjWZJGiddAvtjqcFW8h8EH1zivyuoooooEFFFFFSrJiNk2IwYg5bnGMjp07nsaiooGFdl4D+JHi7wLpOtaf4V1IaYdZWJbq5iQeeqRiQBY3P3M+YSSPmBAII78bRT3d5HZ5GLsTySck0yiigRPeXVze3c15eXEtzcTOZJZZXLvIxOSzMeSSe5qCiiiiiigAooooooooAKKKKddp9pUyrGfOUFpCP41/vY9R3PfqehJoVfRijBlwSOxGQfwPWqt3Gsdw6p93gr8wYgEZAJHfnn3oKPtf9jX47XniK4j+HnjK8ludTEZbSr+U7nuVUEtFI3UuFGVY/eAYE5A3fVNfkXo+o3mkatZ6rptw9te2cyXFvMmN0ciEMrDPoQDX6pfDPxVa+NvAGieKrTy1TUrRJnRG3CKTpJHnvtcMv/AaiooooA6KiiiiiiigAooooooooAKKKKKKKKACiiiiiiigAoooqS3dY7iOR0Eiq4ZlJxuAPSrs0bQyvFIMOjFSM55FZ1aLj93FIIyivGCMtnJHyk/iQaBMoeI9Jtde8Palod8GNrqNpLaTgHB2SIUbH4E1+S+pWdzpuo3On3sTQ3VtK8M0bdUdSQyn6EV+u9fmr+1l4dHhv4++J4IopUt724GoRM/8AH56iRyPbzGkH4YqOiiigR5TRRRRRRRQAUUUVFqKst7IWVFLkSBU6AMNwA/A1Xq1fJ+7hlWPapBUtn7zA5P6MtVaCj9V/hDr7eKfhd4Z8QS3CTz3umQSXDr0M2wCUfg4YfhXU14B+wZrrap8C10yQIp0fU7i1QDqUfEwJ/wCBSuP+A17/AEUUUUAFFFFFT2UYkuF3rmNfmcZI4HbI6Z6fUioKu26eXahiMNNyDj+EHHXPcg9v4RQAVyvxc8XweA/htrniubYWsLVmgRwSJJ2+WJDjnBdlB9ASa6qvjj/goT45Et7ovw9s5FZYB/aV/jBw5DJCmQcghTIxB6h0NPkdpJGkkOWYksfU0yiigk+Tr66uL69nvbyaSe5uJGlmldtzSOxJZiT1JJyar0UUVJEvmSbeVHJYgZwByTj2HNR0TsqWh5BeQ7ccHAHJPqOcYP8AvUDCtnwV4ev/ABZ4s0vw1pa5vNSukt4iQSqbjgu2ASFUZYnsATWNX1Z/wT68Ci+8Rar8QbyENBpqGxsCyg/6RIoMrA5yCsZC9ORMfSq1xIZpmkPGTwMk7R2HPOAOKjoooGfYfhnRrHw74c07QNMjMdlp1rHawKxydiKFGT3OBye5rRoooooooAKKKKKKKKACiiiiiiigAooooooooAKKKKKKKKACiiiiiiigAooooooooAKKKKKB1oooAKKKK13jur6aS4jtpJPMcsTGhIyearsrKxR1KsDggjkGqFPhllhffDI8beqsQaBWPyu8R+CfiEt3daprHgjxHZ+dK00rzaVPGgLNzyy8DJ7muTkR4pGjkUo6kghhgg+lfr7TZI45EKSIrqeoYZFWqKlnmadxI4IbYobJySQoBJ9yRmoqBH5A0V3Hx6mS4+NnjVo4Y4VXXbuILGuF+SVkzx67c/WuHoooooAKKKKmtXWNpGbp5Mi/iUIH86zK0DGslpcsxwY4wy47neo/qaz6Ckepfsn6empftDeELeTOEu3uBg94oXkH6oK/S6vzx/Ye01779oXSrpQdunWd1ctg9jEYufXmUV+h1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l4dTdqGf7sZP9P61m1reGl/0mV/SPH5kf4UAFV784gx6kVYqtqP+qUf7X9K15ulVJO9WputVZDVxOepuVo6nSoIqnTtUD96ZTmpvrVEIkHWnCmjrThUbd6Re9B6UvagoKKKKSiiigQ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Pj60Sn5selLH1psv3zTJ6iNQvSkalXpTaKKKRQtFFFFFFFABRRRRRRRQAUUUUUo5OB1pKmsZGhvYZkXc0ciuAfY5/pQAUUVzHxavZdN+FXi7UIDia20O9mjP8AtLA5H6imzwTwNtmhkiPo6kfzqOrtWJby7lXbLdTSL6NISKBXOkilimXdFIki+qsCKfX4/wBdJpvjzxxpieXpvjPxHZJknbb6nNGOev3WqraNIts69I3cH6soP/xX606nbj5YjH3ASQMdzjP8hTaAPqH/AIKPXMq23ge0WTETvfSOvqyiAKf/AB5vzr46ra8S+KfEviYwHxF4h1bWTb7hC1/eSTmMNjdtLk4ztHT0rFoooooEFFFFFTW/l7pPM2lfJkxn12Nj8c4qGnFRIrKX2E4AOOOo647Yz60DCvTf2XNMXVv2gPB1qwG2O/8AtPK7uYUaUf8AoHXt1rzKvQv2evF+j+Avi7ovi3Xku3sbHz96WsSvITJA8YwCyjAL5PPQcA1Qoq3NZCNcrdQSn0QPn9VFJFYXEke9fJA/2p0U/kTmgZ+n1FeK6d+1J8GLqEPP4ju7Fjn5J9NuCw5/2EYe/Wt/Rvj18H9WBNr490qMYz/pe+2/9GqtVaKsw2NxLnb5Qx/emRf5mnRWsY2tNLuBGSkec9ehJGBxnkZoA9Lorhr74wfCuzgM03xD8MMoGcQ6lFK3/fKEk/lXlHxD/a78BaRaSxeD7W98SXxQeVI0TW1qpP8AeLgSHHXATnpuHWm6eCs3n5x5XzLg4O7+HHHY8/h9Kkp5PyBVUKgzhR05/wA/pTKBHbftWfES2+H/AMJtR8ufbrGsRSWGmxpJtkDOuHmHcCNTnI/iKDjcDX5s11PxL8c+JPiH4on8ReJr37RdSDbFGnyxW8fOI41ydqjP1JySSSSeWoooooEFFFFFFFFABRRRRfyN9lt4WQgBnkVj3DYH80NUqsagSLkxfNiIbMMwOCPvYx23ZP41XoKPur/gnppog+Fet6oyMsl3rLRAnoyRwx4I/F3H4V9LVwP7PHhWXwX8F/DGgXKOl1HZie5SRQGSaZjK6HH91nK/8BrvqKKKKACiiiitCTzN22XO9AEPbG0YA/Ss+tS9lWe8nmQELJIzDPUAmgTCvyz+Olw9z8afG0sj7z/b96oP+ys7hfyAFfqZX5I+JtSbWvEep6xJnffXcty2QAcu5Y5A479qgooooEZtFFFFSR5WOaTy96pGSecbc/KD+BIqOnTK32GSVXwN6xsvqDk/+y0DCvV/2StBTxB+0B4YgmheSCzna/kK/wABhRpIyfbzFjH415RX07/wTv0yab4meINYABgtdH+zt7PLNGy/pE9UKKKKBn3HRRRRRRRQAUUUUUUUUAFFFFFFFFABRRRVnTohNdbG7Ru/4qhb+lSVFZLIZGeMsNiEsR6H5f61LQJnDftA3kdj8DvG00rBVbRLqEE/3pImQD82FflxX6Q/tlTtB+zh4p2yGNn+yICGwSDdQ5H4jP4Zr83qKKKKBBRRRRTNQjePydxG10LqB2+Yj/2Wn1FeymQxof8Alkm0fmT/AFoGgr75/wCCf9pLbfBG9mkA23WuTyx4z90RQpz+KNXwNX6O/sXxqn7N3hhh1ka8Y/X7XMP6VXooooGex0UUUVoQeX/ZseNvmec+71xtTH9az6vrD5dtA+c+ahfp0+Zl/pQAV8Vf8FF9SWXxh4U0cY3WunzXJ+btLIF6dv8AUnnv+FfatfBH/BQG6juPjfZwoylrbQreJwGzgmWZ8H04cf5NNooooJPnaiiiiprSET3cUBbAkdV3emTioakjMiv5kQbegLjHbHOf0oGFX/D+myaxr2n6TDnzL26jt02jJ3OwUcd+tUK7P4H27XPxn8FRLGZM6/YllAz8onQt+GATWeeTk9aSiigZ+ptFFFFFFFABRRRRRRRQAUUUVYslkMjPGWGxCWI9D8v9alpunS+WLhdpPmR7M+nzK3/stOoEzyD9sqdoP2cPFO2Qxs/2RAQ2CQbqHI/EZ/DNfm9X37+33qEtn8DIbaPO2/1m3t5MHHyhJZfx5jFfAVFFFFAgooooqK9lMhjQ/wDLJNo/Mn+tS0zVJFku9y9BFGv4hFB/lQNBX6O/sXxqn7N3hhh1ka8Y/X7XMP6V+cVfqH+zvYpp/wAC/BVvH0bRref8ZEEh/VzVWiiigZ3tFFFWdOlWG63MMgo6/iyED9TUlVbeV4J45o8B42DLkdwcir0y7JCq5KkBkJ6lSMg8dODQJnFfHmJpvgl43RTgjQbxv++YWP8ASvy0r9e722gvLOezuo1lgnjaOVG6MrDBB+oNflH8QvDN74N8b6x4X1Dd5+m3bwbym3zFB+SQDsGUqw9mFR0UUUCMCiiipI2VdysCyONrqGxkf/rAPfpUElodpaKRXAXJBO1h09evXjBJ46Cn0UDudT8MfG2tfD3xlZ+KNAlVbq3JV4pMmOeNhho3HdT+hAIIIBr7t+Gf7THwy8X20Ueo6onhjUyv7y21RwkQIAJ2z/6srk4G4qxx90V+dNFVZY5IZDHLG8bjqrDBH4UytESusZjDtsJBKE5Un3HQ0P5Um4y28eWYEsg2ED0AHyj8qB3P18tp4bmBLi3mjmhkUMkkbBlYHoQRwRUlfkx4b8UeJfDUry+HfEOq6O8mPMNjeSQ78f3thGfxr1zwh+1V8WtDAjvr/TtfhAChdRtBuUD0eIoSfdi1Z1XLOaPyTBK4T5wyOQcLx83QE84X8qGtYXI8uYx5J4kGQo7cjkn8BUEtvNEm94zs4G8HK5IzjI4z7UAfoXXhf7WHwUv/AIrWOj3vh2TTbbW9Od43ku2ZFlt2Gdu5VYkqwBAPHzPzzXLeB/2xvB+ovHB4s8P6loUjOF8+3cXcCjHLNgK457KrV774K8a+E/Glj9s8K+INP1aIKGdYJQZIgem9D8yH2YA1bm8hNuy6ilz/AHAwx9dwFPEDGLzPNttuM489M/lnNZlFAWPg3Vf2WfjNZTeXb+H7PUlyR5ltqUAX6/vGQ/pXP6x8AvjDpSGS68B6pIoyf9FMdyeBzxEzH/HtX6ZUVowpMytNApPlguXHQY5zn8KzqKKAPzY+EHw3+IFn8XPB1xqHgXxLaWsWu2ck0tzpU0caIs6MzEsoAAUE81+k9FFFFFFABRRRVnTpPKut20tmN1/76Ur/AFqSk0xUK3RbG4Qgpn13r/TNLQJnln7WmoSab+zv4vuIiwZ7aK3+U4OJZ44z+jmvzSr9D/249RSy/Z81O1ZsNqF7a26c4yRIJf5RGvzwoooooEFFFFFFFPuGS1YIyeZLhWwThcEBhnHJ4PtigYUUV9Wfs7fsu6f4o8M6Z4y8bapcCyvkE9tploPLZ49wKmWQjIDAN8qAHBUhweKZVh7O7ji817WdU6ljGQPzqg91cMhj80qhADKvyhsdMgdfqahoCx8p1fm0jVobX7VNpl7Hb4DGVoGCYPQ7iMV+pngrwD4L8F26w+FvDOmaWQgjMsMI851HQPKcu/8AwImulq7RRb3LTFo7ht7NysjE7gQOhPUg4Ax246c5KAPx/or7/wD2t/g14c8SfD/WPF2k6XZ6f4j0qB757mFBH9rijG6VZcD5m2AlWPOVAyATXwBRRRRQIKKKKKS/VzBbzEIE+aNcdSQQxz/33+lLTLssYlG75FY4Ge57/pQMK+9v2ANbl1D4NXmkz3AdtK1WWOGPHMcMipIPzkaU18E19h/8E35ZDF47hLsY1Onsq54BP2gE/jgflVWiiigZ9e0UUUUUUUAFFFFFFFFABRRRRRRRQAUUUUUUUUAFFFFFXbb5rPhHJR8MxPygEfKP0Y1Sq1p5B86MiQlk3IF6bgc5P0XdQAV8X/8ABRbQBD4j8K+KIxITdWc1hNx8i+U4dPxPnP8A98e1faFeGftyaCNZ+Ad7ejd5mj3tvfIFGS2W8lh9AsxY/wC7T6KKKCT88qKKKKKKKACiiii4w1ofvlkcEAfdAPDE/jtqlWinzRzRmXy1aJsnGc4+YD8SBWdQUj6s/wCCdWu+R4t8U+GWUkXlhFfI27hTC+wjHqfPH/fNfalfmt+yV4g/4R74/wDheeSaSOC9nbT5VQ/6zzkMaKfbzDGfwr9KaKKKKACiiinRIZJUjBUFmCgscAZ9TV+UqXO3hB8q5AzgcDOOM8daisFKI8/IJBjQjI6j5j6Hjgj/AGhS0CZV1fULPSdKvNV1Gdbeys4HuLiVukcaKWZj7AAmvys+JXiq88bePNZ8V324S6ldNKqM24xR9I484GQqBVB/2a+1f28PHB8O/C2DwtaSFb3xHMY3xkFbaLa0hBB4JYxrg9VZ6+B6KKKKBBRRRT0VncIiszscADkk1WvpRJPhW3RoNiHJwQO4z0ycnHvVgt5cDynBONq5weSPTOeBk57ECqFA0SwQy3E8cEMbyzSMFREBLMScAADkkmv1I+CXgqP4ffC/Q/CwCm4trcPeOpBD3DnfKQcDI3EgZ52hR2r4o/Yo8CHxd8YbfWLqEvpvhxRfykj5TPnECZBBB3AyDqD5RHev0KoooooGFFFFFFXFsxHn7SWVxkeWv3gcdz2+nXgg4qYSbc+SqwggjCdcEAEEnkj2JoAKK+e/jf8AtReFfBjz6P4SSHxLriAq0iSf6Fbtg/ecf6wg4yqcdQWUjFfJHxH+NPxI8evNHrniS6jsJdy/2fZnyLYIxzsZF/1gHYyFj71WSxumkCNF5TFdw81hGCPUFsUQWpkYh5oocd3yf/QQakooFc/RHxJ8R/AHhuaW31zxloNhcwjMlvLfR+cv/bMHd+lcNP8AtOfBSMfL4veY56Jpl1n9YxX5xUUp09Mf8hC1/KT/AOIqGa1MZwk0UvHVNw/mBUtFAXP0RH7VHwbN4YP7bvxHs3Cc6bNsJ/u4xuz+GPerkH7TvwTkXLeMHiOSMPpl1+fEZr84qKjmsriILuVG3dBHIrn8lJqGaKWGQxzRvG46q6kEfgatU9ZJFR0WRgrgB1zw3pkd6AufqLo/xj+FerQrLafEDw6obotxfJbuf+AyFW/Su3triC6gS4tpo54XGUkjYMrD1BHBr8g609A1/XfD1215oGtajpNyy7Wlsrp4HI9CUIJFZ9FX5BFLuLxKGOTuj+XnHHA4x9APrUE9qyK0kbeZEOScYKjOBkdu3TI5AzmgZ+ttFfAfw9/ay+I/h90h8RLZ+KbIYyLhRBcAAYAWVBjrgkujk+tfWXwe+NngX4nRiDRr57PVlXdJpd7hJ8c5KYJEi8E5UkgY3Bc4qvRRRQB6VRRRRRRRQAUUUUUUUUAFFFFFFFTWUX2i8ggzjzJFTP1OKACiioNQuY7KwuLyZlSOCJpHZjgAKCSST06Vfv8Ay/ts/lbSnmNsx0xk4xVeiigR+Ufj/U11rx3r+sR4KX+p3NyuG3cPKzDnv161hUUUUUUUCCiiiicSrau6/wCrJVGP1yQP/Hf0qlV24l22TQY+/Ir5z/dDD/2aqVA0fSn/AAT0t3f4waxcbMxx6BKpb+6zTwYH5Bq+7K+Of+CcNtG1/wCN7wqpliisolbAyFczkjPX+AfkPSvsaiiiigYUUUUUUUUAFFFFFFFFABRRRRRRRQAUUUUUUUUAFFFFFFFFABRRRRRRRQAUUUUUUUUAFFFFFFFFABRRRRRRRQAUUUUUUUUAFFFFFFFFABRRRRRRRQAUUUUUUUUAFFFFFFFFABRRRRRRRQAUUUUUUUUAFFFFFFFFABRRRRRRRQAUUUUUUUUAFFFFFFFFABRRRRRRRQAUUUUUUUUAFFFFFFFFABRRRRRRRQAUUUUUUUUAFFFFFFFFABRRRRRViK0kZBI5WJCCVL/xfQde2M9Pep1itY3BCNPgnPmHaGHbgHI/76oAKK88+Kvxn+H/AMNw0PiDWRJqQXcum2a+dcnoRlcgJkHILlQecE181eOP2yPE13NJD4O8Nafplv8AMonv2a4mI/hYKpVUPsd/1qhRWhuAg8ny4tuc58td3/fWM1JHd3UabI7qZF7BXIFAXPtiivzK8QfHj4v64ire+PdWhCHg2LLZk/UwBM/jXPy/Ef4hzSbpfHvil24+ZtXnJ/8AQqy6K1Xu7qRCsl1M6nqGkJBqNJNqsojhIbqWiVj+ZGRQK5+qtFflVF8RviHE4kj8eeKUbnDLq84P/odbOg/G74taLOZrPx/rsjHteXJu1/75m3Cs6ir4S2OxXt8KudxRyGb65yPyFRmzDY8mZS2BlX+Tk9cHOMD1JFAz9PKK+CfCH7XnxL0pootdtdI8QQBiZXlg+zzsPQNFhF/74Ne6/Dn9rD4deJJIbPX4rzwteyYBN1iW13E4CiVeR6lnRFHrVSinOjxttdWU4BwRjgjI/Sm0AfQNFV9NvrLUrCC/068t7yznQSQz28gkjkU9GVl4I9xViiiiigAooooooooAKKKKK2/DHCXJ/wB3+tYldB4cH+gSN3MmPwAFABVPUfvR/j/SrlUdQP79R/s/1q3N1qrJ3qzN1NVZK0RzT3GR1OlQx1MlQvTO1PbrTD92mSh4pwpopw6VGelL2pDS9qCmFFFFJRRRQI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70UUAFFFFSxjmo3++frUkdRnrTJW4004dBTTTqSiiikUFFFFFFFFABRRRRRRRQAUUUUVa0to1u8yYC+VIBn12Nj9cVVq1p8QkE7k/6qLf8AX5lH9aACvOP2nNUXSPgF4yumOA+nNa/jMwhH/oyvR68X/bYuo7f9nPX4ZGUNdTWkSAnGSLiN8D14Q0+iiigk/OeiiiiiiigAooooooooAKKKKKKKKACiiiiiiigAooooooooAKKKKKKKKACiiiiiiigAooooqRXWNGmJGU+6CRkt245yB16Y7dxSYxG0h4RcAn09Kq3Nw0xVcBY0GFUdvU/U+v8AQAUDQV7F+yZ8N2+InxTtTeWol0LRit7qRdco+D+7hOQQd7DkHGUWTuK4b4aeBfEfxD8U2/h7w1Yme4kIMsr5ENtHnmSRh91R+Z6AEkA/pL8HPh3ovwx8E23hvR8ysD5t5dsu17qcgBpCMnaOAAuTgADJ5JhooooGdlRRRS4OM44pK0FEsKxBmYFVDKc/dB+YY/OpJ7q4mXbPcSyj0dyRQK4UV+cX7Y1y7ftJ+KJI5m/dNaBCCfkItYenpzn8a4PTviD4902FYdP8beJbOJRgJb6rPGo5zwFb1qppiLJqVrG/KtMin6FhUlSpMUi8pY4CvTJgQt+eM1FQDP1K8R36aV4e1LVJN2yztJbhtoycIhY4z9K/I6u8/wCFw/E5tFvdHuPG+s3tjfW0lrcxXk5uPMikBDjMm4jIJGRzXB0UUUUCCiiiim3YkW3Q4xG7Hn1Kgf8AxX606pJR9ot4bfzFj2SOxZs4GQo7ZP8ADQMK+xP+CcEEgg8c3TRkRu1hGrepAuCw/Dcv518d19KfsnfHDwT8LfCWpaP4isdYe8vtRM/2i0to3jWIRoqhiXVsgh+AD1rOoq1PZ+XjZcQzZ/ubuPzAoFhcGLzP3G3GceemfyzmgZ92UV4vZftQ/Ba4iDy+KLi0YgEpNplySM9vkRhx9a6LRvjn8ItWQNa+P9FjGAf9LlNsefaUL/8AWqrRTpI3jfZIpVsA4PoRkfpTaAPRqKraVqFhq2nw6jpd9bX1lOu6G4t5VkjkX1VlJBH0qzRRRRQAUUUUUUUUAFFFFW9Pk8sXC7c+ZFsB9DuU/wDstOpbFYzZTsceYJYwvrjD5/pSUCZ8/ft8ahJZfAuK1jzi/wBYt7d8HHASSXn15iFfAFfb/wDwUT1GOP4feGtILYkudVa5UZ7RRMp/9HCviCiiiigQUUUUUzVJFku9y9BFGv4hFB/lT6i1GNYdQuYUJKpKyqT1wCaBoK/UP9nexTT/AIF+CrePo2jW8/4yIJD+rmvy8r9YvhxpraL8PPDejtu3WOk2tsdxBOUhVeSOO1V6KKKBm9RRRRV8eZ5MUcn8KfIPQE7v65qhWlNIsxRlGAIo159QgH9KBMK/OP8AbQuJJv2j/Eys+5IVtI4x/dH2WIkf99Fq/RyvzA/aO1KTVfjt40upM5TV57bn0hbyh+iVFRRRQI8+ooooqSKUQmRyM5jdP++lI/rUdSBUNndlwNyxgpnsd6/0zQMK9Z/ZDtY739ovwlDMqsqzTygMuRujtpXB+oKg15NXvX7Celi/+PtrdMOdN065uh7EqIf/AGrWdRRRQM/QaiiiiiiigAooooooooAKKKKvWQj+wzk7fM82Pb64w+f6fpSUW8OLNZ/78jJ+QU/+zUUCZ8uf8FFNSSLwB4Z0gsN9zqj3IG4ZxFEVPHf/AFw57fjXxFX13/wUfnVrvwPbA/Okd85HsxtwP/QTXyJRRRRQIKKKKKi1GNYdQuYUJKpKyqT1wCaswxvNKkUYyzsFUZ6k1QkZndnY5ZiST70DQV+sXw401tF+HnhvR23brHSbW2O4gnKQqvJHHavyktbeW7u4rW3XdLM6xxrkDLE4Az06mv14UBVCjgAYFNooooGLRRRRV6yczottgGQZ8vnqP7oHrnkfUjnIFUaKACvmb9tX4Mz+KtMHj/wxZ+brWnw7NQtokJe7tx0dQPvSJzx1KcZ+VVP0zRV2ihLlZmP2lyJDj971B9S3f8Rzx0Oc090ZQMjg9DnIP0IoEfj/AEV91/tFfsw6f4unuvFHgM2+la44Mk9gQEtrx+7Kf+WUh7n7rHGdpLMfi7xf4Y8QeEtZk0fxJpF5pd9H1iuI9u5ckblPRkJBwykg44NMooooEYtFFFFFFFABRRRRT43ZG3IxU8jIODzxTKKACremahfaXfQ6hpt5cWV5A26G4t5THJG3qrKQQfcGqlFPZLeU/vV8tv70a/TqvTt2x1zz0qrcW8kOGOGQkhXX7rY/z0PPIqepI5CmeAykYZWGQw9D/njqKB3PpH4RftZeL/DskGn+N4/+El0oYU3GAl7EvAyG4WXABOH+ZieXr7I+HPj3wp8QdCXWPCurRX0IwJovuzW7HPyyIeVPBxng4yCRzX5TVv8Agbxd4h8E+IYde8MapLp9/ENu9OVkQ4yjqeGU4BIORkA9QKzqKs3dv5a+dDloCcZPVD/dP9D3/MCtQM/WGivMf2evi9pPxZ8KtdxRrZa1ZbU1KxzkIxHEiHqY2wcZ5BBB6An06iiiigAoooq3ZxboJZ/7jqv5hj/7LTqbZs628iZ/du4J+qg//FU6gR81/wDBQ2ZF+EWiW5I3vr0bgZ7Lbzg/+hCvhOvsX/go9cSLbeB7QN+7d76Rlx1KiAD/ANCavjqiiiigQUUUUVBePI9y3mgh1whB7bRjH6VPUOoSrPf3Ey/dklZh9CSaBoK/VD4IQ/Z/gx4JiMZjYaBY7lIwQxgQnP45r8r6/XXRrKPTdIstOhXbFa28cKDJOFVQoHPPaoKKKKBluiiirejf8hiy/wCviP8A9CFOqCziM1wEBxhWb/vkE/0qegTMnxm1sng/WnvY2ltV0+czIDyyeW24D6jNfkrX6m/HWRYvgp43Zuh8P3y/iYHA/nX5ZUUUUUCCiiiio7rcIl+U7WJwcdx/+upKL2RTZQQ4+ZZJGP0IQf8AspoGFfYX/BN9G2eO5SpCk6eoOOCR9pz/ADH518e19y/8E77OOP4X+INQA/eTa0YWPskMZH/ow1SooooGfTdFFFFFFFABRRRRRRRQAUUUUUUUUAFFFFFFFFABRRRRU1m6x3UbOzomcOV67Tw2PwzUNFABWN460NfE3gnXPDjSCL+1NPnsxIRnYZI2UNj2Jz+FbNFXyCpIIII45FNqWZhI4m8xpC6h2ZhjLEfN/wCPZqKgR+QLqyMVYFWBwQeoNNr0X9pPQT4b+Ovi/TPl2NqD3cYUYCpOBMqj6CQD8K86oooooEFFFFSQSGKaOVdpKMGAPQ49apXEfk3EkO5X2OV3Kcg4PUVZqPUFxKknliNZI1KgHOcfKT+JU0DRd0XUrvR9ZsdXsJPKu7G4juYHxnbIjBlP4ECv1p0i/tdV0q01SxlEtreQJcQSDo6OoZT+IIr8ia/S79k/Xn8Qfs/+FbmVozNa2rWDqh+6IHaJAfcoiH8arUUVZ09f3/m8fuhuHTk9uoIPPOO4BoGepUUV5n+0546/4QD4OaxqtvMYtSu1/s/TirFWE8oI3KQDgogeQepTHerEiiILDtAMYw3A5bqc4Jzzxn0AqOiigR8P/tU+OF8efGfV9QtZhLptgRp1gwKlWiiJywI4ZWcyOD6MK8roooooqSLC7pWAKxruIPIPYDqOCSBx60AFFFegfs+eBX+IfxY0bw7JEz2Hm/aNRIDYW2j+ZwSOV3cID2Z1qvfthlhB4QfN/vHr24xwMeoNVqVmZmLMSSTkk9zSUDPtj9jfwKng34MWF5cQoup6/jUrl8AsI3H7lM4zgR4bB6M7+te0UAADAGBRRV6KMQKMcynBLf3fYeh9/wDJZpxjRnlMwjmXHlA+p75xgY/D1zxU7xSIpYrlA23epDKT6ZHBoEwr4o/a0/aIk1qa78B+Ab8ppKExanqcD83p6GKJh/yx7Mw+/wBB8mS/0Z+0na/EHUvhfeaP8OLFbrU9QcW9y32iOJ47Yg+YULkDceF65AZiOcEfnP4r8I+KvCk6w+JfDuqaQzsRH9rtXjWQjrtJGGHuMioqKKKBGFRRRRRRUvlP5e9tqAruBdgu4A44z1/DNABRRXZeCPhf8QPGyJJ4X8J6nqFu+Qtz5fl25IOCPNchM+26oqKXdD5O/wC0R7s/6vDbv5Y/WpPKdgCu2TKlsI4YgDqSByPxoGcbRXs//DL/AMavsnnf8IrDvzjyP7Ttt/1z5m39a5Hxn8I/iV4Phkn8QeDdVtbaJN8tzHGJ4I19WliLIv4moqKKKBHDUUUUU9GZGDoSrDoRTKKACrNhd3VheQ31jcTW11BIskM0LlHjcHIZWHIIIyCKrUUXscciG4j2xuP9ZGOAf9pf6jt244FKtCNykgZcZHqMg/h3qreRCKbCZ8thuQnPT64GcHIzjqDQUfeX7I/x6l8eKfBvi+4hHiOCPdZ3P3TqEaj5sjp5igZOPvLk4+VjX0dX5GaHql9ous2esaZcNbX1lOlxbzLglJEIKnB4PIFfqR8IvGVt4/8Ahxoviy3CIb63BnjXOIp1JWVBnnAdWAJ6jB71DRRRQB1dFFFFFFFABRRRRU1n5guo2h++h3g+m3nP6VDVnTJFiu9zAkGORePUoQP1NABXJfGid7X4PeM7iJ9kkegXzI3owgfH64rra8x/aq1JtJ/Z88YXS5y9mttwM8TSpEf/AEOpKKKKCT8zaKKKKKKKACiiilvvL+w2+AvmeZJuPfGEx/WqNWtQjaPyGLZEke8D0+Yr/wCy1VoKPtz/AIJ16YsXgTxPrHG+61OO2Py9oogw57/648dvxr6kr56/YCsZrP4H3NxIPlvdbuJ4zjGVEcUf4/NG1fQtFT21rNcBmiVcLjJZ1Uc9BkkehqCrlnIy2ssW0bXdWz7qG/8AiqACsnxR4m8O+F7SK88Sa3p+kW80nlRy3k6xIz4J2gscZwCfwrWr5J/4KO3syaZ4K05T+6mmvJnH+0iwqv8A6MaoYrW4lk8uGCSVsZwiljj8KbPBPAds8MkR9HUj+dWaKBXPoyy+JHw7vZvJs/Hvha5lwTsi1eBmwOpwHrp4Zopl3QypIvqjAj9K/IKiqVFasl5dyJskup2U9mkJH5UyGXyQVWOBs9d8Ksf1FAXP2Aor8odK8ceNNKTZpfjDxBYrnOLbUpoxnGM/K3pxW/pHxp+LGlS+Za/EHxDI2c4urxrlfyl3D9KzaKv4jabzHhjfnlcbVP4Lj9KJ1gkA2W0cP+4WOf8AvomgLn6f0V+cdp+018aoJIy3jFZkTGUl021IYe5EQb9c10tl+2B8VLeFUmsPC92wABeaylBOO52SqOfp+VUKKluljSbbEWKhV5PrgZ/XNNhjaaZIYxl3YKo9zQM+96K5/wCGutXviP4eeHfEOpR28d5qemW95MlupEatJGrkKGJIHzdya3pXWOJpHOFUFmPoBTKKsy2yB8Qyll9XTafyBNPmsljXK3lvIfRQ+f1UUAOor5uh/bI+GrKPN0HxajHrttrdgPx84fyrpdN/am+DN1Hun8QXlgf7txps5P8A5DVh+tU6KtQ2NxKm9fJA/wBqdFP5E5qNLW4eXyo4Xkf0Qbv5UAe2UV5lo3x++DurEi18eaZHj/n7WS2/9GqtdFZ/Ev4c3kyw2nj7wrPK2cJHq8DMfwD5qGipZ7a4tz+/t5Yv99Cv86ioA6uiora5t7mMSW1xFMh6NG4YfmKloooooAKKKKKKKKACiiiiiiigAooooooooAKKKKKKKKACiiiiiiigAooooooooAKKKKKKKKACiiiiiiigAooooooooAKKKKKKKKACiiiiiiigAooooooooAKKKKKKKKACiiiiiiigAooooooooAKKKKKKKKACiiiiiiigAooopyKzuqIpZmOFUDJJ9KupCluzK2yWTGM9VU98diffp1xng0QRm2jDbiJZF5AGCqkevuP0I9SKbQK42WSOKJpZXVI0UszMcBQOpJ7Cvjb9o79qO6ubi58LfDC8MFooaO51xOJJW6FbfP3VH/PT7xP3duAzS/tvfGiZ7q4+F/hi7CwIANcuYz8zt1Fsp7AcF8dSQvGGB+Rae7M7l3Zmdjkk8kmmUUUCJZ5pbieSaaR5ZpGLO7klmJOSSTySTUVFFFFFFABRRRRRRRQAUUUUUUUUAFFFFP3fIY2VXTB4bsT3HoeB+XpUNxbYVpYNzRDBIP3kB9fUZ4z9OmcU+nxu0b704Pvz+B9aBncfCz4p+NvhrqH2jwvq7x2zPvnsJyZLWc8Z3R5wCQoG5cNjgMK+8vgH8cPDPxXsGggA0vxBApa40uWTcxX/AJ6RNgeYnrxlT1GCCfzVq3pWoX2k6lb6npl1NZ3trIssE8LlXjcHIYEd6z6KtXkKACaFWWM8MvUI3pn0POM88Ec4yatAz9daK8f/AGYPjHafFPwl5F86Q+J9NjVdQg4HnDGBcIBgbWPUD7rcdCpPsFFFFFABRRRRXSaEu3TEb++xP64/pXN11GkjbpUAPoT+ZP8AjQAVQvTm5+gFX6zrnm6f8P5Us3eqsnerEvBP1qvJWiOWYqVOtQx1MvSoWpr/AHac3WmPTBDhTh0pop1MNKaT+L8aU0DYUUUUlFFFAg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B1opR1oAKKKD0qWPgZqGpR9w/SoqbJQ006m9xTqKKKKRQUUUUUUUUAFFFFFFFFABRRRRU1tL5W/5mAZdpA7jIPP5VDRQAV5T+1F8OfEHxQ+Hdr4c8OX2n2dzHqcV1K17I6RvGscilcojHO51PTHFerUVowi3dctewxH0ZXz+immw7Zn2rJGPd3Cj9aoUUCsfAmo/sh/Fa1j3QXHhu/P8Adt75wf8AyJGormZv2afjZEpZvBLMB/d1G0Y/kJc1+kNFaUsZjcIzxOT02SK//oJNPa0ukj81raZY/wC8YyB+dZVFAWPy51H4P/FSwnMM/wAPfE7N6wabJMv/AH0gI/Wuf1rwr4o0RS2teHNY01R1N3ZSRDrj+IDvxX6zUVdoqGC7u4ARDdTxA9kkI/lSfaZzN5rSNI5OSX+bP1z1oCx+P9FfrvfWFjfwtDfWVtdRMCrJNErqQeoIIrmrr4YfDW6keS4+H3hSWST77to8G4++dmanoqOa9uJlCv5QA/uQov8AICnpeqse02dux5+Yl8/o2P0oCx+VtFfpfrH7Pnwb1WXzLrwJYRtnOLWaa2H5ROorA1b9lX4OXsZW20fUdNP9611GViOMf8tC49+nX24paKZBcxAnz4Xcdtkm3+YNLNcws48qGRE7h5Ax/kKAsfnfRX3bcfsa/DdkxB4h8WRt6vcW7D8hCK5m8/YotWlzZ/EaaKPH3ZdHEhz9RMv8qdRSRzW+/EjSqvqqAn+YpHmh3HYZGXsWUAn9aBHxxRX17J+xPKEPl/EhGbsG0Ugfn55pyfsTybBu+JShu4GiZH5+fTqKSO6txGwkt5WfPylZQAPw2n+dM+2HywqwxBg2Q+CT9ME4/Sgdj5Aor7U0T9i3w/C//E78c6neru6WdklscemWaTn3ruPDf7KXwh0nJvNP1XXGyCrX9+w2/QQiMH8QasRRySNsjRnY54UZNNLwQkea3mH+5GwPp/F0HBPqcjBAqrNcTTAq8h2Ft2wcLn1CjgVFQOx+fumWF9ql9FYaZZXN7dzNtigt4jJI59AqjJP0r6B+EX7KXjTxNJBqHjE/8IvpJwxikAe9lXg4EfSPIyMvhgR9w19ueF/Cnhnwtbvb+G/D+l6RHJjzBZ2qRGTHQsVALH3Oa2aluLiSbCthUUnai9Fz/kcnngelRUUUAcx8N/AXhb4e+H00XwtpcdnBgGaU/NNcOP45HPLHk+wzgADiunoooooooAKKKK0ppPN2MV24jRMZ/uqBn9Kiqxf+X9tn8raU8xtmOmMnGKr0CPy8/aFvptR+OXjW4mJLLrVzAMvu+WKQxrz9EHHbpXBVu+P9TXWvHev6xHgpf6nc3K4bdw8rMOe/XrWFRRRRQIKKKKKKKKACiiiiiiigAooooooooAKKKKhvpjNcFyMYVU/75UL/AEqCrGpskmpXTx42NM5XA7ZOKr0FH6mfAmFYPgn4IROh0Cyf8WgRj+prtKzvDGnppHhvS9KjGEsrOG3UccBECjpx2rRoooooAKKKKvrHbeRauEV22EyAk8ne3BwfQClmEEi4W0ih90Z/6saWSHySiA5zEj/99KD/AFqOgR8dftTfHb4heDfjNc+HvCevpZWFhbW/nW5s4JQ8jL5hJLoWGVdRgHtXGaf+1/8AFS2iVJrLwzesBy89lKGP/fEqj9K5D9r26jvP2jPFssTKyrNBESrZGUtokI/NT/KvJqVUiRFEauH53lmBB9MDHH60lFFAj0744fGXxB8XItEGv6bpdnJpIn2NYq6rIZdmch3YjAjXv3NeY0UUUUUUAFFFFKOtQPBcy3JQRtJKxJwnz5P4damooGKByB/Ov1Ss/iZ8Nrl44LX4geFJZG4SNNXtyx9gN+a/KyioJ7W5t8efbzRZ6b0K/wA6hq7Va6lM9zLO3BkcsfxOaBn682d5aXsKzWd1BcxsAyvFIHUg8ggip6/H+v19t41hgjhX7qKFH0AxUdat/Gsd/cRp91ZWUfQGstcEjJwPWrlAmPr8oviZfx6t8SPE2qR7vLvNXu7hdwwcPMzcgfWv1dPSvx/oooooEFFFFFLKjNBKyjhFDN7DIH8yKSnowVgSiOvdWGQR/n8aACvov/gn7cW9v8bb+KaZEkuNBnjhVjgu4mgcqPU7VY/QGvnStvwV4l1bwf4p0/xLodx9n1Cwl8yFyMg8EMpHdWUlSO4JrPoq49vblWZZJVbPyoVDDH+9kfypfs1sFU+dK7Z+ZPLCjHs2T/Kgo/WWivlPwl+2doElkF8WeENTtbpVUF9LkSeORsfMdshQoM9BlvrTvEP7aPhyEL/wj/gnVb4n7xvrqO2x9Ngkz+lUqKfNsEr+WGCZ4DHJA+tMoA+qqKxfAWtSeJPAugeIpoEt5NU0y2vXiRsrGZYlcqD3A3YraoooooAKKKKuwNJ9kSNvubmdR9cA/wDoNFSGRXtLVVzlIyrfXex/kRUdAj4V/wCChlzI/wAXdFtC2YotBjkUY6M084J/JVr5pr3T9uXUvt/7QWo2uMf2dZWtr065jEv4/wCtrwuiiiigQUUUVLbTfZ7iOfg+W4f8jms2tO28sNJ5mCvkyYz67Gx+uKzKBo6z4PW8d18W/B1pKoaObXrGNgRkENcICMGv1Ur8zf2WdNXVf2gfB9rIAVS+NzyoPMMbyjj6p17da/TKiiiigYUUUUUVNZx+bcKuwOACxUnAIAJP6CpxFbtNueNhH3VHx+ROaACiue+JuuXHhn4c+JPENn5RutN0u5uoBKpZDIkbMgYDkjcBmvjS1/bI+JCSL9o0HwpLGPvBbedGb8fOIH5VSqSKaWIERuQG6r1B69R07mrM8NqwHkLLH675A38lFL9ltPKB+1TeZjlfIGM/Xd/SgD7srG8YeFfDvjDR30jxNo1nqtk+f3dxHkoSCNyN1RsE4ZSCOxr5Ss/21rtYVF58O4JpNo3NFq5jUnHOAYWxz7n8a6LRv2z/AAnKn/E48Ha3ZvgcWk0VwPfljH0+nPtSLcwPkyRtEcH7nzA8DAwTkd8nJ+lSiLzGxBIk2WCgIfmY47KcN+lUrqBreby2IJ2qwI9GUEfoaioArfEf9jjSLx5rzwF4il02Q7mWw1IGWHJPCrKvzooHqshPrXz745+AfxW8Iu7XnhG8vrVWZVutMH2uNgOd+Ey6L7uq1+jHgvxDY+LPCel+JdNWZLPUrZLmFZgA6qwzhgpIBHQ4J5rXq+QVJBBBHHIptQx3VxGFUSFlQHargMq564B4FSJdRsAJIdvAG6M/mSD1P0IoFY/IF1ZGKsCrA4IPUGm1+rvjHwJ4N8YwmPxP4Z0vVTsMayz26mVFPUJJ99P+AkV4b47/AGPfA2qs8/hTWNR8OTMwxDJ/pluoA5ADESAk9y5+lOoqRVSQZhlEgHO08MB9D16Z4zUdAHwpRXrnxR/Z5+JfgG2m1C60tNX0qFS8l9pjGZI1AJJdCA6gAEliu0eteR0UUUUCCiiipI9hJSTARxtYkZ2j1H061QlR45GjkUq6EqwPYirdQ3xQ3BMalQVXOTnLYG4/ic0DR3PwP8eXfw3+JOl+J7d5Ps0biG/hT/ltauQJFxkAnGGXJxuVT2r9RYZI5oklidXjdQyspyGB6EV+QNfpt+y5rUuvfADwffTKFeOx+x/UW7tAD+IjB/GoKKKKBnpVFFFX4JFOnRxfxLM7H6EJj+RptSGNUtLVh1kiLH672H9KjoEz4j/4KKan5vj7wzo+OLXS3us4/wCesrL/AO0a+W6+hf2+71Lr45wwL1s9Gt4G47l5ZPx4kFfPVFFFFAgoooqxYxrNeQRSZ2PKqn6E81lVoojybvLxuVGfn/ZBJ/lWdQNGr4S0z+2vFWk6PnH26+htsk4++4Xr261+tdflt8BraS6+NvgmKIAsNes5Dk/wpMrN+gNfqTRRRRQMKKKKsWEjRXG9AD8jKc+jKVP86lpNNZFW6DfeaHCcd96n+QNLQJnk/wC19dy2X7Ofi2aHG5oreE5/uvcxI36Ma/Nev0H/AG7dUFh8A7i1JAOpalbWo684LTf+0u/88V+fFFFFFAgoooopuoxqi2zL1kh3N9d7D+QFOqK/R47jY+PuKwx6EBh/OgaCv0E/YN0z7B8BY7rOf7S1S5uuvTG2H/2lX591+k37H1tJa/s4+E45QAzR3MnB7PdSsP0IqvRRRQM9aooooooooAKKKKKKKKACiiiiiiigAooooooooAKKKKKKKKACiiir0T+ZaRAyZZCyBMfdX7w/MlvypKbYOfKnh8xVUhZMEcsQcAD8GJ/CnUCZ8P8A/BQ/w+bP4heH/EiCNYtT05rZgo+YyQPksf8AgM0Y/wCA18v199/t8+HjqvwWh1qKKMyaLqUU0kh+8sMmYmA+rvEf+A18CUUUUUCCiiiim3iqbaNwrllYqx/hAIBUfX71Opz4a0mVpCAMOqgfeYHH8mY0DCvtn/gnXrouPBfijw2UIax1CK9Dk9RPHs2gexgz/wACr4mr6E/YK15dL+N7aVK8uzWdNnt40H3TKm2YE/RY5B/wL3qhWhGhitVQ5BfEjjkf7uR06cg/7VVLWNZZ0RiQucsRjIUcnGe+KtyNvdm2quTnCjAHsBQDPvyvhP8Ab38ctrnxGtfBtpMTY6BCGnCk4e6lAZs84banlgcZUtIO9faHj/xNYeDfBer+KNSZRbabavOVLhTIwHyRgnjczFVHuwr8qdd1O91rWr7WdSl869v7mS5uH2gbpJGLMcDgZJNMooooEUaKKKKS9ZVgjjBBLHe3Q47AeoPU+4IqWGPzJAvIGCWOM7VAyT+ABNUriUzTNIcjJ4GSdo7DJ7AYFA0FfcP/AAT/APAo0vwXqXjy8gUXOsyfZrJioJW2iYhyD1AeQEEf9MVNfG/gzw9f+K/Fel+HNMUG71G6jtoi2dqljgs2OdoGST2Ar9VfC2iWPhvw1pvh/TEZLLTrWO1gDcttRQoJPcnGSe5JNR0UUUDNKiiiinxSSQyCSKR43HRlOCPxplFABUdzDDcwPb3EMc0MilXjkUMrA9QQeCKkoqwl3IFCukUgVSq5XGM98jBJ+ualE9swPEsRwMA4YE9yTxj8jVKigDyfxp+zr8I/FCSNJ4Vg0i5ZNi3GksbUx+4jX90T7shrxLxt+xhcq0k3gvxhDIpYeXa6tCUKrjkmaMHJ9vLFfYtFXZrlIwUgw7ZOZSOMdPlB/PJ56dMc03Zncu7FmY5JJySaSigD5t+Av7Leg+GIoda+IEdrr2t8slkRvsrb0ypH718d2G0Z4BIDH6RVVVQqqFUDAAGABS0UUUUUAFFFFXoLj7R+7uGHmZJWU9WJ5wx789D788dEqlWjJIszCUFyWALFjklsfMfzzQJnzb+1D+zroviTQ77xZ4J02PT/ABHbI1xNaWsWI9RUDLKEXpL1IKj5jkEEsGHwjX7AV+ZP7Tfh+08MfHjxXpFgAtsLwXKIAAsYnjWbYAOiqZCAPQVHRRRQI81oooopbtS9msm0fu5NpbPJ3DIGPQbW/OkqTy1ktLl26xxhl+u9R/ImgaCvsz/gnV4kaTSPFPhGaSPFvPFqFsn8Tbx5cv4DZF+LV8Z19BfsD6gtl8dXtmGTf6PcW6+xDRy/yjNZ1FFFAz7+ooooooooAKKKKKuabGsi3THqkIYfXeo/qap1as4S0Mk2eEZV/ME/+y0AFeJftvXyWn7O+s27db25tYF47iZZP5Rmvba+bP8AgobIo+Duiw/xN4giYfQW9xn+Yp9FFFBJ8JUUUUUUUUAFFFFRXruzoj5/dptXPoSW/rVerOpyrNd7l6CONfxVAD/Kq1BR+j/7GMIi/Zv8LnbtaQ3bt7/6XMAfyAr2GuE/Z7s47H4G+CoYxhW0W2m/GSMSH9WNd3RV+Bozpsaj/WCZy30ITH9aoVoLEI7W3YHJlQsfb52H9KACvij/AIKLaosvjPwrov8AFa6dLdH6SyBf/aJr7Xr4I/4KAXUVx8b7SGNlZrXQ7eFwGyVJlmfB9OHBplFFFBJ87UUUUUUUUAFFFFFFFSwRtNPHCmN0jBRk9zxQAUUVPY20l5ewWkABlnkWNATgbmOBz9TVXUo1i1G5ijzsSZ1XPoCaSwk8m+gmC7/LkV9vrg5qFiWYsepOTVnS/L+2fvCoXypOvrsbH64oKP1d+H2m/wBi+AfD2j9fsGl21t1z9yJV69+lVvirfy6X8L/FepwFhLaaLeToVYqdyQOwwR05HWulHArzr9pjU10n4CeMrp8YfTJLbltvM2Ihz9X6d+lPooooJPzEooooooooAKKKKKsNd3TReUbmYx4xtLnGPpVeigYV0GkeNPGOjxCLSPFmvafGMYW11CWIDAwOFYdq5+iidW+xu4RNvmKGbAzkg4569jVKrtxNts2g/vyK/wCQYf8As1UqBo+t/wBhLxf448SfEnWbfX/FGt6xpsOjs/l31/JOqSmaIIQHJwdvmdK+ya+Ov+CcNvG1744uiAZI47GNTjkBjOT/AOgCvsWiiiigAooooooooAKKKKKKUcnA61aS0CEG5Yj1jQ/N24J6LwT6kEcigAoorwL4v/tSeBvBzy6b4cH/AAlWrLwfssoW0iPH3pudx56IG6EEqaqVKtvO0QmEMnlZ279p259M9KuI4ix5KLGRt+YDLZHfJ5B+mKazMzF3YsxOSSeSaBXPfayPEXijw14cSN/EPiHSdHWQ4Q317HAH+m8jNfnf4/8A2h/it4wkdZvEkuj2bEEWmkZtlXjBG8HzGB7hnI9q8pkd5ZGkkYu7Ekljkk+tNGm3RGc2+Pe5j/8AiqQ6bdBS2bcj2uYz/wCzUtFAXP041D45fCOxmEM/j/RWYjIMMxmX/vpAR+tO0344fCTUJDHB4/0NCP8AnvP5I/NwBX5hUVXNvcCEzeTJ5QOC+07QfTPSoqvglSCpII9DinvJ5pJnVZiSWLP94nGM7uv4ZxQFz9afD3ijwz4jV28P+ItI1cR/fNjexz7frsJxWvX5AozIwZSVYHII6g16f4D+PfxU8H3CtZ+KrzUbUFd1pqrG6iZQOFG87kHsjL2rNoq5LaxspaCQjAJ2SHn8D0P6egzVR1ZHKOpVlOCCMEGgZ+l9FfOnwf8A2rvB/ihoNM8ZQr4X1R8L9od91jK3Az5h5iycnD/KAOXJr6KRldQysGUjIIOQRSUUUUALRRRRRRRQAUUUUUUUUAFFFFFFFFABRRRRRRRQAUUUUUUUUAFFFFFFFFABRRRRRRRQAUUUUUUUUAFFFFFT2UYkm3Ou6OMb3HqPTqOpIH41BVy1Ci0JypZn5G3kADjB98nj/ZoAK4n45eOYfh18MNY8UN5bXUMXlWMT4/eXL/LGMZG4AncwHO1WPau2r47/AOCinihmu/DHgqGVwqRvql1HtG1iSYoTn1G2f/voVI7NI7OxJZjkk9zTKKKCT5Lvrq5vr2e9vLiW4uZ5Gllmlcs8jsSSzE8kknJNV6KKKKKfGu91Xcq5OMscAe5NABRRV7QtMvda1qx0bTYvOvb+5jtrdMgbpJGCqMngZJFOSPcpcsqRqQGdugz/AD78DJ4NRrcWqn5o55QVHRghDd+zZH5VBd3BmZUXiGPIjXGPqT7nv+XQCoKCjb+HHgHxV8QtdXR/CulSXs4w00mdsVuhP3pHPCjg+5xgAnivprwn+xbH5MMvizxsxkK/vrbTLXhW/wBmWQ8j6xivov4O/DzRfhp4ItPDmkxo8iqHvbvZte6nx80je2egycDA967Kr0l1aGMhLWdX7EzggfhtFOXy5M+TJux/Cw2tjjnHQ9egJPBNZ9FAHyzrP7F/hea3C6P401mznzy91bxXC4/3V8s/rXh/xc/Zu+IPgC0uNVjhh1/RIQzyXdhkvDGP45Yj8yjAJJXcqgHLCv0Woq7RTo5GukaRyvmIBvPdx03H3zgH1znnk02gR+P9FfUX7aXwStPC8x+IXhS1WDSLqYR6nZxRkLazMfllXHCxueCOArEYyGAX5doooooEFFFFSRMoYrJkxsNrgdx/9bgjtkCqM8ZimaNiDtOMjofce1WqbqA3LFLlc4KN82WOOhPoMEAf7tA0db8JfHGpfDzx7pninTGcm1kH2iBW2i5gb/WRHtgjpkHBCt1Ar9RtB1Sy1zQ7DWtNl86yv7aO5t5MEbo3UMpwenBFfkZX3z+wT4s/tv4Qz+Hp5ka50C9aJUGdwt5cyIx/4GZgPZRVSiiigZ9D0UUUV1lrxYQDp+6X+Qrk67B1VUVF6AAflTQmFZj/AOvc/wC0f51p1lKSzFj3OaqydKrvU8lV3q0csidKlXpUadqlHSojTX7U49aa/amNCjpTqQUtM/i/GlNJ/F+NKaBsKKKKSiiigQUUUUUUUUAFFFFFFFFABRRRRTZv9U/+7/Sn4pk3+qb/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WgAoPSig9KkP+qNRVK3Ef1qKmxRGj71Opo+9TqKKKKQwooooooooAKKKKKKKKACiiiiiiigAooooooooAKKKKKKKKACiiiiiiigAooooooooAKKKKKKKKACiiiiiiigAooooooooAKKKKKKKKACiiiiiiigAoooopR16ZpKKACiiirktzbs48qGWNe+6QOf5CntNZeVlZLgyf3TEAPz3f0qhRQB8k6j+xTYvOW074h3MEXZJ9KWVv8AvpZV/lXPa3+xf4miX/iS+NNHvG9Lu2ktx/475lfa9FaEBgkBLXUUJHZ1c5/IGkBjeXy0ljPOAxO0H/vrH61QooFY+CL79j/4qW8LSQ33hi8YKSEhvZQWPp88Sj8zXM3X7M3xrhZ8eDRKqk4ePUrUhgO4Hm5/TNfo7RWlNEYtu6SE56BJlf8AkeKetpdNF5otpjHjO4IcY+tZVFAWPy/1b4MfFfS5fLuvh94ic5Iza2T3A/OLcK5/V/BfjHR4jLq/hPXtPjGctdadLEBgZPLKO1frBRV2iq8FxcW53QTyxH1Ryv8AKlkuriWTzJZ5JHxjLsW/nQFj8f6K/XyeCC4TZPDHKvo6hh+tczefDX4dXkvnXfgHwrcSYA3y6RAzY+pSp6ms4hPdwQsSoeRVJHbJxVaW+uJI9jeSB/swIp/MDNLDfNEvEERfqshLBlPYjDY9+lAWPyprQ8OabJrHiHTdIiz5l9dRWy4xnLuFHt3r9JNZ+Afwe1bH2rwHpceP+fQyW3/oplrP0/8AZv8AhFputWGsaX4cns7uwuYrqBl1CdxvjcOuRI7AjIGR6VUooooGeuUUUUUUUUAFFFFaEvmBgk2d6AIc8EYGMfpTKn1Ga3kv5ZI50kWR2cFQQBknj5gKSSEpEZWktyvoJ0J/IHNAj8svjlO9z8aPGsryGTOv3oVs5+UTuF59AABXGV7x4x/Zx+NuoeJtS1P/AIReG8a+upbp5ItTtQNzuWI+Z1OefTFcfrXwL+LukAtdeANZkwP+XSMXXfH/ACyLf556VDRU8FtcTLuht5pR6opP8qjdWRyjgqynBB4INAjzeiuo1D4e+PtPhabUPA/ia0iUZZ59KnRQOnUrXNzRyQytFKjRyISrKwIKkHkEdjTKKKKAI6KKKKKKKACiiirFhIsd/byP91ZVY/QGsqtKGNZi6scARSNx6hCR/Ks2gpHR/DOwj1b4keGdLk3eXeavaW7bTg4eZV4J+tfq7X5gfs46bJqvx28F2secpq8Fzx6Qt5p/RK/T+itO52ee5jjeONjujVhyEPI/TFZlX7c+da7hktFw/f5ex6/h0AHy+tABX5QfEfQv+EZ+IHiHw+qOiadqVxbR7wclEkYKeeSCoBz3HNfq/XxN+3v8N7nT/FMPxI06F3sNTVLfUiOfJuEUKjH0V0VRwMZQ5OWFNooooJPliiiiiiiigAooooooqeyiWe8ghckLJIqnHYE0DCiitLwzpra14j0zR487767itlwQDl3CjBPHfvVTU3WTUrqROVaZ2H0LGq1FWNMVJNStUkxsaZA2T2yM0DP1f8OWCaV4e03S492yztIrddxycIgUZx9Kv0VneJ9QTSPDeqarIcJZWc1wx44CIWPXjtV+W7k+3T3FvJJCZHY/K2CATnHFQTySTHdNI0p9XO7+dMooEflRqmv6hdeJ9S162u7i1ub65lnd4pCjZdy5GVx3rWi+J3xKhXZD8QvFsa+i6zcAf+h1yNFSSyGRy7BQfRVCj8gMVHRRQI0vEWt6t4i1ifWNd1C41DULgr51xO5Z3woUZPsqgfhWbRRRRRRQAUUUU4qGBVmZQR1Az/WoobPzC265hiA6bw3P5A0+igZ3vwA8ZaZ8P/i1ovi7WLe8uLGw8/zI7VVaRvMgkjGAzKOC4PXpX1/pf7XvwqvJxHcWviTT1yP3lxZRleT1/dyMePpXwHRUb2cm8rGyS4UsSuQMAZPXHYVWq+fM8mWSP+FPnPoCdv8AXFUKBn6aeDPjx8K/F/iCz8P6D4ma51S9LLBbtp9yhYhSxG5owo4Unk16ZX5x/sX28k37R/hllTckK3ckh/uj7LKAf++itfo5VjT5Giud6rn5HU/RlK/1qWk03y9t1v27vJ+TPrvXp+GaWgTPKv2ub6bT/wBnXxbcQHDvBDAecfLJcRRt/wCOsa/NSv0L/bp1JbH4AXlqxGdR1C2tly2OQ3m/j/qjx+Pavz0oooooEFFFFJfJujjnGTgeW5JJ5H3fYccAf7JqnWijlc9CrDDKejD0P+e1QyWZdybQNIueE6uPw79+npnAoKPvX9g/xzZ638Lm8GzToup6BK+2Isd0ltI5dXGeuGZ0OOgCZ+8K+i6/KP4d+Mtf8BeLLPxN4buxBe25IKuMxzRn70ci/wASEduo4IIIBr74+C37RHgb4h28FldXcegeIGwrafeSBVlbgfuZDhXyTwvD8H5cDJqUUUUAeyUUUUVoCXz4VkkJM24hz/e6YJ9Tyfy9c1n1oeUYIVhdAJcln55GcYUjsRjP446igTCvhD9u/wAAaL4U8c6T4g0S3hsovEEUxntYYwiLPCUDSADgbhIuQB1DHksa+76+B/25fiHpfjL4gadoeh3EF5Y+H4ZUe5jYMslxKVMgVgcFVCRjP94OOwplFFFAj53ooooqO/KHyQq4Ijwx9Tub+mKkqK/8v7SfKzt2qDn+9tG79c0DQV+jv7Fwcfs3+GSzBgXvCo9B9rl4/PNfnFX6d/szaONC+Ang2xDbvM01Ls8dDcEzkfh5mKr0UUUDPRaKKKviNokRGz9xWH0Iz/Wm1JLI0pVmXBEaJj/dUL/So6CT83/2x5Vl/aQ8WMrbgDar9MWkII/OvH67z9oK+l1H44+NZ5jll1u6gBzn5Y5DGv6KK4OiiiigAooopyymEO4Gcoyf99KV/rVCtLcq2l0HHLRBVyO+9T/IGs2gpHrv7HUKzftH+E0boHun/FbWYj9RX6R18AfsFael78dzcuuTYaTcXCnA4JZIu/tIenP4Zr7/AKKKKKACiiirllCGtJp+6SIn4EMf/ZaWm2qyLbl8kRu+MdiVH/2X606gTPmb/gofeRp8LNA08sBJNrazKPVUglB/9GCvhivsH/go/O3/ABQtsspA/wBPdkDcE/6OFJH/AH1+Zr4+oooooEFFFFFQ30xmuC5GMKqf98qF/pU1RamySaldPHjY0zlcDtk4oGgr9TPgTCsHwT8EInQ6BZP+LQIx/U1+Wdfrf4Y09NI8N6XpUYwllZw26jjgIgUdOO1V6KKKBmjRRRRRRRQAUUUUUUUUAFFFFFFFFABRRRRRRRQAUUUUUUUUAFFFFWNOYrexgMi7yYyz9FDDaT+GalqlWlcczFyIx5gEmE+6u4A4/DOPwoEzlfi/4d/4Sz4XeJfDqQJNNe6bMlujdPPCloj+DhT+FflTX7AV+WPxt8Of8Il8W/FHh9LdbaC11KU20SnIWBzvh/8AIbJUVFFFAjjaKKKKmtt3nBAyJvBjLP0UMCpJ/A1DRQMK7D4LeIB4V+LHhfXpLoWsFrqcBuZj0WBmCy59vLZq4+iltFMdq0neY7QP9kEE8Y7nGDn+Eikqe6mE0xZIxEn8MaklVHXA/HJ/GoKAPtH/AIKD+OTa6Jo/w+spist839oagFYg+ShKxIR0IZwzY7GJa+Lq6X4j+MdX8eeL7vxNrjIby5WNGEeQiqiKigD6Ln3JJrmqKKKeis7hEBZmOABySaBBRRUkMck0qxRI0kjkKqqCSxJ4AHc0ydljtW+6WkO0dDgDkn1BzjB781Sqe+lEk21W3RxjYhBOMDqRn1JJ/GoKCj6m/wCCffgX7f4n1X4gXsOYNLQ2VgxXg3Ei/vGBz1WMhenIm9q+1q4r4HeCY/h78LtE8LhV+1W8AkvWUg77l/mlOQBkBiVB/uqo7V2tFFFFABRRRRRRVyG2CIks4BJIKxHPK+p9AfzI544yAFFFfPP7SP7SOl+Azc+GfCPkap4oVvLnkcFrewPfdj78nbYDgH7x42mvBDLMf3aEgEAseFGemSeB+NTxWkeV8642qRk+Wm4qfQ5wPyJqYyMyqpPygYCgYA/Co6BXPc/EviLQfDOmnUvEWs2Gk2e7aJrydYlZsE7QWPLYB4HJxXhviz9rr4Y6VM8Gj2+ta+4UFJbe2EMLH0JlKuP++CK+IPGHivxH4w1l9Y8T6xd6revkeZcPnYpJO1F+6i5JwqgAZ4ArDohhtVX9+kzt6pIF/mpqUx6d2guh/wBt1P8A7JUVFAXPryf9te4JHk/DiJB336yW/lCKrW37amrKv+k+AbGRtx5j1F0G3sMGM8+/6V8mUU1baEq5aWRW/gUIDn6nIx+VNaym48rbPwOI+TnGcYPJxjkgYqSigLn2n4f/AG0tBnuGXXvAupWMOPleyvUumJ/3XWMD869i+HXx0+GPjp4bbSfEkFrqEu0Cw1AfZ5yzdEXd8sjeyM1fmVRVKrcIKxAH61M+yY/vwxJ/5aD7w4P5/jzxjIp906yOpTOBFGnI7qgB/UUAfsBX5v8A7Zn/ACcn4rx/05/+kcFW/gt+0b45+Hrw6ffXD+I9AQbfsN7KfMhUAACGU5KAYGFO5cA4AJzXEfGvxZa+Ovilr3iqyhmhtdQuFeFJlAkVFRUXcASM4UZwcZqCiiigRxdFFFFMm/1Tfh/On1KFRrO7ZhkpECv18xB/ImgaCvYP2Mv+TlPCn/b5/wCkc9eP17v+wvp3239oCxudqn7BYXVwCTyMp5XHr/razaKKKBn6E0UUUUUUUAFFFFFW7ORltpYsDY7q2e+VDf8AxVVKvwMh02NAf3gmcn2BCY/kaACvkj/go7dyJp/gmxGPKllvZW453IIQP0dq+t6+J/8AgorqYl8beF9GyM2umy3WOcjzZdv0/wCWP+Pam0UUUEnyvRRRRRRUsEbTTxwpjdIwUZPc8UAFFFT2NtJeXsFpAAZZ5FjQE4G5jgc/U1V1KNYtRuYo87EmdVz6Amq9KxLMWPUnJpKCj9Xfh9pv9i+AfD2j9fsGl21t1z9yJV69+lblA4FFFWftbeRFF5a4jBAbLZIJJx1wOp6Cq1FABXjnxV/Zz8C/EbxZP4n1rUPEFtfzqiyfY7qMJhECqArxtjgZ4xySa9joq8l1aiMhracyY+8JwBn6bf60kbBkDbcZqlWiXRrS1C8skRDfXex/kRQJny9q/wCxj4OkiI0jxdr1pJ2a6jinH5KI/wCdfNX7QvwuHwl8aWnhsa3/AGybjTkvTP8AZPs+3dJImzbvf/nnnOe9fptX56/t0amL/wDaAvrXj/iW2Fra8D1TzefX/W1HRRRQI8JooooqSCUwTJOoyY2DjPtzUdTWzIpkaTGPKkHIzyUYD9cUDCuu+DUK3Hxf8GQPnZJr9ihwexuErka9R/ZT09NT/aD8H20g3Kl41xjg8xRPKDz7oPf05rMqzYQ+Z5z5x5Ue/wCvzKv9arU+OSSPd5cjJuG1tpxkehoGfpfXjP7atzHB+zl4hikZQ1xLaRoCwGSLmN8D14Q17NVPWtJ0vWtPk07WdNs9SspMb7e7gWWNscjKsCDVqiooLyeEEIYzn+/Er/zBqaym8+8b7QU2tG54AUbghK8DA64oFY/Iuiv1IvfhD8K7yFopvh34XVSCCYdMiiPPuigj615F+0H8Efg/4U+EnibxRYeEUtL+1tc20qahcBUld1RDsMhQ/Mw4xz0pKKKKBHwpRRRRRRRQAUUUUt6Y/sMAG3zPNk3euMJj+v61Rq3qEXli3bcT5ke/Hp8zL/7LVSgo+3f+CdempF4A8TauFG+51RLYnaM4iiDDnv8A648dvxr6jr58/YE0+Wz+Bk1zJnbf6zcXEeRj5QkUX48xmvoOiiiigAoooop0aNI4VRkmkVSzBVGSTgVe8uKH5I2L8fM/QMfb2+v146AAKzvE2uaT4a0G813Xb+Gw02yjMlxcSn5VHTtySSQABkkkAAkgVcvbq2sbOe8vLiK2toI2lmmlcIkaKMszMeAAASSelfnV+1B8Z734oeKWstNuJYvCmnyEWFvyoncZBuHHUscnaD91eMAs+XII4FAhOX2lXkPfPUD0Hb1POeuBHRRQI0/2hv2jPEHxEln0Pw+1xonhfLI0Ktie9U8ZmZei4/5Zg45OS2BjwaiiiiiigQUUUUUUUUAFFFFFFFFABRRRRUrLHOu2fhsDbL1K47H1GPxHGPQxUUDCvdf2cf2hNb+G00Oh6352reFGcfuS+ZbLJ+Z4Seo6kxnAJ5G0kk+FUVVmjeGQxyLtYdRTK0XX7REIWPzLnyjjPP8Ad+h/n6ZJrOoGfrj4e1nS/EGiWmtaLfQ32n3kYkgniOVdT/Ig5BB5BBBwRV+vgj9jr40SeCPEsfg7xHegeGdTlCxSTP8ALYXBPDg9FjY8NngHDZADZ+96KKKKACiiiilVWZgqgkk4AHUmhFLuFXqTgZOK0dsduoSAlmwQ0uMbsjBx6DqPU9/QABQSACScAdTUN/d2un2NxfX1zDa2ltE0080rhEjRRlmZjwAACSTXwB+0r+0Hq/xFu7jw/wCHZptO8JRuQFXKS3+P4pe+zuI/oWyQNtdLPCkzSBDjhVG45wCM9gOcdcjHSpfLtgHVbfIbG0u5LL+WB+lNooFc+jfil+1J8O/CEk1joryeK9Sj42WEgW2VuOGnOQeD1QPyMHFfP/i39rr4nas0sehwaP4fhMmYmht/PnVf7rNKSjfUIK+d6KminaNQqxW5AH8VujfqRmiSZpFKtFbgH+7bov6gVDRQFz1e7/aK+M90siy+OboCQYPlWtvGR9CsYI/DFOtv2jfjRBt8vxxcHaMDzLO3f890ZyfevJqKcVtzCsZt1BB5kVm3H8zj9Ka1tbux8uR4ssABINwA7ksP/iaKKAue/eHv2tfizpsey/k0XW/V7yx2N17eSYx+leteCv2y/D13IsHi7wpfaWTtH2ixmW5TPdmVgjKo9t5r4noqCa3liXcygpx8ynI5zjOOh4PB5ohtpZmCoFyRn5nCj8zirSMyNuVip6ZBxwRg/pSyv5khZgoJ7KoUD8BxQFz9WvAfxA8GeOrM3XhPxFY6oFXdJFG+2aIZwC8TYdMkHG4DPasLxR8bPhf4X8V3XhbX/FUVhq1oF8+GS1n2pujEi/vAhTlWB698deK/MzTL++0u/h1DTby4sryB90VxbymOSNvVWUgg+4NXPFXiDV/FGuz65r1/Jf6jcLGstxIBufYioucYydqqM9T1PNVZ7WaE4cIT/sSK/wDImlaxvVi81rO4EeM7jEcY+tS0UBc/TW2+LXwtuIxJH8RfCgB7SatCh/JmBro9I1/QtYiEuk61puoRno1rdJKDxnqpPavyRoqmeDg9aSr18U+w24GN/myZPfGEx/WqNAz9gKK+Xf8AgnZpyxeAPE2rcb7nVEtz8vaKJWHPf/XHjt+NfUVFaL+YkUEUgUFIhtx3DfOM/wDfVZ1TwXl3Au2C6niHokhX+VABX50ftp6pNqX7Q+vQySiSKwitrWAf3FEKOw/77d/zr9F6rahp2n6jC0OoWNrdxMMMk8SupH0IqaioEuZ1lMvmb3JyS4DZPvmnzXk8u3f5Q2/3YlTP1wBmgVj8iKK/VG5+FvwzuWkeb4e+E3eQku50eDcxPUk7M5rm9V/Z4+DOpT+dceBbONsk4trie3Xn/ZjdR+nFSVKgcQXMqPsaOL06hiFI/JjUIvh5Wz7HblsY35fP1+9j9Kal3ttZ4THlpVC7s8Abg3T8KAsfmlXtv7E2jf2t+0HpE7Kjx6Zb3F5IrjOcRmNSPcPIh/CvqDWP2U/g9fRlbXS9T0s4PzWuoyMRkYH+t3jjr/PNaXwk/Z58H/DLxePE3h7WPEM9z9ne3eK8mheNkbBP3YlPVQevaqtFFFAz2GiiiiiiigAoooqfT2Vb2LexRC212AyQp4P6E1NVa2iae5igT70jhB9ScVZoEzA+I3hy28X+A9c8M3So0eo2UsCl1DBHKnY4B7q21h7gV+T1fr3e3MNnZzXdxIscMEbSSOxwFVRkk/gK/ISiiiigQUUUUUXDqLNoymXMisG9AA2R+o/KimznETe/A/OgAr6k/wCCderyw+P/ABNoIUeVeaUl2zejQyqg/wDR7flXy3X0h/wT1/5LTq3/AGLs/wD6UW1VKKKKCj7wooop8C+ZPHH/AHmA/Wuun71y2mjdqFv/ANdFP5Gunn6GmhPYRztQt6DNZcdaNx/x7yf7prPjqrL0qu9Ty1Xfqa0RyyJ0qUdKjSpKjprdRTu9MfqfpQUhw60tIOtLTV70vpSL3pT1oBhRRRSUUUUCCiiiiiilFABRRRRRx7UtFABRRRRUc3+qb/d/pUlR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VpKUUAFBooPSnv9wfWo6e/QUygSEXrS0i96WiiiigYUUUUUUUUAFFFFFFFFABRRRRRRRQAUUUUUUUUAFFFFFFFFABRRRRRRRQAUUUUUUUUAFFFFFFFFABRRRRRRRQAUUUUUUUUAFFFFFFFFABRRRRRRRQAUUUUUUUUAFFFFFFFFABRRRRRRRQAUUUUUUUUAFFFFFFFFABRRRRRRRQAUUUUUUUUAFFFFFFFFABRRRRRRRQAUUUUU+KWWF98Ujxt6qxBplFABTZESRCkiK6nqGGQadRU815dzbfOuZpdv3d7lsfnUi6hcLH5Y8jGMc26E/njNVKKAOc1XwD4F1abztV8F+HL+XJO+50uGRsnryyk81g6t8EvhLqcZjufh/oMYPX7LbC3P5xbSK9BoqzBdeWfngim/wB/cP5EUNdBpN3kIi/3UJ/mSarUUAeNXP7MPwUljKx+Epbc/wB6PVLokf8AfUhFc1d/sefC+aVpItV8VWwOMJHdwlR9N0JP619FUVemu7fyiLeCaNyCNzTBhg8HgKO3vVGiigDwH4afsw+H/APxJ0nxjpPibUrkacZT9lu4I28zfC8f3124wX3fdPTHuPfqKKKfDI8Mgkjbaw6GmUUAFUPEOjaX4g0S70XWrGG+0+8jMc8Eoyrqf5EHBBHIIBGCKv0VoCWCX5o2ETdWjY8dCTgnqOOh55A560ro8cmyRCjDqGGD0rOqRJpkjaNJZFRvvKGIB+ooFY+EfjX+yr4q8NXNxqvgNZvEejcv9lBH223HJxt/5bD02fMSfu8ZPztqFneadfTWOoWk9pdwMUlgnjKSRsOoZTyD7Gv13rN8QeH9B8Q2q2uv6JpurW6ncsV9apOgPqA4IqzRSJqN0qhQLcgettGT+ZWg6ldEYxbfhbRj/wBloCx+SNFfp9qPwR+El/KJJ/h/oSMM/wCot/JHPsmAabp/wP8AhHYyGSD4f6G5PaeDzh+TkilqaRZLfezfupIiDtc7Xz24PJ/CqP2m48lofPlETHLIGO0n6dKioCx+Ydey/AH4UfETUviR4X1pPBurRaVY6tZXlxc3UH2ePyFmVmZWk2iT5QThNx9uRX6BeHvCnhfw7v8A+Ef8N6NpG/l/sNjHBu+uxRmtmip7GEzXAQcYVn/75Ut/SoKnsJ1trkSsjOu1lKq20kMpXrg+vpQMK4v47TLD8E/G7v0OgXqfi0DqP1NdpXNfFDwnH458Bar4TmvpLCPUYlja4jjDsgDq3APBztx+NTUU1LiFpTvEiR54xhyB+mafNNaAr5Mkzeu+ILj8mNAj8pKK+wbn9ij5pGtviRxk7Fk0bkDsCwn/AFx+Fc5qv7GfjqKXGleKfDl1Fk/Nc+dA2O3Co4/XikoqQC2MW/7bCGxnZtfP0+7j9aS3TzidkkQ/35VT/wBCIoA+YaK9+1j9kr4tWMe61j0PVCAfltb/AGk4H/TVUHPQfriucuv2bvjVbRNJJ4HmZQM4jvrWQ/kshJplFPZD5xhBR3/2HDD9OtSS2t1CnmS200a9NzxkD9aAPJKK7W7+E/xQtZnim+HfissnVk0md1/BlUg/ga57WPD+vaKcaxompaceP+Pu1eLr0+8B6VBRRRQIy6KKKc83l206Yz5qBM+nzBv/AGWqFaE/l/2bJkL5nnJt9cYfP9Kz6Cj6L/4J+20c/wAbr2V1Utb6FPIhIzgmaFMj04cjI/rX3rXxX/wTo0xZfF3izWON9rYQWw+XtLIWPPb/AFI47/hX2pVuzh3W0s+fuOiY/wB4Mf8A2WnU208xbZuojdx24JUf03frTqBHzR/wUOuo0+FGhWRZRJLrqSqN3JCQTAnH/Ax+lfC1fYf/AAUfuH8rwNarJhCb+R0z1I+zhT+rfrXx5RRRRQIKKKKKKKKACiiiphNJ5iuxWQou1fNUOAPQBs0yRvMbc0cQP+zGqj9BTKKAOt8M/En4geGoYbfQvGeu2NtB/qraO+fyF+kRJT9K7CL9pT42RrsXxu5H+1p1ox/MxV5FRUxmc4wscZAIzHGqEg9QcAZ/GoaKKBndeL/i78S/FsEltr3jTV7m2ljMctvHL5EMinqGjjCq34iuFoooooooEFFFFSRbN4Mn3By3zAEgdQCe/p+FV4GmmupJ2O9zud2Iz14J/M1LeuYUNryJCR5vzdPRSPryevOOhBpmmyLGLlWGTJFtHsd6n+lAzqPhZ4TufHPxD0PwnbbwdRu1jldMZjhHzSuM/wB2NXbHfbX6BftU6nfeGf2efEN54fvp9JurdLWK2mtJDE8Sm5iQhCuCvyEjjtXB/sT/AAfuPB+hy+OPEdo0Gt6tCI7S3kyGtbUkHLDs7kA46hQo4JYDT/b11J7H4EC1XO3UNWt7ZsDsFkl/nEKnhl8lSqxwEH+/CjH9QaYBGZvMkhjf1TBVT/3zj9KbRQB8f6P8avixpUvmWvxB8QSHOf8ASrtrkflLuFdHaftOfGuGVGbxgk6L1jk0y1w31IjB/WvG6KfK3mSM+FXcScKMAfSmUUUCLut6leazrV9rGoS+beX1xJc3EmMb5HYsxx7kmqVFFFFFFABRRRSyRrJbNh8SBlwOxGDn+lRxWFxJHvXyQP8AanRT+ROafRQNHuX7Gvjjwh4A+Ieq634v1ZtNt5dIe1hf7NJMGdponIxGrEcJ6Y619haN8fPg9q2fsvjzS48f8/Yktv8A0aq1+ZdFVWikVSxQ7QQC3bJ6DP4GmVbu1kW2RukbuR9WUD/4r9aqUDP1n8N+LPC3iZpl8OeJdG1loADMLC+jnMYOcbthOM4OM+hrZr5E/wCCcNtKtt44u2jxE72MaN6sonLD/wAeX86+u6vW8mbFIdn3ZHfPrkKP/ZaSpCqC0tCmNzREtg997dfwxUdAmfDv/BRDUJJfib4e0o58u30b7QvzcbpJpFPH0iH14r5hr6A/b01FL748G2Q5On6VbWz89CS8v8pRXz/RRRRQIKKKKms4hPdwQsSoeRVJHbJxWZWjE/lzJJ83ykH5Tg8e9RRW1uznzZpI17bYw5/mKBo0PDmmyax4h03SIs+ZfXUVsuMZy7hR7d6/XCvyX8G6wPD3i/Rtfa1W7XTL+C8MBbaJfLkV9hODjO3GcGvrLTv21rF5wuo/Dy5gi7vBqqyt/wB8tEv86p0Vc+xCS4SG2lLl2CrvXbyTjsTVOgZ9bUV856b+2B8Ory5gtR4f8WCeaRY1Vbe3I3E4HJmHrX0ZRRRRQAUUUUUUUUAFFFFFFFFABRRRRRRRQAUUUUUUUUAFFFFFX4xusYZAiqAWjyDyxBzk/gwH4VQq3YfNDOojyy7XL5xtXOD+ZZfyoAK+Df2/vDY0v4vWfiCGApDrWnI0kmf9ZPCfLYe2I/Jr7yr5o/4KEeHvt/wy0bxHFbySTaTqXlO69I4J0IYn/tpHCPx96dRRRQSfC1FFFFFFFABRRRRRRRQAUUUUVIH8qCSbGSBtXp949+ueACc9iBUdMv2wyQD/AJZjLf7x69sjHAx6g0DQV7p+xT4FPi74xW+q3UJfTfDqi/lJB2mfOIFyOh3guPXyjXhdfot+xp4FXwb8GbG9uYVXU9fI1G4bA3CNh+5TI5wEw2D0aR6q0UUUDPaqKKKKKKKACiiirdjGqg3DqrbThFYZBb1x0IHp7jgjNSMzMxd2LMTkknkmnz4UrCNpWIbAVbIOOpB7gnJ/GoqBM8N/a7+LzfDjwauj6JcIvibWUZLch/mtIejT4HOf4U6c5POwivz0kd5ZGkkYu7Ekljkk+td/+0L42k8f/FvXNeFwJ7ETta6cQTtFtGSsZUHpu5cj1c+tee0UUUUCCiiiiinqqnJZlRR1LHAH9T9BUctxbgFY0mY54dmC5H+7zg/jQMKK6n4aeBvEfxE8UQ+HfDNmJ7t18yR3bbFBECA0kjdlBI6AkkgAEkCvq7wr+xj4cisv+Kp8X6td3TAEjTY44I0PcZkWQvz3wv0paKatzB5ZDQyb8jDCQYA+mOfzFTBY5Sfs8u/nhCNr+g479egJoA+KKK+3tf8A2MfB81rt0HxfrtjcZHz3scVymO/yosZ/WvBvit+zj8R/AdvNqQsY9d0iIFnvNN3OYkGeZIyA64AySAVHdqjooooEeNUUUUUUUUAFFFFFE6P9keUfcDqjfiCR/wCg0UlzKVtWg7PIrfkCP/ZqBhX0v/wTytpH+Let3YA8qLQZI2Of4mngI/RWr5or69/4JwRK1z45nP3kSwQfRjcE/wDoIqnRRRQM+w6KKKKKKKACiiiitARCO1tmH/LWMsf++2H/ALLWfV8CRY40cnhAVz2B+bj88/jQJhXwP+39eR3PxxtYUYFrTRLeFx6MZZn/AJOK++K/OH9sydpv2j/FA8wusYtI0y2QoFrDkD05J/Emm0UUUCPHaKKKKkglMEyTqMmNg4z7c1HU9syo8hfp5Mg/EowH60DCuu+DUK3Hxf8ABkD52Sa/YocHsbhK5GvUf2U9PXUv2hPCFu/IS8a4/GKJ5B+qCsuiiigZ+l9FFFFFFFABRRRRWlPEsJjRe8Ubf99ICf51m1oyrIrmOXJdPkOTyMcY/SgTCvzX/a6u4779orxbNEwZVnhhJH96O3iRh+BU1+lFflj8b52ufjL41mMhkDa/fbWJz8oncD8MAD6VHRRRQI42iiiinmMSWty+7Hlxhh7/ADqP60yicyLbOVyEYhGP6gf+O/pQMK9w/Yg06S+/aF0i5XONPtbq5fHoYWi5/GUV4fX0l/wT1hZ/jJq8/lkpFoEo344VjPBjn1IDfrVKiiigZ93UUUUVZsIfM85848qPf9fmVf61WqzYmRVmK8IyhH/PIH/jv6UAFeM/tq3McH7OXiGKRlDXEtpGgLAZIuY3wPXhDXs1fOn/AAUFuJIfgpp0Ub7RPr0CSD+8ognbH5qtSUUUUEnwVRRRRRRRQAUUUVFetIZFSQMNiAKD6H5v61XqzqMomut69o0T8VQL/Sq1BR+kP7GsDQfs4eFg0ZjZ/tbkFcEg3U2D+Ix+GK9frhv2frOOx+B3gmGJQqtolrMQP70kSuT+bGu5oooqS2i86dI8lQT8zYztHc4HoMmgAoorO8UazZ+HfDep6/qLMLPTrSW6n2/e2IpYgepwOB61atF8mDzd2JJQVXBHCdD+fTqOM9jSVJM++QsBtHAVc5wBwBn2HFR0CPlz9vP4qG0tIvhhotxia4VbjWXQjKx9Y4PUFuHbocbOoYivjOtnxr4h1HxZ4s1TxLqzl73Ubl7iTkkLuPCLk5CqMKB2AArGoooooEFFFFSRRvI4VBk4z17dyfb3qKe6VMx24DAjDSMuSTznAPQfrxnjpS3TGO3VB1lGSf8AZB4HXuQc5HYetUqCkaPh3RtT8Qa3Z6Lo1lJe6heSrDbwR4y7H68AepPAHWvuz4J/su+D/CdjFf8AjK2tfE2uMAzpMm6zgOOVSNuJOv3nBzgEKvfjv2APh1DFpl/8StTtVa4mdrLSS6f6uNeJpVJ4+ZvkyORscdGNfWlPmllmkMk0jyOerOxJ/M0sU80SlI5XVGILLn5Wx0yOhqOigCK0trezto7W0t4reCNQscUSBVQDoABwBVPxBoOh+IbL7Dr+jadq1ru3eTe2yTID64YEZ960aKuwTJMyo+2KQ5+cnCk9s/3e/PTp05NOZWVijqVYHBBHINUKvwMJbXdxviwrcnLKeh/Dof8AgNAj5F/aB/ZTsY9NuPEXwuimjmhXfNojyNIJFAGTAzZbdwTsYndk7SMBT8eSI8UjRyKUdSQQwwQfSv19r4l/by+GNroetWnxE0W1jgtdWmMGpxxrgC6wWWXGf+Wiht3A+ZMnJc02iiigR8s0UUUUzUBukFx3kzv5/iHU9Secg545JA6U+n4MltLD2I8wfMAMrnk/hu49SKBoK/Rr9kD4jt4/+FMEGoXJm1zQytlfF2y8iY/cynkn5lGCTyWRzX5y17t+xF4yPhj41WulXE4jsPEETWMgeTCCb70LY7sWHlj/AK6ms+iiigZ+hVFFFXbNfLhMnR5Mqv8Au9+3fpkHswPWipGZdkapv2rGAAx+6erD/vok/jUdAj5U/b/+IkunaNp/w506Zkl1NBe6kQOturkRR5x0Z1Zjg5HlgdGr4qr039qHX5PEXx68W3bh1S2v2sI0ZshRbgQnHoCULf8AAq8yooopwBYgAEk8cCgQUUU5FZ2CqCzE4AHUmm0Ur3EUMm1YknIyGLMdp+m0jpzznn0qD7S3/PNP1/xoAbRX2r8Iv2RNBh0a01L4jXV5d6nIokk021mEcEII/wBW7r8zsO5VlGcgbgNx9K/4Zk+CP/Qln/waXn/x2pqKPtkbSKXtEVB1ETsC34tu/lTomhkUBZQj91k4Gc9m6e/OKB2Pzgor771/9kP4W38jSadca/o5I+WO3u1kjBx1IlRmP/fQrxL4k/skeOfDtrJf+F9QtfFNtGm54Y4zb3XAJO2MsysBjoH3EnAU02inurIxR1KspwQRjFMoEfONFT3dvcWd1NaXcEtvcQu0csUiFWRgcFWB5BBGCDUFFFFFABRRRTdQi8sW7bifMj349PmZf/ZaqVYvWkMiJICNiAKD6H5v61XoKPv39gTT5bP4GTXMmdt/rNxcR5GPlCRRfjzGa+g68f8A2M4fK/Zv8LZjKM/2tzkYzm7mwfyxXsFFFFFABRRRRRRRQAUUUUUUUUAFFFFFFWWs58/u187jP7vkjABOR1GM9cY61WoAKK4/w78TvAeva/f+H7DxLYDWLC9lsZ7CeTyZ/NjYqwRHwZBlTyuRXYUUUoBJAAJJ6AVajs2Vs3OYwCQU/jyO2O3Pr65waACig9K8b+MH7Rfw/wDANtNb2t/F4j1tcqthp8wZUYZB82UZWPBGCOXGR8uOaSyj4ad1BQAquRwWI+vYHOecHGetPpwwAFUAACm0CK37ZXxAtPBvwhv9HSVTq3iOKSwtYiuf3TACdzzwAjFQf7zrxjNfnZXUfEnxv4i+IXi258S+JbwXF3MAscaArFbxAkrFGpJ2oMnvnJJJLEk8vRRRRQIKKKKKLhoxZMhX94ZFKnHYBsj9VopNSLKsNvub5V3lSOjN6fVQlA0FfV3/AATn0lZvFHi3XifntLKC0XjqJnZzz/2wH518o1+hX7DnhWbw78EYdQuojHca5dyXwDJhhFgRxg+oIQuPZ6p0UUUDPdqKKKvaGM6pD6cn9DXQTnrWH4dXdqBb+4hP9P61tzdKaJlsQ3v/AB7P+H86pR1bvziDHqwFVY6qy1XfvU8neoH71ocr3JkqSmJUg60yo271JUbd6C0KKWgUUi96KF70UAwoooooopRQIKKKKBS0UUAFFFFFFFMoGFFFFLupJv8AUv8A7v8ASiib/Uv/ALv9KTGFKOopKUdRWb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VqSg0UA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sRX17Cu2K8uI19FlIFNhuZom3Kyk/wC2gb+YNQ0UAU9R0rS9Sj8vUdNs7xOPlngWQcexFczN8KfhhKpV/h14S56ldHgU/mFzXZUVNc3MtwQZPLGOyRqg/JQKhoooA5jwR8P/AAb4JuL+fwpoNtpL6h5f2oQFtsnl7tnykkDG9ugHX2FdPRRVy3uoxbR28isqrIzllAJ5CjGOP7vr3p001mAvkyTMc874woH5Mao0UAeKftH/AAKuPi/qmlXq+LRo8em28kcdu2n+eHZ2BLbvMUj7qjGD0rwnVv2M/HEU2NJ8VeHbuPJ+a586BsfRUcfrX3DRWiotzHvN7CrYztKvn6fdx+tJFIqxvMrxEoOEfnfkgEY69CTms+igD8/9W/ZI+LVjGXthoOpkZ+S1vypP/f1EH61r/A/9mrxtH8SbBviL4Ojj8NeTcrd776CTdugdEA8qQsGDsrBh0IzkHFfdNFaKBJhutzk5/wBWT84/+K78j05A4qOqVWBeT4KuwkBIzvAJOOAM9QMehoFY/O/46/s5+L/h9eXOo6NbXGv+GQWdLuCPdNboATidFHG0A5kA2cZO3O0eH1+wFcL42+D/AMM/Gc73HiHwdptxdSPvkuYVNvPI2MZaSIqzfiTUtFIl5C0xaa2+QjhIpCuPxbdTZLmMuTHCyp2DPkj8cD+VAWPy5or7z1j9jz4aXU001hq3iTTy5JSJbiKSKP2AaPcR9WNcjcfsUQtMxt/iQ8cRPyq+ih2H1InAP5U+imw3UYf99FI6+iybT+ZBpHu1/eLHbqA2NpdiWX6YwPzFAWPjqivsey/YptFuA178Rp5oe6Q6QI2P/AjMw/Su78N/sk/CjS5jJqI1vXAVx5d5e+WgPqPJVG/NjU6Rs7YXtjJJAA5xkk9Bk96Y10tuf9GYPJt/1uCNh/2c9/ftzjsarTzyzH942RkkKAAoJ64A4HQdKioGfCnhfw7rnifV49J8PaTeapfSciC1iLsFzgscfdUZGWPA719k/s4/swQeGbu38U/EMW97q0RWS00yMh4LVhzukbpI4PQD5RjOW42/RXhbwz4e8K6d/Z/hvRNP0m1JBaO0gWMOwGNzYGWbAHJya1qKvWKKbC4kP3hLGo+hD5/kKo1Zs3t1STzmlVv4diBgfrkjH60AFfMP/BRK/SP4b+HNLOd9xrBuBx2jhdT/AOjRX09XiP7VXwY1j4uwaAdG1ewsJdJ+1ZS7V9svmiLHzKDjHl+h61JRSwNDIfnuEh93DH+QNK7RCTy4545B/eGQP/HgKBH520V9GXP7HnxSiQvHqnhSc/3Y7ycE/wDfUIFczefsxfGqCZkj8JRXKj/lpFqdrg/99SA/pTaKmmhMUe5pLcj/AGJ0Y/kDmnRWl1Ku6G1nkHqqE/0oA8Zor0TWfgf8W9Jx9q+H+uyZ/wCfS3+0/wDordWBqPgHx1psfmaj4L8SWacfNPpc0Y59ytV6KceM8Y9QabQI5qilIIJBGCKSiiiigAooopt7Nut4oMfcd3/76Cj/ANlqpVzUzHttdm3d5J349d7dfwxVOgo+6/8Agnlbxr8Jdcuwo8yTXpI2OOSFghIH/j5r6Vrwz9hnTUsf2fdPulAB1C+urlvlAyRJ5XUdeIhz+Havc60GiMIRDjlEb/vpQf60ypJGdivmcsqqnH+yAB+gqOgk/Nv9sKdLj9o7xZJGQQJLaPOc8rawqf1BryOu3+PFxJdfGvxtNK24jXrxAcfwrM6qPyAriKKKKKACiiiiiiigAoooqW3l8ieOcdY3Dj8Dn+lZtadsUVpDIBt8mQDI77Dj9cVmUDR1nwchS6+Lvg23kAKS6/Yowx1BuEBr9VK/M79lXTk1T9oLwfayLlUvWuRx3hjeUfqgr9MaKKKKBhRRRRRRRQAUUUUUUUUAFFFFFFFFABRRRRRRRQAUUUUVY04brxI/LMhkyiqDjLEYX9SDVelVmVgykgg5BHY0AFcH+0L4e/4Sj4J+LNHCSPI+nPPCkY+Z5YcTRqPq0aj8a7yggEEEZB6irlFTXIVZmMaNHG3zIG6hTyv6EVDQSfj/AEV0XxI0H/hFvH+v+HVEnl6dqNxbRGThmjRyEY/VQD75rnaKKKKACiiiiiiigAoooqWED55WAZIl3sCMg9gD35JA/Gs5mZmLMxZickk5JNWrxlWCOMEFmO9uhwBwB6g9eP8AdqpQUd98AfA8nxD+K2i+HGjZ7JpvtGoHkBbaP5pOR0LD5Af7ziv1BUBVCqAABgAdq+X/APgn74FXTfB2pePbyFftOsSG1sWKglbaJsOVPUB5QQR/0xU19Q0UUUUAFFFFFWNO8z7bE8SqzRnzMN0+Ubj/ACqvV3Rf+P4/9cJv/RTUAFcx8WtUuND+FvivWLOXybqz0e7mgkxnbIsLFD/31iunrzP9qc7f2ffGBBx/oIH/AJESiiiigk/MuiiiiiiigAooopmoZVo4Su0qoY8g5LDIP5Y4+vrVWrOorIt1iTltiEfQoMfpiq1BR+hv7Eng238M/BSz1d7Ux6l4gdr24d0AcxhisK56lNg3jPeVvWvc64r4DSQy/BLwS0OCv9g2anH94QqG/UGu1oooooAKKKKtxXLTMFmyzfN84GWJ68+vPfrz3wBTqZpfl/a/3mNvlSYz67Gx+uKfQJnzb+1b8A/C+teF9Z8eaBHDomt6bbTX94sSYgvkRC7hlH3ZOCQ46kkMDkMvwjX6dftNamuk/APxldMQA+mva9cczERD9ZK/MWiiiigQUUUUUt8yGygUAeYJZC3rjCY/rSU3UI/LFu27PmRbyPQ7mH/stA0Ffb//AATs06OP4feJdXC4kudVW2Y47RRKw/8ARxr4gr7/AP2B9PksvgXLdSZxf6xcXCZGOAkcXHrzEaqUUUUDPoGiiiiiiigAoooorSmk80o23biNEI/3VA/pWbWrfLGt7OIsGMSMFwcjGeKBMK/L/wDaJ1GTVPjp40upM5TWLi3GT2icxD9EFfqBX5P/ABF1GPWPiF4j1eJt0d7qt1cqcg5Dysw5HHeq9FFFAjn6KKKKf5Yktbl9xBjjDD3+ZVx+tMomMi20hUHY2EY9ueQP/Hf0oGFe3/sQ6fJe/tDaPcJuK2FtdXD4GeDC0XPpzKP0rxCvpP8A4J627P8AGPV5/LJji0CUb8cKzTwYGfUgN+RqlRRRQM+7aKKKKKKKACiiilHJwOTWldy+fdSz7dvmOzYznGTnFVNM8s6laiXaI/OTdu6YyM5qWgTCvyN13UJNW1u+1Sbd5t5cyXD7m3Hc7Fjk9+T1r9X/ABbqSaN4V1fV5CFSxsZrliWCgBELHk9OnWvySoooooEFFFFFLPKBYvD3eVH/ACDD/wBmpKW+WMWUDDHmGSQN9MJj+ZoGgr64/wCCcVpG+peNr5lUyww2UStjkK7TEjPp+7X8h6V8j19s/wDBOrS1h8F+KtaA+a61GK1P0ij3f+1jVGiiigZ9T0UUUVdsZFFnPDg7mkRh6YAbP8xVKr8EajTYpf4mmdT9AE/xNABXyl/wUY1JovDPhDR+dtzeXNyeOMxIi/8AtY19W18Zf8FG75JNd8G6aPvwWt1OeO0jRqP/AEUabRRRQSfJlFFFFFFS20TTzxwoQGkYKCemScUAFFFWdOtXvr+3s4mUSTyrEhbgBmIAz7c1V1NY49SuUiGI1mcKM9snFV6UkkknqaSgo/V7wLpY0TwToWiqABYabb2oAz0jiVe/PatmgdKKKt2CHy5ptoIAEYOcEFsnI9eFYfjVSrlvs+yqPLw+9iW9RgYH4Yb86ACvnv8Ab18Sto/wZi0OGWMTa7qEcDo33jDHmViv0dYgfZq+hK+JP+CimsTT+PfDOgFF8qy0t7xW7lp5ShH5W6/nS0UUUEny1RRRRRRRQAUUUUs9tLc3cnktCyrhVYusYZQMA4YjqBVeS1mjkEZQMx4Gxg+fyzU9FA7n6BfBP4z/AAX0H4deG/CsPjKytbix0+GK4WW0ngTzyoMrbnQLzIWJOT1616bB8VPhjMF8v4h+EyW4VTrEAJ/AtmvywoqKayvIV3TWk8a+rxkD9ar1dqxFdXMKeXFczRp6K5A/KgLn666dqmm6jGJdP1C0vEOcNBMsgODg8g+tW6/H+tXRvEXiDRc/2Prmp6dnIP2S7eLr1+6R6VlVYsJFSch9+x1KkKepx8v/AI9g/hVlHKyeZtR26fOgf9DkU7zm89JlWJJEIZSkSrgg56AUBc/WuvOv2ltDt/EHwI8YWVxkCHTZL1Co5D2485cfUx4+hNfn3afFr4oWsqyw/EPxUSvQSarNIv4qzEH8q35/2hvjDcaZcaZc+NJZrW4haGVJLG2YsjLtYbjHkcE8g1DRRRQI8pooooqSF/LmSTarbWDYYZBx2PtUdFABV7QNTu9E12w1mwcR3dhcx3UDEZAkjYMp/MCqNFVrmIwXEsLMGMblSR0ODjio6sagsS3WITldiE/7xUFv1zVego/XfSr621TS7TUrKQS2t3Ck8LjoyOoZT+IIqzXnn7Neqx6z8BvBl5H92PS4rQ/WD9yf1jNeh1raiANRuVAwBK4A/E1WqSUgkP5hkLqGLY6kjJH4HI/Co6BH5UfFtmk+K3i5mJLHXL0kk9f371y1eh/tI6LNoHx28ZWNwVLSapLdptHGyc+eo/BZAPwrzyiprdttxGxdo9rgllGSvPUVDRQIK3PAWrW2g+OdA1y+haa107U7a7miUAl0jlVmUA8cgEVh0VVmjeGQxyLtYdv6+4plaKudgR1WSMHO1hkdRn3GcDOMUwwWrleZYeu7GHBPbA4wPxNBR+uXh/WNL8QaLaa1ot9DfafeRiWCeI5V1P8AI9iDyCCDyKvV+Wfw2+J/jn4d3LSeFdfubOB23S2j4lt5TxktG2VyQANww2OhFfQ/gv8AbQuVMUPjLwbFKCx8y60qcoQvbEMmcn/toKo0Va+xOdvlzQuSCSN23b7EtgZ+maglili2+ZG6bl3LuUjI9R7UAfYtFeN+Dv2mPhD4jaKJvEEmi3MhwIdVgMIH1kG6Ifi9esaPqumazp8eoaPqVnqNnJ/q7i1nWWNvoykg1ZsT5geLkuqlk+g5I/Ln8D60tVEZkYMpwRVh7+4eLy28nHqIEB/MDNArHzh+3J8KdP1bwlN8SNIs0i1rTNg1ExjH2u2yF3MAOXjyvzcfJuBJ2rj4ar9er+0tdQsZ7G+tobq0uI2ingmQPHIjDDKyngggkEGvPNa+A/wg1dSt14B0mMEY/wBEVrXvn/lky/54p9FNhvBGuHtYJj6uXH8mFNW6UylpIfkJztRsY9gTmgLH5kUV+i9/+y78F7mJkh8M3NkxHDwancEj6b3YfpXM3P7HPwzkZ2h1vxXCWJKr9qgZV9uYc4/HPvRqUqzXW5egjjX8VQD+lVqfMyvM7qmxWYkLnOB6UygZ6p+z3Zx2HwN8FQRLtVtEtZiMk/NJGJCefdjXd1n+GNHtfD3hvS9AsTIbTTbOGzgMhyxSNAi5Pc4UVoUUUUUAFFFFFFFFABRRRRRRRQAUUUVoPwzD3p5uJ2hETTSGMdF3nA/Cn6p/yEbr/rs//oRqtQTa2h+V3xs/5LN43/7GG/8A/SiSqGh+NPGOhWotdE8Wa9pkAJxFZ6jNCgPfhWA7CrHxa/5Kp4t/7Dl7/wCj3rl6lE8/kGHzpPKPVNxwfwqKiigDe17xj4u1+3+za94q1zVYcg+Xe6hLMuR04djWDRRRRRRQAUUUUUUU+NGkfYnJ9+PxPpQAUUVb0rT77VtSt9M0y1mvL26kWKCCFCzyOTgKAO9LGF5aTOxBufHp6ZwcZ4HTvVCVzJI0jBQWJJCjA59B2qxezIQIYXZoxyxPAdvXHoM8Z56njOBVoKOo+DfgTUPiN8QtM8LWIdEnk33dwqki2t15kkPbOOBngsVHev1F0yxtNM02103T7eO2s7SFIIIYxhY40AVVA7AAAV5R+y98Hrb4WeD/ADb+OOXxNqSq+ozA7vJHVYEPTavcj7zZOSAuPX6KKKKACiiitbw0ubiZvSPH5n/61a03Ws7wwMJct/u/1rQm61SInsVtQP7tB/tVWiqbUesf4/0qKOq0hqu1Tyd6gerObqTJ2qQdaYlPFN9aiPSpO1RnpQWhwooFFL2pKXtSUCCiiiinUgpaACiiiiiim/xfjQMKKKKSiil+8aBhRRRSUTf6p/8AdP8AKn0yb/VP/un+VIFuFKOopKUdR9a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TgaUMPQflQIKKQikx9aZRUvyn+EUAR+lOwuYdRTeaMmoqKl2J6mkMa9mpWDmQ6im7j7Ubj6VHRUnl+jfpSeW3qKLD5kOopu72pdw96ZRT/Lb0pCjD+GgLoWik3CjI9abRS7Wx90/l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JDNNC26GaSM+qMQf0p011dTOHmuJZWHQu5b+dQ0UAMliimTZLGki+jKCK5vUfh38P9RnM+oeBvDF3MRgyT6TA7fmVzXT0VaN/cGLy/wBxtxjPkJn88ZogvPLzvt4Zs/393H5EVVooA851n4GfCLVkK3XgDRYxgj/RIjbHn3iK/wD1q529/Ze+C1xEUi8L3FoxBAeHU7kkZ7/O7Dj6V7RRUk8nmyl9ioD0Vc4H0ySajoooA5/4deENJ8B+DrHwroZuDp9kZTD9ocO/7yRpCCQBnlzjjpiugoorUnurK4mluHe4jeR2fYsQYDJzjO4fyqGB4ZDh50hHq6sc/wDfINUaKAPj/wAdfsga/q+vanrVh4402a41C8munjuLB4VBkYvjKs/8Rx06c+1cZcfsd/FGOPcmreFJz/dS8nB/8ehAr7zoq9K0SybUuI5ePvKCB/48BUssJjTzGltyB/dnRj+QOazKKBWPzmvP2YfjVbylI/CkN0uM74tTtQv0+aQH9K57Wfgb8XNJH+leANbk4/5dIftX/ootX6dUVqQW1xMu6C3mlHqiEiomVlYo6lWBwQRyDVCnwyywvvhkeNvVWINAWPym1H4fePdNhabUPBPiWziUZL3GlTxqOccll9a5uRHikaORSjqSCGGCD6V+vtNkjjkQpIiup6hhkVd8sSWty+4gxxhh7/Mq4/Ws+p5ry7mXbNdTyDGMPITxnOOfoPyqCgZ+eH7EOnyXv7Q2j3CbithbXVw+BngwtFz6cyj9K/RGsuz8OeHrPVW1az0HS7fUWVla7itI0mIYgsC4G7BIBPPJFalFFFFABRRRRRRRQAUUUUUUUUAFFFFFFFFABRRRRRRRQAUUUUUUUUAFFFFX1O+3if5ydu1mbpkdAPou2m0lmwa1eNmfKOGVQOADwx/RKWgR+fX7dmg/2R8eJ9QVmZNZ0+3vcbcBGUGAqPX/AFIb/gVeCV9r/wDBRTQftHhDwv4mVgDZX0tk6gcsJk3gk+gMBH/Aq+KKKKKKBBRRRRUkKb5AvQcliATtA5J/Ac1HSzssdowwC8h2jocAck+o7YPcbqBhWx4O0C/8U+KtL8O6Yga81K6jtosglVLNjc2OQoHJPYDNY9fVX/BPzwJ9v8Uap4/vYMwaWhsrBmHBuJFzIwOeqxnHuJvaq11KZ7h5cFQT8q5ztHYZ9hgfhUVFFAz7E8LaLZeG/DWm+H9NUrZ6dax2sIbrtRQoJ9ScZJ9a0qKKKKKKACiiiirGnM63kaxlQz5jyxwBuG05/Oq9FABXL/FvSLjXvhb4q0Wzi866vdIuobdM43StEwQf99YrqKKu0VLKRIizr0kHPy4AYfeHHHfOB2IqKgR+P9FeqftQ/D+X4e/FvU7GG3EWk6g7X2mFE2oIXYkxgDpsbcmPQA8ZFeV0UUUUCCiiii5iM0YkjBMiKd45JKj+Lr2HBHYAH1xSq+OMc49CKWZvOXEiqxyTu2jcSfU9T+NA7n2z+wt8VtLufCqfDTWLyC01Kxkd9K8xtv2uF2Lsik8F1ZmOOpVhgHaxH1PX5AAkEEHBFeneHfj78YNBsvsen+OtQeHOR9sSK7YewaZXYD2zis+rMNo7APM3kxnByR8xHHIHfj6DjrU8LmJQsYVSGDBgo3Aj0bqPzpDznnPqTQFz9Ma81+L3xu8B/DSCWHVtTW91hR8mlWbCS4JwCN/aMYYHLkZGcBulfC3iT48/F7xBZi11Hx1qSxAnIs1jtC3GCCYFQkex4rzMkkkk5JpysEh8uNQi4+Y9357n8uOnHrUdFFAj0743fGrxf8VL0rqky2GixSF7XSrZj5SH+FnPWRwP4jgddoXJFeYUUUUUUUAFFFFFRXpk8xEkyNiAKD6H5v61LT5CJZFlmVZCoAweAQAAAcY7CgYV+kP7GsDQfs3+FQ8ZRnF1IcjBIN1Ng/iMV+b1eo+D/j58VvCeh2Oh6L4nWDTLFdkFs1hbuAuSdpYxlupPfNZ9FaE4gkAC2sUJHdGc5/Mmo7y3hjsreaPfvd3V9zAjgKQRxx96gZ+l9FfBFj+2B8VLeFY5rHwxeMFALzWUoLH1+SVR+Qr6V/ZX+KniH4r+FtU1XX9K06yeyu1t0ey3qkpK7j8rsxGAV785qnRUtvGsjMGZhhcjA71ZitbUoPMuZlf0WAEfnuH8qAPYqK85/aE+KK/CXwVa+JG0Q6wbjUEslgFz5GC0cj7i21u0ZGMd68b0X9tLw7MP+Jz4I1Wz4/5dLuO4/wDQhHVazi+0XcMH/PSRU/M4qxSWsTRXKTJMiGIiRSwPJHOAMHn60tAj6lvJ0trSa5kOEijZ2OewGTX5CV9t+M/2s/h9rngjxBpOnab4ltNQvNLuYLSS4tIfLErxMqZ2yscbiO1fElFFFFAgoooopZ5QLF4e7yo/5Bh/7NSUt8sYsoGGPMMkgb6YTH8zQNBX1x/wTitI31LxtfMqmWGGyiVschXaYkZ9P3a/kPSvkevtn/gnVpaw+C/FWtfxXWoxWp+kUe7/ANrmqNFFFAz6nooooooooAKKKKnsIfPudnojv/3ypb+lTVDZM6TF4zghWB+hG0/zqagTOK+PVxHbfBLxvJIwVW0G8jBJxy8LKP1Ir8tK/SX9sS4ltv2cPFckLFWZLaMn/Za6hVh+IJFfm1RRRRQIKKKKKZfxtGICWysiF1Hp8xX/ANlp9GqEbLPBBxAcj0/ePQNBX31+wBZy2vwQu55B8t3rc80R9VEUKfzRq+Ba/Q/9hu8t7r9nvTIIZNz2l5dQzD+65lMgH/fLqfxqlRRRQM9xooooq7FEY4ImP/LVSw/Mj+lUqv75DBBHIu3y0wvuCS3/ALNQDCvg3/goPIsnxr0xV6x+H4FP18+4P9a+8q/Of9tS8kuf2jPEMLkFLWK0hjx6fZo3P6u1NooooJPF6KKKKkhmMEqTLjMbBh+HNR1NausbSM3TyZV/EoQP50DCuu+DEazfGHwXC33X8QWCnBxwbhK5GvUv2UNPTUv2hfCFvJnCXb3Awe8ULyD9UFZlFFFAz9LqKKKK1JABY2Jx1hb8/MesutSX/jxsf+uB/wDRj0AFfn5+3jePdfHqSFhgWml20Ke4O5/5ua/QOvz3/bqgkh+P95JIhVZ9PtnQ/wB4bSufzUioKKKKCTweiiiiiipY/KEU8kh5RAyDONx3KMfkSfwoAKKK9G/Z18EaL8RPipYeFNcvLq0tLqGdw9q6JKWSMuANysOxJ46A1FRRLdWpjxDbzI3q8wYfltFOhmsmGZpLhD6JEGH/AKEKB2POaK+09Z/Yt0GUj+xvHWpWY7/a7FLj/wBBaOsLUP2KtSjiJ0/4g2lxJ2WfTGiX8xI38qbRRFJDJJtaURr/AHnU/wBM0+ZoUYKl1HNnuoYAf99AUAfJNFfSFx+xz8TkDGPWvCcoHQC7nBP5w4/Wua1P9l34z2k5jg8N21+nP7y31K3C/wDkR1P6UyipvJYR+YZLfaBnH2hM/lnNEFvPcA+RDJL67ELUAeKUV6XrPwH+L+kruuvAOrSDn/j0VLo8e0TN/wDX7Vz178OviDYwtNe+BPFFtGoLM82kzooA6kkrxUNFSSK8blJFaNh1DDBFR0COVoqWeGW3maGeJ4pEOGR1KkH0IPIqKiiiigAoooqK9jKNGxXG9Nw9+SP6VXq1qEnmeQu3Hlx7fr8zH+tVaCkfo9+xg6t+zd4XVWyUa8U+x+1zH+texV43+xZH5f7OHhttxPmSXbdOn+lSj+leyVetG8628rkvFkqM9U6kDnscnj1J7UlU0Yq4ZeoORkZrQDRz4eBdrYJaLrtIHOO5Hf1Hf1IKx8mft/fDie8srD4laXCXNnGtjqqqOkRYmKXHszFSevzJ2Br4yr9er+0tdQsbixvraG6tLmJoZ4ZUDpIjDDKyngggkEGvz/8A2lv2fdW+HN3ceIPD0UuoeEpJCQ4y8thnokvfZnhZOnQNgkbo6KKKBHgtFFFFFFFABRRRRT1d1R1VmCuMMAeGHoaZRQAVo6DrmtaBffbtB1fUNKutpXz7K5eGTaeo3KQcVnUU+TyZQxkgUOcndH8nPbI6Y+gH1qF7NmY/Zm84Z4XGH64HHc89ATT6KB3Pob4e/tZ/Ebw+0cHiKKz8U2S8Hz1EFyABgASoMfUsjE+tfTnwr/aJ+Gvj2WKxi1NtE1aQhVsdTxEZG+UYjkyUfJbAXIY4Py1+btFUqK0Zds+fPyz8YkH3hz3/AL3Xv6DnHFU7mF4JNjYIIyrL0Yeo/wA+x5oGfsBRX57fAn9pLxZ8P5LfSddkm8ReG1KoYJnzcWqDj9y56gDHyN8vygApkmvu3wN4t8P+NvDdv4g8NahHfWE+QHUEMjDqjqeVYeh9j0INRUUUUAblFFFFFFFABRRRRRRRQAUUUUUUUUAFFFFa2qf8hG6/67P/AOhGq1WtU41S6Hbzn/8AQjVWhCe5+U/xa/5Kp4t/7Dl7/wCj3rl63fiBdtqHjzxDfMgQ3OqXMxUdi0rHH61hUUU9Sio7vjCrnG7aW5xgcH1z9AajmuoDjyYJE9d8obP5KKAsFFelfs4/DmH4ofE638N3stzBpqW011fzWzqsqRqMKV3AjmRox0PBNfQer/sVaVLc7tJ+IF5aQf3LrTVnb/vpZEH6UtFNhuoQxM0Ej+myQL/NTSfbGAAjiiUgn5iNxIPYg8fpQFj4yor7M0r9irTY7oNqnxBu7qDultpawN/300jj9K9J8F/sv/CTw3MlxNpN3r86PvR9WuPMUexjQLGw9mU1OqfLvZljTkbn6HGM47nqOBUFzdAxmGAMIyfmZvvOO2fQd8evc4GK8jvI26RmdsAZY5OAMCm0DPh74Y/DHxn8RtSFr4W0Wa4hWQJNeyApawdM75DwDg52jLEdAa+6v2ffgL4c+FttHqc7Lq3id4ys1+64SEN1SFf4RjjcfmPPQHaPW9Ps7PT7KGx0+1gtLSBBHDBBGEjjUdFVRwB7Cp6KKKKACiiiiiiigAoooroPDg/0CRvWQj8MCrU3U1Doa7dKVv7zE/rj+lSzd6pGc9ijqB/fqP8AZ/rTY6L05uSPQAUJVaSoW61LJ3qFqs5+pMlPFNWnCmn7tRmpH+7UZoLQ4dKKB0ope1AoNLQIKKKKKKKTtQAUUUUhPYUlFFBQUUUUU+kHSg0CCiiig02b/Uv/ALppaJuIX/3TSYwpR1H1pKUdR9azK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M0lFABRiiilzShqbRQAmKMUtFPDUbvemUUCsJijFLRUm80oeoqKdwshuKMU6ipd9LvqGii4uVDcUmKfRUxZT1A/Kg7D2H4VFmjNFw5RvNHNOoxUuIz2x+NJsj9TUeaXdQFmNy1G4+1OxSYp5jHYmkMXo36U0NShqAsxNx9KN3tS4oxR5beoo8tvSjd70u80BqG760bhRikxTSjD+GkKsOqn8qkD0b6Auxdw9aXI9RTcUYqKipt9G5c/dFAXY6imYpeahoqY7T/CPwo2x+n60WDmHUU3n1oyahoqXYnqaDGvZjRYOZDqKbuPtRuPpUVFSGL0b9KPKb+8tKw+ZDqKbu9qXd9ajop/lt6UhRh/D+VAXQtFJuFG4etNopSrf3T+VJQMWijI9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S20xhLjJ2uu1gO4yCP1Aq001l5WVkuDJ/dMQA/Pd/SqFFAHG/GnwJF8SfhxqXhCS/GnG8aJku/I87yWSVXzt3LnIUr1H3q+Wtb/Yv8TRL/AMSXxpo943pd20luP/HfMr7XorQgMEgJa6ihI7OrnP5A0mY2m8tJo354bO1T+LY/WqFFArHwRffsf/FS3haSG+8MXjBSQkN7KCx9PniUfma5q7/Zl+NUEkgXwcsyJnDxalakMPYGUN+ma/RyitKaLyQGaSBs9Nkyt/I1VvpfMm2q25IxsQgkggdSMgHBJJ/Gq9FAz8wNX+C3xY0qXy7r4feIZGzj/RbNrlfzi3D9a/Qn4GeCY/h78LdE8MbUF3DAJL51IO+5f5pDkAbgGO0E87VUdq7aiiiiigAooooooooAKKKKKKKKACiiip7OZI3KyqWjcYJHVfcev07+3UW5IzHjkMrDcjDow9R/nsR1rNqaC4eMbfvx8nYemSMZHoen5DOaAPOv2gPhbpvxW8DyaROYbbVbYmbTL11yYJccqSOdjgAMPocEqK/N/wAZ+F9d8HeIbnQPEenTWGoWzYaOQcMOzqejKccMODX6y1xvxV+GXg/4maMum+KdN814dxtbuFtlxbMRglH9O+1gVJAJBwKnoqRWgmceTIFJP3JSFPc/e6YHrxn0pHSRQpdHUOMpkfeHqKBH5Y0V9DfE39lD4geHJZrrwv5HijTQSyiBhFdKoGfmiY4b0ARmJ9BXhOuaNrGhXxsNc0m/0u7ABMF5bvDIAeh2sAaZRRRQIz6KKKKKkSOR1LqvyAgM54Vc9MnoPxprSW8X33Mp/uxnvkjlunvxmgYUVr+GvDXiDxNeNZ+HdD1HV7hQGeOytnmKr6naDge5r6E+GH7Ifi7Vp4rrx1fweHrAHL2sDrPduARxlcxpkZw25iO602irBkEunQy+XGh82RflXsAh57nqeuar0AfMlFfQv7Zfgjwb8O7jwj4Z8KaWLVks557q4kO+W5LMiqzvnJOUc4wFGflAyQPnqiiiigQUUUUUUUUAFFFFFR3vmBIlbIQgunPXJwT/AOO/pUlMv5vM8hMY8qPZ16/Mx/rQNBX3n/wT4t2i+C+qTNHt87X5ijY+8oggH8w1fBlfox+xRax2/wCzn4flRVDXM13K5C4yRcyJk+vCDmpLFFNhcSH7wljUfQh8/wAhSUltEVtRP1DuyY+gB/8AZqWgGcT/AMFEr9I/hv4c0s533GsG4HHaOF1P/o0V8O19e/8ABSCRWuPAsP8AEiX7H6E2+P8A0E18hUUUUUCCiiiiiiigAoooop5ZjH5ZYlMkhSeM/wCQPyplFABW74d8YeLfDdvLbeHvFGt6PDK/mSR2N/LArtjGSEYZOO9YVFTecRF5fl2+MYz5CZ/PGap3cZj8smMKHXcD6jJH8wampl/N5nkJjHlR7OvX5mP9aBnpejfHj4v6Su218favIBj/AI+2W6PHvKrf/X719m/sd+M/F3jv4XXuueMtSOoXg1eWCCY28UX7lYoiBiNVB+Zn5xn9K/Oev0Y/YotY7f8AZz8Pyoqhrma7lchcZIuZEyfXhBz/AIVVooooGe0UUUVa0+RUFwrDO+LaPb5lP9KfUemhWvY0MZkL5RVBx8zAhf1IqSgTPG/200Zv2cPEjBsBJLNiPUfaohj9f0r846/UX9oPw+fFHwU8WaMsTyyyadJNDGn3nlhxLGo+rxqK/LqiiiigQUUUUU50WVBG7BCCSG2jv698cD6c8U2igYV7n+y18df+FU3V5o+t2c994bv5PPkW3A862n27fMQEgMGAUMCR90EHghvDKKalhO+SjQFQSMmZVz74Yg/pSGxlViskkKfLuGJA+fb5c8/Wn0UBc/TXQvj18H9ZgeW18eaVCExuW8LWrfgJQpP4ZrM8V/tJfB/QI5h/wlA1W5jXK2+mwPOZPZXwI8/VxX5u0U5Y7ePPlqZW5+eQfToo6d+pP4UOzOxZmLMTkknJJptFAH0t8Xf2tPFPiKCfS/BNmfDVhIGQ3bOHvZFORkMPlhyD/DlgRkOK+b7q4nvLqW6uppJ55naSWWRyzuxOSzE8kknJJqGiiiiigQUUUUU8xrJaXLMcGOMMvud6j+pplK+5o3RXChhg5J5GRxQMK9y/Yf02S+/aF0q6QErp9ndXLYPYxGL8eZRXhte2fsc+OPCvgD4n6hrXi7U/7PsZdHltopfs8kuZTNCwGI1Y/dRucY/OqNFWorG4lTevkgf7U6KfyJzUS287SeWkTu3XCDd/KgZ+ilFeZaN8fvg7qxP2Xx5pseP+ftZLb/0aq10umfEX4fapexWOm+OvDF5dTMFigg1WB5HPoFDZJqKr0O9rOJmkBCsyKvdQMH+bGqNXLAhoposIGwHUkfMccED8Gz/wGgDqK+HP+Ch+k3Fv8TNA1sxqtre6R9nRh1aSGVy+f+Ayx19x186/t9eFf7Z+Elp4jghVrjQb5XdieRBNiNwB3+fyT9AaWiiigk+CaKKKKkRVfMbKzZUhQvJLYO39cVHTlZlYOjFWByCDyDQMK9L/AGYNai8P/H3wfqE0ZdJL8WeM4wbhGgDfgZQfoK80p8bvFIskbFHUggqcEH1qhRU97GqTExgBHG5QD9326k8HjnnGD3qCgZ+vtFcN8CfHtv8AEj4Y6V4mjeP7Y8fkahEmP3VygAkGATtB4dQedrqe9dzRRRRQAUUUUUUUUAFFFFOjkkjYNG7Iw5BU4IqWa8vJgBNdTygdA8hOPzqCigBHVXUq6hlIwQRkGuf1fwN4J1iXzdX8H+HtQkznfdabDKc/VlNdDRVuPULmNdq+QR/tQIx/MimQXRiJLRRy+z5H8iKr0UAcDqnwX+E+pR+XcfD7w8gzn/RrNbc/nHtNc1N+zF8E5F2p4PeI+qapd5/WU17HRUlxL50pkEaxg9FUnA+mSTUdFFAGB8PfCWkeBfB9j4V0FZ106y8zyRNJvf55GkbJ7/M5rfooopUZkcOjFWU5BBwQakkt5UVWZQQwBG1gf5dKkksb6NN8lncIvq0TAfyoAKR1V1KsoZSMEEZBFcpd/Ez4c2d7cWN5498L2t1bSvDPDPqsEbxyKcMrKzAggggit3S9a0bVY/M0vVrC+TON1tcJIM4zjKk05LpGAEyYIGN6DrgHqO/bnjueTU5jyC0bLKgySyHOBnGSOo69xWbSqzKwZSQQcgjqDQB8/wDxi/ZQ8KeJnn1TwTcJ4Y1N8sbXZusZW+Y/dHMWSQMrlQBwlfJXxL+Enj74ezSHxJ4euorJGwL+AedasC21T5i8KTjhW2t7Cv1EoIBGCMirlFRi9l581UmOG5cc5PckYJP1zUv2i2YHiWI4AAOHBPfJ4wPwNArH4/0V+lnjr9nz4UeLvMluvC8GmXjoVF1pR+yupJzu2L+7ZvdlavD/ABp+xjcr5s3gzxjDINw8q11aArhe+Zo85P8A2zH4daSipREXbbbuk+W2r5Z5bjPCn5sfhUVAHyHRXpPjn4GfFPwarzar4RvZrRQzG6sALqIKvJZjHkovu4WvNqKKKKBBRRRRUo2vEYZMFDyCT9xvUf1Hce+CIqKBhXqH7O/xX1H4V+Nob4STzaFdsseq2SNkSR9PMUHjzFzkdM/dyAxI8voqpIrRyMjY3KSDg55+optXNSVmWG4IbDL5ZYkcsuOn0UrVOgZ+vVhd2uoWFvf2NxHc2tzEs0E0bBkkRhlWUjqCCCDU1eEfsN+K5vEXwSh027k33GhXb2ALMSzQ4EkZPoAHKAeiCvd6KKKKACiiiiiiigAooooooooAKKKK19W/5Cl3/wBd3/8AQjVWpLq/t52kl+yyrNIxYnzgVBJyeNv9aZBNaEfvpJ0P+xGG/mwoEfkl4r/5GjVv+v6b/wBDasyvt/xT+xz4d1K+ubzS/GmqWMtxI0h+02sdwAzMSfulOOcVzF9+xTfJCzWPxDtp5Qp2rNpLRKT2BIlbA/A/jSXpaO1jjywEp8wggYIGQCO/XfVKpruRJJy0akJgBcjGcDGcc4z1/GoaBnQ/8E8vCZs/CWv+M7iMCTUrlLK1LR4YRRDLsrf3WdwCPWKvqeuW+EnhCHwH8NtD8JQush0+1CzSITtkmYl5WGecF2Ygdga6miiiigAooooooooAKKKKKKKKACiiiiiiigAooorqNKXbpUP0J/U/40kvBP1qW1+Wwt8/88l/kKhk6VSM6hnXPN0/4fyp0dRyf69z/tH+dSpUElQt1qV6hNWc63JV6U4U1elOHSmvTP4vxp79qZ/F+NBaHUUUU6imr3p1ABRRRRTf4vxobtSUAgoooopV70fxfjTqACiiikNJRTlFAwooopVFMn/1T/7p/lUtRzf6l/8AdP8AKkxLcKB94fWigfeH1rLooorM6SWiiiiilpcUAFFFFNopxpMU7AFFFFJRS0Ug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c0ZpKKADFGKKKduoDU2igBMUYpaKeGo3e9MooFYTFGKWipN5pQ9RUU7hZDcUYp1FS76XfUNFFxcqG4pMU+iptyk8qKDsP8IqLNGaA5RvNJz60+jFS7Y/QfnSbE9TUeaXdQFmNy1G4+1OxSYp5jXs1IYvRv0pu6lDUBZibj6UbvalxRil8o/3lpPLf0/WjfS7zQGobvrRuFGKTFNKN/dP4Um1v7p/KpA9G+gLsXcPWlyPWm4oxUVFTb6Ny/wB0flRYLjqKZil5qGipjsP8IpNseOn60WDmHUU3n1oy1RUVL5aepoMa9mNFg5kOopu4+1G72qKipPL44b9KPKb+8tKw+ZDqKbu9qXd9ajop/lv6D86Qow/hNAXQtFJuFG4etNopSrf3T+VJQMWijI9a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pIJ5rd98E0kTYxuRip/So6KACoby1tb22e2vLaG5gcYeOVA6sPQg8GpqKsQ3k8OdpRs/341f/ANCBpJrueVgzMqkdDGip/wCggVBRQBxdx8J/hfOP3nw78KfVNJgU/oopbb4UfDC3x5Xw88K5ByC2kwMR+JUmuzop80ss0hkmkeRz1Z2JJ/E0yiigCO2t4LWBLe2hjghQYSONQqqPQAcCpKKKsWtyIAQ1vDNk5+ctx+RFOF0pm3vCAhP3EYjA9ic1VooA88+KHwY+H/xI1SPVvFGl3E+oRWotI7iG7kjZYwzMBtB2nDOx5B6854rzS6/Y5+GMryPDrPiuDdnaguoGVfzhzj8a+jqKuzXVsQPJt5kPcvKG/kopyS2Pl5eW4D+ghBH57h/KqFFAHydq/wCxXo8kudI8fX1pHn7t1pyTnH1V0/lWDqv7FmtRxk6V480+6fstzYPADx6q79/b39q+z6KvQPDITvnSH3dWP8gaWRolkCpcRy8feUMB9PmAqhRQKx8GTfsdfFCNdy6v4TlPol5Pn9YRXM3n7MHxqt5dkXhSG6XGd8Op2wH0+aQH9K/RmitOWEpGZGltyPRZ0Y/kDmq2p+V9r/clSvlx52nIzsXP65qrRQM/MXWvgb8XNJGbvwBrUnH/AC6Q/av/AEUWr76/Zy0K48NfBDwpo95aTWdzFZeZPBNG0bxySO0jKytyCC5yD3r0CitG1W4fTgRC5hjkZi4UkAkKDk9Ow/Oo6pVPBeXcAxDdTxD0SQj+VAj4f/4KFQ6lN8S9GkWyuHsINEQ+esTFA7Ty7gW6Zwqce9fL9fsBVa+sLG/haG+sra6iYFWSaJXUg9QQRU1FQLdTiYymQu5OSZAHyffNPmvp5tu/yuP7sKp/6CBQFj8iKK/VK6+F/wANbp3ef4feFJHkJLudIg3MT1JO3Oa5vVv2evg1qcxlufAtlGxJP+jTzW459o3UfhipKKRb5RHt+x25bH3yXz/6Fj9KSC6hB/fwu4/2JAv8waAsfmjRX6H6v+yp8Hb2Mra6RqWmHn57XUZGI4/6alx+lc5c/sa/DlkP2bxF4qjfsZJ7dx+QhH86dRTZLmEyfu4nRPRmDH+QqSaay2ZiluGb0aIAfnuNAWPhOivsa7/Yot2mZrT4jSRxfwrLowdh+ImH8q53Wf2MPF0WP7G8YaHeev2uKW3/APQRJTaZqnl/a/3YUL5Ueceuxc/rmp4fs7rl7yGI+jq5/kpqjPjzn2uHUMQGAPI7HmgEfLdfp1+zLpi6T8A/BtqoAD6alzwu3mYmU/8AofXv1r5L1H9kP4rWsRaG68N3zAfcgvZAT/33Go/Wvtr4baPdeH/h14a0G+2fa9N0m1s59hyvmRwqjYPcZBplFFFAzoKKKKK0pGWRVnVcLJnOFwA3cD8/yIrNqa2mMZKsW8tvvAHuOh/DP86ACvzR/aY+G8vw2+KN/p8Nq8ei3zNd6VJt+QwscmMHJ5jY7Dk5wFY/eFfpdXC/G34Y6F8VPBsmhatm3uoyZdPv0TdJaS46gcblPRkzyO4IVhPRTyp8tZV+aNuhH8j6H/8AX3plBJ+XNFdh8UPh34q+HGvPo/ifTWtyWb7PcoC1vdKP4o3xyOQcHDDIyAeK4+iiiigAooooooooAKKKKKKlZFjJWdtj84jxls89R25HfB5zg1FQAUV6n4Z+BPxB1bwZq3jC80s6Lomm6bPf+dqAMb3KxxGQLHH947gBhiAvOQTjFeWUUUUUAFFFFFFFFABRRRRUkaPJu8vAZUZ+fRQT/So6esphV3AzmN0/76Ur/WgYV2/wGtpLr42eCYosbhr1nIcn+FJlZv0BriK9d/Y7hWf9o/wmj5wHun/FbWZh+orPp8EjQyrIvOOoyQCO4OOcEcUyigZ+kdUPEekWPiDw/qGhanGZbHULaS1uEDYJjdSrYPY4PXtV+itCRRn5TlTypyOQfoTg+3bpTKSzm3oLeQuWH+qwM9Tyvr7j37c5paBM/KD4jeFNQ8EeONX8K6oM3GnXDRb9u0Sp1SQDsHUqwHowrnq++f2zPg5N448PJ4w8N2bz+I9JhKywRDLXlqCWKhe8iEllA5YFlwx2gfA1FFFFAgoooqTcrRGGXmMnIIHKH1H9R3/AEU7iB4Hw2GXPyuvKt9D+I46jvVipEkZPQjurAEH6g8Ggdz1T9nP4waj8JvFjXPlPe6DflU1OyU4YqOkseeBIuTgHhgSDjhl/Q/wL4v8ADnjfQItc8MarBqNlJwWjPzRtjJR1PKMMjggHkHoRX5OVt+D/ABV4j8IasureGdavNKvVABkt5Cu9QQdrjo65A+VgQccis6ir4S1Z18yBlULgiNyCx9STn9BSvFY7CEhuVbsTOpA/DbQM/WWivgzwv+1/8StNigg1rT9C1uND+8mkgaCeUfWNgg/COt/Vv20vEUlqV0nwRpVrcdpLm8knT/vlQh/Ws+rcVrsybnKnBxGD82c4+b07+/55qZZAn+pjSLpyuc9MdTk85OR0qOgVz7UrwT49ftLeGPAcdxo/hlrbxD4kUtG0aOTbWbjj964+8wPBjU54YMUOM/JXxH+PfxP8dQzWeqeIHstNmyGsNNX7PEVIwUYj53Uj+F2YV5fU3nSYABGwADZgbcA5HHQ88/maiMFvIP4oXxwR8yngduo7knn2FJRQB2B+Jfj3/hN5/GieKdSh124YGa6im2bwCCEKjCmMYHyY24GMV9BfC39sTUrRYbD4iaKNRjUBTqWmhY5jgdXhOEYk9SpQDspr5NoqCe2liBbAeMHG9OV6nH0zg8HBqGtCOR43DxsyMO6nBpLpY2tjM8SqxO1WQbQzccY6cD0A5IzQM/Vf4ffEPwX4+smuvCfiC01HYMywqSk0Q6ZeNsOoz0JGD2Jrqa/InTr6902+hv8ATry4s7uFg8M8Ehjkjb1VgQQfcV9n/sZfEr4teN9Tn07XGt9X8N6fDifVLpNlxHJt/dxK68SscZbcCcZJbO0NQooqW0hNxdQwDAMjqgz7nFAH1PRRUd1MtvbSzvnbGhc49AM1fv1SO/njjxsWVgv0BqCiigk/KT4k6gmr/EXxLqsZyl7q11cKeOQ8zMOnHeueooqeG6uYEKQ3Esak5wjkA1FfZkskkKFnWVvMkPfcBtGep+61NqRPLOUlHyOMEgAke4z7/TPTIzQM0tG1zWtFfzNH1jUNOfJO61uXiOSME5UjtxX2j+wT461jxLovibRvEGt6hqt7ZTw3EEl9ePPJ5TqVKrvJIVTGOnHzj1r4crvPgV8Q7v4ZfEew8TW6PNagG31C3XGZrd8b1HTkEBhyBuVc8VnUVJcQvC+1+hGVYdGHqKjoGfqJRWX4U8Q6L4q0C017w/qEGoaddoHimiOQfUEdVYdCpwQcggGtSirEd5MoCuRKoAAEnOAM4APUDnoDVeigArg/iR8H/h58QI5X8ReG7Vr6QH/iYWw8m6U7cBvMXl8dg+5eOld5RWgpiki8yNsYOGRiMj0+o98dfwyymWAk/f7M7fL+f6bl/rin0CPzo/aS+BGpfCeeDVLW+/tTw5e3DQ29w42zQPgsscoHBJUHDLwdrZC8CvFq/Rn9tea1j/Zz8QJcSRrJLNaJbhjy7/aY2IX32q5+gNfnNRRRRQIKKKKS5jZrXzc/KjhcZ7sD/wDE1Tq3deYtsvBEbueexKj/AOy/WqlA0fX/APwTglxJ46hLHkWDAduPtAP8xX2DXyF/wTggkEXjm5aMhGNhGj46kfaCw/Vf0r69oooooGFFFFFFFFABRRRRRVm1gikG6eV41I4KIGJ/UUs9tGpHkTPIP9tAv8iaACivDvjz+0NafCfxza+GrzwtNqkdxpiXwuYr0RlS0kibNhQ/8887t3fpXOw/tlfDYr++8P8AixG9Et7dh+fnCqtFXJLFUTct7buf7qh8/qopkNjcSoWXygB/fmRT+RIoA+k6K8R0r9qj4N3ke+41y/045I2XOnTE/X92HH61v6P+0D8HNWk8u18d6fGc4/0qKW2HTPWVFFVqKmFrcGbyUiaSTsI/mz9MUyaOSGQxzRvG46qwwR+FAHp9Fcla/E74b3UqRW3xA8KSyP8AdRdXgLH8N+a6i0uLe7to7q1niuIJVDRyxOGVwehBHBFMooooAlooooooooAKKKKKKKKACiiiiiipIE8yeOP+84H5mgAoopHO1Gb0FdY6qqKi9AAPyqpJVyfvVOXpVoxqGWpLMWPc5qwnaq8dWEqu9RHrUslRHrVGKJR0pwpo6U4U1+opjdqkfpUbdqCxaKKKF706kHf60hPYUAFFFFJRRSr3oGFFFFC96U0DpSUCCiiinL3pwpFFOoAKKKKKjn/1L/7pqSo5/wDUv/un+VJgtwoXqPrQaF+8PrWXS0lSRL/FUI6SWiiigLjFFPoxVAFFFFR0U/FGKYBRRRTKKdijFKwBRRRTKDTqSlYAooopMU2n0jCk0AUUUU2iiik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zSUUAFFFFLmjNJRQAYoxRRTt1G6m0UBYTFGKWinhqN9MooFYTFGKWipN5pQ9RUU7hZDcUYp1FS76XfUNFFxcqG4pMU+iptyn+EflQdh/hH8qizRmi4cozn3pefenUYqXbH6Y/Gk8tPU1Hml3UBZjctRuPtTsUmKeYx2akMfowpu6lDUBZibqN3tS4oxS+U395aTy29P1o30u80BqG760bhRikxTSjD+H8qTa390/lUgejfQF2LuHrS5FNxRioqKm30bl/uiiwXY6imYpefeoaKmOw/wijbHjGPxzRYOYdRTeaMtUNFS7F9TSeWP736UWHzIdRTdx9qN3tUdFSGP0bNHlN6ikHMh1FN3e1Lu+tR0U/y39P1pCrDtQF0LRSbhRketNopSrDqpH4UlAxaKM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qSGaSF90bbTxkdQeQcEdCMgcGpxdRlMPBhgoAKMQM9yQc5/DFVKKAM/xFoejeItKl0rXtLs9TsZcb7e6hWRCR0OD0I7HqO1fPnjn9j7wHqzvP4X1fUvDcrMMRN/pluoA5wrkSZPqZD9K+k6KvSTWu5RFJIQepeMLj8iab5sIZcuSM8lVyQPxxVOigVj4d1j9jPx1FdMukeKfDl3bdnujNA5+qqjj/x6qcX7G/xMZ1Emu+EUTIyRdXBIH08nmvu6irslxbKzCMTSrt+VmwhDe45yPxqOS8lbIjCQqe0YwemCMnJwR2ziq1FAz5J8MfsW2KTRSeJvHFzPFt/eW+nWaxMG9pXZuPqn5V7n8Ofgr8NfATxXOheGbZtQj2kX95m4uAwGNys+RGTk52BR7V6HRVnTmiW6zMQF8twM/wB7Ydv64q1NCY03tLbkf7E6MfyBzWZRQByXxk07VtY+FPijR9Cs2vdSv9MntbeASIhdpEKfechRwx6mvzw1n4H/ABb0nH2r4f65Jn/n0g+0/wDordX6eUVqw2t1Mu6G3mkUcZRCR+lQsrKxVgVYcEHjFUKfDNLC26GV429UYg0CsflLqPgHx3p0Rl1HwV4js4wBlp9LmjAycDkr68VzkiPFIyOpV1JUhhgg9wRX6+02WOOVCksaup6hhkGrVFQzXl1MVM1zNLt+7vctj86f9vuPK8v9ztxj/UJn88ZoCx+QNFfq3qnw/wDAeqTGbU/BPhq9lJJL3GlQSNknJOWUnmuf1n4G/CPVkKXXgDRIxgj/AESE2x568xFf/rdqfUoZVs7sMOWiAXjvvU/yBqvBeeWDvt4Zv9/d/Qio7ifzicRpGpP3UzgfmTQB+YlfQH7BWnpe/Hf7Sy82Gk3FwvTqSkXf2kPT/Gvpm9/Zf+C1xEyReFp7RiCA8Op3JI46/O7Dj6VpfCT4DeDPhj4tu/Enhu71p7i5s2szDd3EckSRs6OSoCBs5jHVj1NQ0UUUDPVaKKKKvJcLcKqybVm6FycB/c+h9+/fnJNGigAr5S/ap/Zvk1qe+8dfD+33alIzT6jpKD/j5J5aWH/ppnkp/FyR83yt9W0VoMrRuyOpVlOCCMEGmVHFdsE8uZfNUD5TnDLxgDPpwOPbjGasKqyt/o7+bnooGH7/AMP0GTjIHrQKx+Qk8UtvPJDNG8UsbFXRwQykHkEdQQair9Jvjd8A/BfxPWS+mjOj+INvy6paRgtJgYAmTgSjp3DcABgOK+Mfij+z/wDErwCZbm60Z9W0tAT/AGhpgM0aqASS6gb4wAOSwC56E1HRRRQI8nooooooooAKKKKKKKKACiiiiinopY4UFsAk454AyaSSSGHIOJpAfuqfkGDzkjr07evXtQMKKuaTp2oatqMOnaVY3N/ezttit7aJpZJD1wqqCT+FfT/wU/ZK1bUZoNX+Jcp0uyVg40q3kDXEw9JHXIjB44UliCR8h5p4CLEZpiRGDgAHlz6D+p6D8QDSuZ3nk3PgADCqOij0H+ffrTZZHlcvI2T+QHsB2HtTKBnkPwK+D/iT4r62IdPiNnotvKFv9UdPkiHUqv8AfkxjCjpkE4BzX6K+AfCOheB/C1p4b8O2YtrG2XjJy8rn70jt/ExPJP4DAAFXvDmiaT4c0S10TQtPt9P060TZBbwrtVR1P1JJJJPJJJJJNaFFTWTvFdxSx43xuHGfY5/pUNWtLkWO73P0Mci/iUYD9TQAVyvxiuZLP4R+MbyHAkh0G+kTIyNwgcj9a6qvM/2ptT/sn9n3xhdYzvsRbf8Af6RYv/Z6fRRRQSfmXRRRRRRRQAUUUVIH+Ty3VZE67W6AnHI7joOnpUUlvAwzE7odwAVxkAY5O4f4UtFAztfhb8T/ABl8NdTa98Laq8EcrKbizlHmW9wAR99D3wMblIYDOGGa+n/Bv7Z2gTWwj8YeEtRs7lVUGXTJEnjkb+I7ZChQegy/1r4rops1kExtu7eX/cD/ANVFC2Y8rzDcxA5+4Axb+WP1p1FAXP0Ysf2ovgvcQh5vE1zZsRkpNptwSPb5EYfrVTXv2rPg9ptqZrPVNT1l8geVZ6dIrfnMIx+tfnlRUmIo4vLiXI3El2HzN6cduO3r3PGI6KKAPYf2jfjlqvxbu7e0Sy/srw/YytJbWfmF3lcjAllPQsBnAA+Xcwyck149RRRRRUsSbiSSQijc7AdF/wAew9yBQAUUV03wy8H6l498c6X4U0lSJ76YK8u3IgiHLysMjIVQTjPOAOpqDUGZVih3NgLvKlcYLfzyoU1Up88jTTNIwALHOB0A9B7CmUDPuH9hXw7NofwMiv7jAfWtQmvkBUhljAWJQc+vlFh7OK95qloOl2Wh6HYaLpsXk2VhbR21vHknbGihVGT14A5q7RRRRQAUUUUUUUUAFFFFaJZDaWgTG4REPjsd7H+WKjqSWIQmNRzmNH/76UN/Wo6BH58/t2amL/4+3NqpydN062tT7EqZv/ateC16x+13dR3v7Rfi6aJlZVmgiJVsjdHbxIR+BU15PRRRRQIKKKKKi1CNorjYxB+RGGPRlDf1qWoLyVppy7dQqr+CgD+lA0FfpT+yJZS2H7OnhKGYYZ4Z5h/uyXErr+jCvzWr9TvgXGsXwV8EKgwD4fsW/EwIT+pqGiiigZ2VFFFFFFFABRRRRRRRQAUUUUVY01d2oW4/6aKf1qvV7QhnVYfTn/0E0AFMuDiCT/dNPqG9/wCPZ/w/nXRT96pyd/pVufoaqS1cTGoUY6nSoI6sJVd+tRnrUj9TUfeqMUSDpThTacKa/amN2p70080Fi0UUUn+zSUUUDCiiiin00DuaU0CCiiijvSr3ptPUUAFFFFKKWiigQUGig0GmT/6h/wDdP8qd1ps/+of/AHT/ACpMOohpV+8PrSUq/eH1rKq2iYQCqqjLAeprca29qIK50N2JaKKZurNK0mKvtbmomgYVfKHMh9FNDUu6qmKCKsGEjtTDGR2qeULoWikzS1DijFSlaQqaLDCiiiosUYp5FGKQBRRRUe2kZeDx0qTFG2gAoooqvikpaOtQMKKKKSiiik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c0lFABRRRS5ozSUUAGKMUUU7dRuptFAWExRilop4ajfTKKBWExRiloqTeaUPUVFO4WQ3FGKdRUu+l31DRRcXKhuKTFPoqbcvoPyoOw9h+FRZozRcOUbz70c07FGKl2x+n60mxPU1Hml3UBZjctRuPtTsUmKf5Y/vUhj9GFN3UoagLMTd7UbvalxRil8tvUUnlv6frRvpd9Aahu+tG4UYpMU0o3900hVh1BH4VIHo30Bdi5HrS5FNxRioqKm8z8KNy/3R+VAcz7DqKZil596hoqY7D2FBWP0x+NFg5h1FM5pctUNFS7E9TSeWOzUg5kOopu4+1G72qOipDH6MDR5beoNFh3Q6im7val3fWo6Kf5b+n60mxv7poC6FopNwoyPWm0UpVh1BH4UlAxaKM0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OLu427WfzBgD5wGIA6AE8gfSpVu4SXaS1IJ+4I5CqqfxBJ/OqdFAHEeN/hJ8N/Gkrz+I/B+mXVy7bnuo0ME7nGPmljKu30JIryDxJ+xx4BvBPJoev69pUzkmNZWjuIYvYKVVyPq+fevpair0M1my/vpJ0b0SIMPzLCpPM03/nvdf+A6/wDxdZtFAHxtqP7FWoJCzaf8QrW4lx8qz6W0Sk/UStj8jWV/wxh4x/6G7Qf+/cv/AMTX29RV6eazVf3Ek7t6PEFH6MabJdw7j5NthSuMSyFiD6jGP1zVOigD41079irUZIgdR+INpbyd1g0tplH4mRM/lXf+FP2QPhtpkkM2uX+ta9IoIkiknFvBIfXbGA4/77r6LoqWa4mlG13+XIO1QFXIGM4HGfeoqKKAMHwb4M8J+DbI2fhbw9p2kxsqrIbaAK8oXpvf7zkZPLEnmt6iiiiiigAooooq5psayC5ZuscQYfXeo/rVOlVmU5UkH1FABXin7bl7Ha/s761A5AN5c2kKcHkidJP5Rmva6DyOauUVE99fPF5TXlw0f90ykj8qWC9uIQQnlHP9+FG/mDQKx+P9FfrRrPhXwvrSldZ8N6PqSnqLuxjlHXP8SnvXPX3wf+Fd7E0U3w88MKrAqTDpsURwfdACKkqWWMxkcq6kZV1PDD1H+ePrVeK+mjuRcbYmYNuAKAKD9BgVHb3MkIKjDxnqjcjPr7HjqP5UBY/Liuj+IPg7xB4E8T3PhzxJYm0vYOR3SZDnEkbfxKcHB9iDggiv0DP7N/wX+1i6TwWkcquJBs1C6Cg5z93zNuPbGK674m/Dvwl8RtE/svxTpaXIQN9nuUOye2Yjlo36joMg5U4GQRU9FPSW1kPEhg4JxICwHoAVHOeewpfLJ8vYUcyfdVHDMfqAcigD8q6K+pviH+x14lsZZbjwRrlnrFr8zLbXv+j3K8/KgYZjc46sfLHt6eN+Ifgp8WNBuBDf+ANdkYru3WdsbtAPd4d6j8TUdFTTwTwY8+GSLd03qRn86jALEAAnnHHOaAPPaKu6rpep6VcG31TTruxmBI8u5haNsjqMMAaqKrO4VQWYnAA6k02irEltPG6xzRmEt93zfkBx7tgVCZLeMAu/mH+4n15BJ4HHIIzQA2iuw0H4Y/ETXmhGk+CfEF0kx2pKNPkWL8ZGAQD3JFez/Dr9kPxvq8sdx4yv7Pw5Z7jvhjZbm6IBHACHy1BGed5x/dNOjRpH2qMnHUnAA9T2A96gvpoyBDD8yqctJj759vQenc9T6COe4klQR4VEyDtUdTjGT3Pf6ZOMVDQM+e/Dmh6t4j1q10XQ9PuNQ1C6bZDbwLuZj1P0A6kngDk1+hf7MnwVsvhT4fe6vjDd+J9QjAvblRlYU6+RGf7oOCT/ABEAnooHV/Cn4VeCvhnpxt/DGlhLmRds9/cESXU444Z8DA4B2qAuRnGa7eiiiigAooooooooAKKKKKKKUcnA5NABRRRWhKJFfZKSXQbDntjjH6VHU13KJ7uacKVEjswGemTUNBJ+WXxwna6+M3jWZpDJnXr4KxOflE7hcH0wAK4yr/iDUZNY17UNWmz5t7cyXD5Ofmdix5/GqFFFFFABRRRRUeqSLLqV1Kv3Xmdh9Cxq3ZRrNeQQuSFeRVbHUAmsugaCv1z0CxXTNC0/TY87LW1jgXJzwqhf6V+T/hfTW1nxLpejrndfXkVsMMAcu4Xgngda/W2iiiigYUUUUUUUUAFFFFFFFFABRRRRWn4bXdqJb+5GT/T+tZla/hhc3E0nomPzP/1qACq+oHFvj1YVYqrqR/dqP9qtifoaqSd6tT1Ulq4mFQrR1OlQRVOtQP1NR1I/eo6ozRJTqbTqR+lMFOfNNFBQtFFFNpQO5pePag0AFFFFA4pKKcooGFFFFCin0gpaBBRRRRSGlNIKBAaSg0Uops/+ok/3D/KnU2b/AFEn+4f5UgW4UD7w+tFC/eH1rKU7WDdcGu5a1BHHPpXC16JoDC80a2mHUJsb6jinS6nWkmTVTElXKyLxzDdOvY8j6Vntae1RPae1dA1v7VE1v7VtYHTRdEtOEgrNWf3qVZhXPNa+1RPa+1dE9t7VE1t/s0hezL4cUob3qiJh608Se9c61t7VE1t7V0L2vtUT2ntRYlwZd3Uu6qgkpwlrn2tyKjaFq3ntPaontPalZC1RZDUuariQU4OKw2iprLtUk84rYa1PpVLUo/JtmboScD/P51LWgXZPmiog3vTkOTWPRRRWBY+iiil60lFLTAKKKKSiiik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qSCGW4mSGCJ5ZXO1ERSzMfQAdaACiiio6K9G8L/BX4ia9tcaG2mQMSpl1FvI2n3TmTv1216d4b/ZltlEcniTxNLISp8yDT4QmDzjEj5z2/gH9a8XF8RZbhdJ1U32Wv5fqWqcn0CijNJmvmupIIZp5lhgieWRjhURSxJ9gK+1vD/wX+HGj+Uy+Ho72dBgy30jTb/95Cdn5LXb6XpunaVa/ZdL0+0sYM58q2hWNAfXC4r53EceYeP8Gk5erS/zNVh31YtFNzRXw5pPwz8f6pKsdr4R1cbhkNPbmBCP96Tav611Ok/s/fEe8fbc2en6aP71zeKw/wDIe89q+xKK8atxzjpfw4Rj97f5/oWqEeo7NGaSivlzTv2ZvEkkijUfEWk26Z+YwJJKQPXDBM/nWzH+y/EG/eeNnYY6LpYB/wDRpr6Korz58XZtJ6VLekY/qmUqMOwZozRRXgcP7MuhhU8/xRqLkY37IEXP064/WtP/AIZq8C/9BbxJ/wCBEP8A8ar2miuaXEuaS3rP8P8AIfsodgzRk0UV4yv7M3gh0JXV/EPtm4h6/wDfqsyb9l3SmjIh8V3qvxy9srD8sivoO2/1f41LUR4nzWD0rP8AB/mi/Yw7CF8Gk301+tJXzTJ+yz8xMfjYgdgdMz/7VrBvf2Y/GCN/oeuaJMvrK0sZ/II1fWlFdNPjHNovWon6xX6JCeHgSbxRvWo6K+KtU/Z/+JlnMY7fSrTUFH/LS3vECn/v4VP6VyWq/D3xzpbSfbfCWsosf35FtHdAP95QV/Wv0CpDXo0ePMbH+JTi/vX6v8iHhY9GS7h60uahor82GVlYqykMDyD1FNr9GNZ0HQ9ajWPWNH0/UUXlVurZJQv03A4rgfEfwH+G+sCRo9Hk0yZ23GWxnZMewQ5QD6LXtYbj7Cz0rUnH0s/8jN4aXRk1FQhm9acHNfEtFfSXif8AZemHmS+GfE6PyPLg1CHGB7yJnn/gFeVeKvhB8RPDpZ7vw3dXUAJxNYj7QuB1YhMso/3gK+kwfEGXYzSnVV+z0f42/AylSnHdElFMEg704MD3rgqKcwKsVYEEHkHtTa9kz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Yoopc0ZpKKADFGKKKduo3U2igLCYoxS0U8NRvplFArCYoxS0VJvpQ9RUUwshuKMU6ipd9L5n4VDRRcXKhuKTFPoqYFf7o/Kg7O6ios0ZoDlG8+9HPvTsUYqQrH6Y/Gl8tP9qos0oagLMbk0bj7UuKMU/yh/e/SkMXowpA1G73oCzE3e1G72pcUYpTE3qtJ5b+g/Ol3ml30BqG4e9G4UmKMUwo/wDdNIVYdVI/CpQ9KJPegV2LketLkUzFGKgoqx5lJlfRfyosPm8h9FMxRz6moKKnIQ/wijbH/dxRYOYfRTOfWjLetQUVMI0/2qPKH979KLBzIfRTdze1G4+lQ0VKYfRgfwo8lvVT+NKwcyHUU3d7Ubh71FRUnlSf3f1ppjcfwmgd0OopNy0bh602ilKsOqkfhSUDFooyP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PYNEt9A05xEJVLnn7ueentUFFABVfVGuF026azjMtyIXMKAgFn2naMngZOOvFWKK0IF877kkI/35VT+ZFLKmyTy90bNjPyOHH5jNZ1FArH5t3P7N3xqt4zJJ4HlZQORHf2sh/JZSa5m8+EvxRtZfKl+HfionA5j0qaRf++lUiv1KorVmtbqKPzJraeNP7zRkCq9UqsQ317Cu2G8uI19EkIH6UBY/JTWfDviDRf+Qxoeqad0/wCPq0eLr0+8BWVX7AVT1HStL1KMxajptneIeqzwLID36EVZjEhYtEPnRS/X+6Mk/pWdUq3E6liJGywIY55IPXmoqAR+YHwJt5Lr41eCYoo95/t6ydh/srMjMfwAJr9S65nTvh74B03UotS07wP4asr6F98Vzb6VBHKjeoZVBB966aiiiigYUUUUUUUUAFFFFFFFFABRRRRW74XGI7lvdR/OsKui8NL/AMS+Ru5lI/DAoBBVPUvvRj6/0q5VDUD+/Udtv9atz+tVZO9WZutVpO9WjnqbkcdTrUMfQVMtQP1NR1I3WozVGaJKdTadQaYR1p9NYGgsWigdKKbmkp233pVFABRRRSKKcKBS0AFFFFAoopDQIKDQaSg0tAooAKKKKUU2f/USf7h/lThTZ/8AUSf7h/lQJbiGlX7wpDSr94fWsiuq+H2orDePp0zAJcHMeez+n4/0FcrTkZlYMpKsDkEHkGojLldzsTsTVm6/CzW/2iMZaP73uvf/AD9a0qD0r2Rrf2qNrf2ql4J1+LWbYWtwwW/jX5h080f3h7+oromt/avQilJXRstUcet0PWpVuR61D4j02TT5DcQqWtWPb+A+n09P85x0u/8AarFa3qNrf2rba39qia39qXIFjoluP9qpVn9659bv3qVLv3rFa39qia39q22g9qja39qnkFY31n96kW496wku/wDaqZLr3rEa39qia29q3Gt/aomt6nlFY2lnHrUgmHrWKtyPWpVuP9qsNrYelcl4juFkvPs8fKRcHHdu9dL4t1aOwja0t2DXTDkg/wCrHr9f/wBdcNWFR9DORsCX3q5bg+XuPU1naZC02Jn4j7A/xVq0lFFFYi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5QWYKoJJOAB3r1j4ffAfxh4kCXWrL/wj9gf47qMmduvSLII5H8RXg5Ga5MZjsPgoe0xE1Fef6Ld/Iai5bBRRQTXktdx4I+FPjjxd5U2n6PJb2UmMXl5+5h2n+IZ+Zx/uhq+pPAnwh8EeEWS4tdN+336EEXd9iV1IOQVGNq4I6gZ967+vhsw45WscHD5y/y/zfyOiOH/AJgoJppNLXhXg39m7QLLZP4o1S41aUYJt7fMEPTlSeXYe4K16/4a8M+H/DdqLfQdHstPTaFYwxAO4Hdm+831JNa1FfFY3Nsbjn+/qNrtsvuWhvGEY7IM0lLRRRRRXnFBRRRRRRRQAUUUUUUUUAFFFFFFFFABRRRRRRRQAUUUVatv9X+NS1Fbf6v8alrJmnQjfrSUr9aSiiiikAUUUUUUUUAFFFFFFFFABRRRRRRRQAUUUVzvizwP4S8VIV8QaBY3rkBfOZNsoA7CRcMB9DXi/jT9mOxmD3HhHXntXxkWuoDfGTntIo3KMeqsfevoqivVwOd47AfwKjS7br7noRKnGW6FDEd6cJPUUyivgPxz8N/GXgxmbXNFnjtQeLyEebAecD514XOOjYPtXI1+lJAIKkAgjBz3ry3x/wDArwN4oWS4tLP+wtQYHE9ioWMnHG6L7pGeTt2k+tfcZbx5CVo4yFvOO33b/c36HNPDP7JKGB6GlqGnByPeviiivTfiP8E/Gng3zbpbT+2NLTJ+2WSliijJzJH95OBknlR/erzKvusLjKGLp+0oTUl5f1oc0ouLsySikVgaWiiiiuk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MUYoop26jdTaKAsJijFLRT91KGqOigVkJikxTqKl30u+oaXNO4uVDcUmKfRUwk9zTvM96r5pc0XFyIZijFPxSYqx5lLvqtml3UXFyDMUYp+KTFTnZ/dX8qCsZ6qKh3Gl3UC5WN59TRlvU07FGKl8uH+6R+NJ5Mfq1MD0oemFpdxu5vWje3tTsUmKU26/wDPT9KDbHs4/EUB/enb6NBXkHmH+7R5ntRikxTPs0nqv5037PL/AHf1FTh6UP70WQc8h3mL6GjevrTNtGKqmGQfwN+HNIUcdVYfUVcD5pweiwe0fYkDL6ijI9RUeKTbWfRWiJPWk/dnqi/kKLB7XyJqKgIpef7x/Os+ir5jhb/lmPw4pPIhx93H40uUftUTUVDub1NLvb1qjRV37LF6v+dNNovaQj8KLMftYktFReY3tS+Yf7tVKKtGzP8ADID9RSfY5f7yH8aLMftI9ySio/N9VpfNX3qtRU/2Wb+6P++hTTbzD/lmx+gzSsPmj3H0U3zF9f0oDp/eFRUU8xyDrG4/Cm0FXHUUgZf7w/OlpKKXiigAooopKKWigAooopKKWigAooopKKWigAooopKKKKACiiiiiiigAooopcUYpKKACiiilxRikooAKKKKXFGKSigAooopcUYpKKACiiilxSUUUAFFFFFFLSUAFFFFFFFFABRRRRRS0UAFFFFJRS0UAFFFFJRS0UAFFFFJRS0cUAFFFFJRS0UAFFFFJRS0UAFFFFJRS0YoAKKKKSilxSUAFFFFFFFFABRRRRRRRQAUUUUUUUUAFFFFFFFFABRRRRRRRQAUUUUUUUUAFFFFFFFFABRRRRRRRQAUUUUUUUUAFFFFFFFFABRRRRRRRQAUUUUUUUUAFFFFFFFFABRRRRRRRQAUUUUUUUUAFFFFFFFFABRRRRRRRQAUUUUV1GgLt0lD/eZj+uP6Vy9dbpC+XpNuPVSfzOf60DQVm3zZuyPQAVpVl3Rzdv8AUfyFE3Sq0nT8asz/AKVVl71cTnqbjo+1TJUEdTrUL9ajNSPUbdaoyRJSikHSlFIKKQ0ooKFFLSUCiiiigBaKM0ZooopOtABQaSig0ClFFABRRRRSigUopCCkNBpKUUy5/wBRJ/un+VPplx/x7yf7p/lTEtwpV+8PrSUq/eH1rHoopRWR2E9FFFPgmlt5kmgkeORDlWU4IP1r0rwf44W8KWOrRsLjGFnjHD/7w7H6fpXmNbvgmHzNaBxkKh/mP/r1tRnKMtBqTQkiLIhR1DKwwQRkEVx2veFJEJuNLkATvC7Hj6Hv9DXZVX1Ftlo56cV6/NeafGqtNdwxBhwZG2g/nT4Wt7hd1vNFKPVHDD9K4Xx5JtWKL0SuX3GOxZgSD2I612+1t0KdVp2seZxWeqMZBHaSyeWcOEG7B/CmytdW5/0i2mh7fvIyv8xXc+E1zbTTd3lP+H9K2/4q9kaD2qJrevIND1bVo7wLFqV2qD+Hzjt/LOK9K0e6vryARy3Ugz/EoXd+eKIVYz6FqaZ5Wl571Ml5/tV6LeafY3ALT2dvKfV4wTXJ63Y6dZuZorKIkc7SW2n8M1dvPs9rC01zNHDGvVnbAFcL4k8ZR4a30cE9jcOuP++Qf5muc8WyyNr95C11cXCQzNGrTSbzwcGsmuWpXbdkRKZQs5JriQRQI8rnsozXU6Torrtlvsbu0angfU1oaEFOk2siwQwmSJXZYl2qCRngVdpzs0js7sWZjliTyTTKKK5iAAAAAGAOg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W74L8Ja/wCMNWGm6Bp8l1LwZH+7HCv952PCjg+56DJ4qKtWFKDnUdkt2wSuFFFFYVel/DP4NeKvGix3rx/2RpDAN9sukOZB/wBM04L9eDwp9e1e6fCv4F+HfCwh1HXPL1vV1AbMiZt4W/2EP3jk/eb0BAU165X5/m/GqV6eBV/7z/Rf5/cdMKHWQUE0hNFcT8PPhd4R8Eokmm2AuNQXrf3WHmzznaeicHHygZHXPWu2oor8/wARia2Jm6laTlJ9WdCSSshM0tFFFFFFYDCiiiiiiigAooooooooAKKKKKKKKACiiiiiiigAooooooooAKKKKKKKKACiiirVt/q/xqWorb/V/jUtZM06Eb9aSlfrSUUUUUgCiiiiiiigAooooooooAKKKKKKKKACiiiiiiigAooooooooAKKKKK80+JXwW8G+NBNdC1Gkas+WF7ZoBvY55kTo/JyTwx6bq9LorpwuMr4SoqlCbi/L+tRSipKzClVyPcUlFfCfxL+E/i7wIzz6hZ/bNLB+XULUF4gMgDf3Q8gfNwTwCa4Gv0nljjmiaKVFkjdSrKwyGB6gjuMV4X8WP2edH1rzdU8GGLR9QPzNZt/x6zHOflxzEee2V4AwvJr9GyfjeFS1LHLlf8AMtvmunrt6HJUwzWsSVWBpahpyv618mUVp+JNB1jw3q0uk65p89heRH5opR1HqD0ZTg4IyD2NZlffwnGcVKLumcpJRQOaKKKKKo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pcUlFABRRRRRS5o60AFFFFJRSmkoAKKKKKXNJRQAUYoop2aM02igBMUYpaKfmgGm0UCsJSU6in7jShqjpc0xWG4oxS4oqTdTg1RUZoFyjcUYp1FTbvrS7jUGacGoFyjMUYp1GKmDmnB6g3UoamTyjcUmKdRU4elDVBmrllp+o3xAsrC6uc8fuoWf+QpSmoq8mJU29huKTFPoxUe/wB6cGrfsfAPji7x5PhLWiDjDPZOgP4sAK27P4OfEq62svhl41OOZbqFMZ9i2f0riqZrgaXx1or1kv8AM2jgq8/hg38mMxSYoaSNWKtIin0LAUyS5t0A3TJz6HP8q4bfS7/evULP4BfECfHmx6Za/wDXW6z/AOghq17X9nPxQ2PtWuaNF6+WZHx+arXDU4mymnvXj8tfyNY5Ri5bU2PxSYqL7Za/89v/AB0/4VH/AGhB/dl/If4140Hpd/GPWvebf9my4ZQbjxfGjY5CaeXGfTmQVpW/7N+kgn7R4nvZBkY2Wyp/MmuOfGmTR/5e3/7dl/karIca/sfiv8yxijFVH1GLH7uN2Oe+BSf2kv8AzwP/AH3/APWr5zKxt1RD9VFIYrdusS/hX1BD+zt4PH+t1bXXOf4ZYlGP+/Zq/D8A/AUZJYapL/vXQ4+mFFcs+PMpWzk/l/mzaPD+NfZfMu/N6n86Nz/3jWfJqLceXGo9dxzTf7Rm/wCecf5H/Gvk/wCzWxH3MfiaZ9jt/wC9J/n8K+woPgj8OY9u/RZpgBzvvJRk+vDD+lXIPg98OIhhfDMZz/eupm/m9c0vELLFtCb+Uf8A5I1XD2M6zX3v/I0vMk9aXzX9FrKbUJipAWNT6gHP6mmfbLn/AJ6D/vkf4V8YNp6/wyMPqKa2nt/DKD9RivtuP4W/D9ECr4WsSB3YMT+ZPNW1+HvgdQB/wiej497RCfzxWEvETBdKUvw/zNVw/ietRGx5zf3R+dL5/qp/Osb7bdf89B/3yv8AhR9uuf8Anov/AHwv+FfCx0+bs0Z/GmmyuB/CD9GFfef/AAg/gsf8yhoHT/oHQ/8AxNTx+EvCsahI/DWjIo6BbCIAf+O1k/EXDdKEvvRouH63WovuNrz19GH4UvnR+p/KufaecsT5r5z2bFH2i4x/rpf++zXwE1rcL1hb8OaY0Mq/eicfVTX6CR+GPDUbh08O6QrA5BFlGCD+VT/2Hov/AEB9P/8AAZP8KzfiNR6UH/4Ev8ilkE/+fi+7/gnRCSP+8KUMp6MD+Nc59ouP+e8n/fRo+03H/PxL/wB9mvzyPFJX6HDQ9E/6A+n/APgMn+FB0HQ++jad/wCAyf4Uv+IjUv8AoHf/AIF/wCv7Al/P+H/BOkorm/tFx/z8S/8AfZo+03H/AD8S/wDfw1+eNFfocNA0L/oC6d/4Cp/hR/YOhf8AQF0z/wABU/wo/wCIjUv+gd/+Bf8AAD+wJfz/AIf8E6SiubNzcf8APxL/AN9mk+03H/PxL/32a/PGiv0O/sHQv+gLpn/gKn+FOPh/QSMf2JphH/Xqn+FH/ERqX/QO/wDwL/gC/sCX8/4f8E6Wiua+03H/AD8S/wDfZo+03P8Az8Tf99mvzvor9CP+ER8J/wDQsaJ/4ARf/E0ybwX4OmTbN4T0GRc/dbToiP8A0GrXiNQ/58P71/kL+wZ/zr7jpaK5r7Tc/wDPxN/32aPtNz/z3l/77Nfn1RX3/wD8K/8AAZ4/4Qrw3+Glw/8AxNQf8K1+H/8A0Jmhf+ASf4VS8RcL1oy+9E/2FU/nR0tFc2Lq5BB8+XPu5qT+0bz/AJ7f+OD/AAr4Hor7uPwl+G//AEKGmf8AfB/xqq/wW+GLIyt4TtwCMEi4mB/Ah+K2XiJgOtOf4f5k/wBh1v5l+P8AkdBRXP8A9o3n/Pb/AMdH+FJ/aN5/z3/8dH+FfDdFfbUnwI+FjphfDTRn1W/uM/rIaqT/ALPvw0kIKabewADol7Jz/wB9E1rHxByt7xmvkv8A5Ih5JiO6/H/I6GisCPVLtWyzq/HRlH9MU86vc/8APOH8j/jXxhRX2FN+zf8AD2Tfsm1uLdnGy6X5fplD+uapS/syeCWI8nWvEK+u6WFv5Rit48eZS93JfIzeT4nsvvNyisP+17r+5D+R/wAafHrEgH7yBW9NrY/xr5Kor6luP2X9EYMLfxVqEZzwXtkbA9OCKoT/ALLKFibfxuwGOFfTM/qJf6V0R41yV71bf9uy/wAiHlWKX2fxRs0Vk/2z/wBO3/j/AP8AWoXWl3DfbsF7kNk/livmmivoW6/Zd1hT/o3iywlG3/lpaunPpwTx7/pWbcfsyeNlOYNa8PyjGfmlmU/+izXVDivJ57V1+K/NGby7Er7BrUVnf2xa/wDPOb8h/jQNYtSwBSUAnGSBgfrXhlFew3X7OfxGh/1cek3Py5/d3mOfT5gOay7n4D/FKHO3w2sygZzHfQH9C+f0rqhn+Vz2xEP/AAJL8zN4PEL7D+40aKp/2pY/89//ABxv8KVNSsmYKJwCfUED8zXmVFdzefCP4k2u7zPB+pNt6+UqyfltJzWVceAvHFuSJvBviFOcZOmzYJ9jt5rrhmOEqfBVi/SS/wAzN0Ki3i/uLdFQ/a7X/n5h/wC+xT4popc+VKj45O1ga5uirt1pep2gJutOvIBjOZIWXj15FUq64yUldMzaaH0UUUUUUUxBRRRRRRRQAUUUUUUUUAFFFFLRSUUAFFFFLRSUUAFFFFLRSUUAFFFFLRSUUAFFFFLijFJRQAUUUUUUUtABRRRSUUtFABRRRSUUtFABRRRSUUtGKACiiikooooAKKKKKKKKACiiiiiiigAooooooooAKKKKKKKKACiiiiiiigAooooooooAKKKKKKKKACiiiiuztBjT7YHtEv8AIVxld06hYwo6AACgqPUKx5OZ5D/tn+dbFYiHcxY9Sc1SmqtIOtWpu9VnFWjmmWI6nWoEqZagfpUZFSt0qM1RiSjpRSClplFOIptBVx1FIKWikxS0UBcKKKKKKXFGKACikzRmkpRSgUuKQri0hpKKQUtFFMQUUUUU24/495P9w/yqQCmXA/0eT/cP8qGNbhSr94fWkoX7w+orGFBoNJWR2Fiiiiiut+HMO67mk91UfrXJV3/w1h22hlP8Tlvy4/pWtFe8NbhWd4gk2WDfQ1o1heLnxabB1bgfjVfxzLu1FkByBgVh3x22Kj1q94kk83VX/wB81m6s22KNfat5vRmb1kWfDUfl6TDxgkZNaS/eqCwTy7OJPRRVhaPDse66z716n4dUJGGbgAZJ9q838KR5cN716FPJ9k8M6hcDhktX2n0O3A/WnR01NqfVjJziM1xXitndTHGNzMcAepPSuyvDiI/SuPu1Nx4gsYRzmdWP0Byf0FeQ3kzXN3NcN96WRnP4nNR02iuO5B2sSLHEsa9FUAU6iilNJS9qD1oAKKKKSiiik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nsbS6vryKzsreW5uZmCRRRIWd2PQADkmvqH4MfAmz0XyNc8ZRxXmpjDxWOQ0NufVj0dh/3yD68GvKzXOMNllLnrPV7Lq/67lwg5PQKKKQmvN/g98EdW8XLFq+vGbSdEYBk+XE9yP9gEYVcfxH2wDnI+qfDWg6P4b0qPS9D0+Gws05EcYPzHA+ZieWbAHJyfetKivyPN88xWaTvUdo9IrZf5vz/I7IQUAJpKWiiiiivGLCiiiiiiigAooooooooAKKKKKKKKACiiiiiiigAooooooooAKKKKKKKoa3rWk6Hafa9Y1O00+DOBJcShAT6DJ5PtVwhKclGKu32AKKKyvEviLQfDOn/wBoeIta0/SbTdtE15cLErNgnaCxGTgHgc8VforxnxX+0L4V08NHoNnd6zLj5XIMEPXnlhu6c/d/GvLfEnx48eaozLY3FppEOSQtrEGfb2BZ88j1AFfSYPhLMsTZyjyL+9p+Gr+8ylWgjVor5w8e/teeAdH3Q+FtO1DxNPwRJg2luRnkbnUvkf8AXPB9a8J8aftV/FXXWePS7rT/AA7bncAljbB5Cp6bnl3HcPVQv0FfW00sUKGSaRI0HVnIAH41yOt/FDwDo+77Z4p09mVipS3YzsD6ER7iK+MdX1nV9YkWTVtUvb91zta6uGlIz1xuJx0rPr6TDcB0V/Hqt+iS/O5k8S+iP0BmlihiaaaRI41GWd2wFHuTXn3iX44fCbw8o/tDx5o7sWK7LKU3jAjqCIQ5X8cV+bfiLxJ4i8STxz+Ide1TV5YwQj31285QHrguTismvra+/aK8CWTeVbW+s3/GQ8Vuipn0+dgf0rnL/wDaehWZ1sPB8kkf8Dz34RvxUIf5182UV69Lg7KYb03L1b/Roh4ip3PvfX/2uvhdY3MkOn2viDVgF+WaC0SOJj6fvHVx/wB81xV/+2lCski2Hw8kdP4JJ9WCnPuoiP8A6FXx7RX0Rp/7QXjXxFrVpo/hrwrpZvbuZY4UlaSXqOc7SuAOpboADn1r6OsFu1soRfyQSXQQec0KFIy+OSqkkgZ7En8a8g/Zi+Hf/CNeHh4m1WFl1bVIh5aOBm3tzyo/3m4Y+g2jAINezV+dcSVcCsT7DBU1GMN2ur/yX9dDsoqVryZ9X6T+1V8TvFniW00Dwf4J0GS/vp1jtoJfOmboSckOgAHLFjgKoJPHNfYGkLqK6Xarq0lrJqAiX7S9rGyRGTHzbFYkhc5xkk14B+xZ8JE8I+FF8ca1b/8AE91qANbKzA/ZrNgGUY7O/DHk4GwYU7gfoqiiuX8eePvC3gq18zXtTjjnKbo7SL555euNqDoDjG44XPevnzx3+0V4j1KSW18LWsWjWh4W4lUS3LDPXn5FyMcYJHZqwyvh3HZlaVONo/zPRfLv8hzrRhuFFcV8Tvil4I+HNmZvFGtRQ3LRl4bGL95czDDY2xjkAlSNzbVzwWFfJ/xQ/a28X61LNZ+CLOHw5p5JVbmVVmvHGTzk/ImQRwAxBHD19Paxqul6PaG71bUbSwtwQPNuZljXJ7ZavN/EXx9+HelFktry81eVXKFbK3OBjvuk2qR7qTmvkTV9U1PWLv7Zq2oXd/c42+bcTNI+Mk4yxJxyapV9xg+A8LTSeIm5Py0X6v8AFHNLFSeyPtTX9d0Tw/Y/bte1jT9Ktd20TXtykKFvTcxAz7V494q/ao+Euit5dlf6lr0u5lZdPsyApHq0pQEe6lq+B9d1rV9e1BtR1zVL3U7xgFa4u52lkIHQbmJOOelZ9fSOp/tOxiZ103wgzRD7klxe7WP1VUOP++jXPXP7S3jNpmNvougRx5+VZIpnYfiJBn8q8Pq7oum32s6tbaVplu9zeXUgjhiTqxP8h3JPQV7keGMppR/gq3m2/wA2Ze3qPqfX2sftojfLHo/gAlc/uprrUuT/ALyLHx+DVyc/7Y3xHaQmDw/4USPsr29wx/MTD+VfNtaHh/SNR1/W7PRdJtXur+9mWG3hXGWdjgDngD3PAr6D+G/xu+Ifi7xTb6La+G9Eu2k+ZzEJYhDGCN0jsXbCjPp1wBkkCvowZwMnnvj1ri/g/wCAbHwD4VjsIxHLqM4El/dKP9bJ2AJ52LyB+J4LGu1r8pz3E4OtieXB01GEdLr7Xn6dv6t3UoyUfeep9W/CT9pD4veP/G1p4c0zwj4YvXlYPOY47iFYIQRvkdzI4VRnGcE5IADEgH69rzj9n34W6f8ACvwPHpUfkXGr3WJtUvY1/wBdIM4VSediAkKDjqTgFjXo9FFFFeKaBRRRRRRRQAUUUUUUUUAFFFFc/wCOvBvh7xrpB03xBp6XMYB8mUfLLAxx8yN1U8Djoccg9K+RPjB8G/EHgKSTUIQ+qaDkbb2NPmhz0Eqj7vPG77p46E4r7bpk0cc0LwzRrJHIpV0cAqykcgjuMV7+S8RYrKpWi+aHWL/Ts/6aM6lKM/UAStSqwb61FRX5sUV9KfHD4AY+0+IvANvxzJPpC/8Ajxg/n5f1C9lr5tdWjdkdSrqcEEYIPpX6/lebYbM6XtKD9V1Xr/VjgnCUHZk1FMR+zU+m0UUV6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dqSlpKACiiiiiiigAoooooq7pel6pqs3kaXpt5fS/3LaFpG/JQa7XRfgz8RtU2snh6S0jP8d3KkWP+Ak7v0rkxGPwuG/jVIx9WkbU8PVq/BFv0QUUE4GTwKhe6t0AzMpz6c/yrz2ivd9H/AGa9elOdX8RadZjGcW0Tzke3zbP612ekfs5eD7dQ2o6pq19J3CukSH8ApP614WI4xyij/wAvOZ+Sb/Hb8Tvp5NjJ/Zt6smoqm+owjO1WY9uwP9ahfUn42Rqvrk5r5Vp8aPI4RFZ2PRVGSa+2NJ+Enw60whoPCtnKw73RafP4SEius03S9N0xPL03TrOzTGNtvCsY/JQK8Sv4h4ZfwaLfq0vyud1Ph2o/jml6a/5GlRWO97cNn95gHsB0/rUTSyOMPI7D0JJr4c0vwL4z1MBrHwvrEyHo/wBkdUP/AAIgCur0z4F/Ee8YebpNvZL2a4u4/wCSlj+lfYdFePX8QMdL+FTjH1u/1X5HZDh6gvik3+BtPJGhG91XPTccVE13bq20yjPtk1j0V8yaZ+zb4hkP/Ey8Q6XbD/phG8xH5hK6bTP2a9Ejx/aXibUbn1+zwJD+W7fivdhRXkVuMc3q/wDL2y8kv8r/AInXDJsHH7F/Vs0zqEAJGHPvjg1EdS4P7nn/AHv/AK1UDTT1ryzTfgH8O7UDz7TUL/HXz7xhn/vjbXRab8K/h7YY8jwnpz4/57qZv/Qyc9P85NdjTq8qrnWY1vjryf8A28/yOqOCw8Phpr7kXDqM+CNsY+gORUZvbn/nocf7oqvTazLHw94f08D7DoemWuBgeTaomB+ArVpo60o6V506k5u8ndmyio6JE32i4/57Sdf79R0gpaDSr96kNKvepGxDSUp60lLSUtIOtISCkpaSlooopIAooopV60tIKWmSwoooopaQUtJgFFFIelFKvSkp1IQlIaWkoooooEFAooFOooooAWiiikpaKKQhDRRRSr3p1NXvTqAENJSmkoooooAKdTRTqKUdKSlpMTCmnrTqbRRRSigQUUUUtFFFIQUUUUUUUUIAooopRS0gpaTJYhpKU0lFFFFNAFFFFFLSDrS0mJiU2lPSkopRSUopCYUjUtI3alooooENoopT1oqtd6dp95/x92Frcc5/ewq3PryKs0VUZOLumJq4tSC5uEUKtxKoA4AcgCo6Q1zt14D8D3Q/0jwf4fkOMZbTosgfXbkVj3vwe+Gd5nzfCFguc58ovF1642MMf0ru6K6qeZYyn8FWS9JP/MydGnLeK+4nS9vEcOtxLn3Ynt6HIqX+1L7/AJ+P/HF/wqhRXll5+z/8L7gfutFubXn/AJZX0p/9DZqxLv8AZl8By8wan4ggPoLiJl/WPP617dRXdT4kzWntiJfN3/MylgsO/sI001q8VNpWJ2GfmKnn8sfSpItcnDHzIY2XHAXKn9c1kilr51vf2WdNf/jy8Y3cP/XaxWT+TrWNffst60mfsPizT5/TzrZ4v5Fq+o6cK76fGmdQ/wCX1/WMf8jGWWYZ/Z/Fmz/bpz/x6f8AkT/61Tf25a45jm9+B/jzWBTTXx9e/s0/EGAEw3WhXXoI7pwf/HowKwbz4DfFK3J2+G1nUfxRXsB/QuD+lfcNFd9PxBzWHxKD9U/0aMZZRQe1zpYtYsXXLSNGfRlOf0zUsepWLttFyg/3sqP1rlaRu1fAF78MfiHZ/wCu8F64R/0ys3k/9ABrA1DQ9a07d/aGj6habevn2zx4785Ffo9RXoUvEjEL+JQT9G1+jMZZNDpI7AXdqzBRcwknoA45qauHor80KK/SHUNF0fUc/wBoaVY3eevn26Sf+hD2rn9Q+GPw8vgRceDNEGephtEiJP1QA16NLxIw7/iUGvRp/ojCWTT6SO4orjlurpVVVuZgAMABzwB6VLHqd9Guxbluv8QBP5kfXvX5/UV9w6h8A/hbdhtvh6S1durQXsw/IFiB+Vc/qH7MngOfLWupa9ak9FE8bqPzTP616NLxAyqfxKUfVL9GzGWU11tZnWUVzEWtXyAhmST0LJ0/LH+RU8evThj5kMbL6KcH8+fevj6ivp+//ZWtmJNh40ljH92ewD5/EOP5Vzl/+y74wjybHXtDuAP+epljJ/AI3869Olxhk1Xaul6pr80YSy/ER+z+R0FFYsevoX/eWzKvqrZP5YqVdesywBSZQTyxAwPfrXgdFes6j+z18ULViIdJs74DvBexjP8A32VrnNR+E/xI08kT+DNYfH/PCAz/APovNelSznLq38OvB/8Aby/zMZYatHeL+41aKorq2nswUXAyfVSB/Kp/ttn/AM/cH/fwVxNFaOpaHrWmZ/tLR9QssdftFs8eP++gKz8V6MJxmrxd0ZNNbk9FFFJRRRVCCiiiiiiigAoooopaSigAooopaKSigAooopaKSigAooopaMUlFABRRRRRRS0AFFFFJRS0UAFFFFJRS8UUAFFFFJRS0YoAKKKKktE8y6ij/vOo/M120tcfpC79Uth6SA/lzXYTdDSZceo2VtsbN6AmsWPtWvdnbayn/ZNZEfaqc1Vnq1L3qs1WjmqFhOlTL0FQJUy9Kgb7xpjCpWGaYatGLJRTqYOlOFR0YpxWkoELRRRTcUuKWjFFguFFFFJijFLRigLhRRRSUUoFOApgFFFFNxShacBRQAUUUhNGKZc/8e8v+4f5VJTLn/j2l/65n+VSxrcXNC/fX6im0qffX6isKiiiszsLNFFFFeneC4/I0JXxj91u/P8A/XXmQBZgB1PSvVbcfZfDUmOMIFregtWNBXOeJD5t7bw+so/Tmujrm7n9/wCJLdP7mWrib1vM1Bm9zVHWW/fAegxVyP57wn3rO1Jt92w9TV1H7pmtzoUGEA9qcvSkPSlXpXReEYuF49K6jxtJ5Hge5XoZmSP/AMeB/oaxfCcXypVv4qSiPQtPtf8AnpOZP++Vx/7NVrSDZtH4SrqLYiP0rl9GTz/F0TZ/1KPJ+m3/ANmrodXfETVieDVEms30/eONVH/AiT/7LXm9FOpDXEQdbRSUCgUGkpTTAWiiikooop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1PC+gat4m1qDR9Fs3u7yY/Ki9FHdmPRQO5NWfA/hXWPGPiGDRNEtjLcSfM7txHDGOsjnso/MnAAJIB+z/hb8PtF8AaGtjp6rPeSDN3fOgEk7f+yqOy549yST87n/ENLKocq1qPZfq/L8zSnTc2FFFNJrJ+Dnwp0fwDYpdSBL7XZUxPeFeEz1SIfwr79W68DAHotFFfkGLxdbF1XWrSvJnakkrICaWiiiiiiuYYUUUUUUUUAFFFFFFFFABRRRRRRRQAUUUUUUUUAFFFFFFFR3dxb2drLdXc8VvbwqXklkcKqKBkkk8ACmk27IAooqC9urWxs5r2+uYba1gjaSaaZwiRooyzMx4AA5JNSVheMfGHhzwjZfate1SG0Df6uLO6WTpnagyT1H074rxv4p/H1IjNpPgcB3BKSalKmVHH/LJe5z/E3HHAOQa+fdU1C+1W/lv9Su5ru6lbdJNK5Z2PuTX2+UcGVsQlUxj5I9vtP/L8/I5510tIk9cr8RPiF4P+H+mC/wDFet29grgmGE5eebH9yNcs3JGSBgZ5IFfOXx0/azitmm0P4Xok8oysmtXEWY14/wCWEbfeIJ+84xwcKwIavkbXdY1TXdUm1TWtQutRvpyDLcXMpkkfAwMseeAMV7P48/aF1m/Mlr4SsxpVvnAupwsk5HHReUTuP4uO4rxrWNU1LWL03uq31zfXLDBknlLtjJOMnoMk8VSor9DwOWYXAR5cPBLz6v1e5zSnKW59K/FT9r3xDqhksfh7piaHa54v7xUmumHByEOY4+4IPmcHIK183eIte1rxHqTalr+rX2qXrLtM93O0r7QSQoLE4AycDpWZRRRRRXeQFFFFFFFFABRRRRXpv7O/gVPGnjhZL6MPpOl7Li7UgESNn5IiD2Yg546KR3FeZ19jeBIdF+DPweguPEcwt7mX/SLuNcGWW4cDEKLk5YAKvBxwWOBk189xJmNTCYX2dBXq1Pdilv5v5fnY2owUpXeyCvZP2TfhmvxE+JkUmoW4l0HRdl3qG4ArKcnyoTwQd7A5HdEfkHFeODk4HNfoR8MLXw3+zv8AAC1u/F9yLO8n/wBLvo1Aaae7kUYt41z8zKoVODt+VnJUZI9Qvbq1sbOW8vLiK2toULyyyuFRFHUkngCvnP4rftCSO0ul+Ax5aDAbVJUyW9RHGw4HT5mHrgDhq80+LXxR13x/feXKzWWkRMfIsY3O0/7ch/jbp14HbGST5/Xi5FwbSw6VbGrmn/L0Xr3f4eu5pVxDekT2nUL2z02wnv8AULqCztIEMk088gjjjQdWZjwAPU18ifHL9rGaYzaJ8L1MMX3ZNauIvnbnnyY26DAHzuM/McKpAavGvjr8avFHxV1ER3jnTtCgcta6ZC52A9nkP/LR8dzwOdoXJz5bVi/vLq/vJLu+uZ7q5lO6SaZy7ufUk8k1Xoor7pJJWRzFrUr691K/mv8AUbue8vJ3LzTzyF5JGPUszck+5qrRRRRRRTEFFFFFfWH7Mnwz/wCEe0lfFmt2mzWL1P8ARY3620B747O3fuBgcZYV5Z+zZ8Oh4v8AEh1rVbdJNE0uQb45FJW5mxlY8dCBkM2c9hghq+nPG3jjwv4NtRNr+rQ2zsMxwLlppP8AdQc49+BXwHFubVakv7MwicpP4rb+n6vy+Z14eml78gr7p/Yv+Dq+FtATx54jsUGu6lFmwSQZaztWHXH8MkgOT1IXA4LOK8S/Y9+Ei+P/ABi3iPXLVZfDWiyqZI5YiyXtxjKw88FV4Zwc8FVIw+R9m/Er4meCfh5ZfaPFOuQWkrJuhs0/eXM3XG2MfNgkEbjhQepFdJSOyopZmVVHJJOAB9a+YfG/7SWrXTSW3hHSotPhIIF1eYkmPHDBB8ikHPB3g8V494n8W+JvE0pk17XL6/BbeI5JT5atjGVQfKvHoBXiYDgbGVkpYiSgu27/AMvxNJYmK21OxpsjrHG0kjKiKCWZjgAepr4t+JX7YGvXxls/AWiw6Rbncq31+BNckcYZYx+7Q9eD5g57V8++NPHPjDxlcGbxR4k1LVfnMixzznyo2I/gjHyJ/wABAFfZuvfFP4faJ/x/eK9OZw2wpbObhgw7ERhsfjiuM1P9o/wLbXDxWtlrV6qniWO3REb6bnDfmK+SKK+nw/A2XU1+8cpP1t+X+Zi8VN7H6I+Jvjh8JvDuBqHjrSZGJI22Tm8YH0IhD7fxxXnWrftf/DO1nlhstL8S6hsOFlS1iSNx6jdIGH4qK+D6K+lLn9p2M3Pl2PguWZCQEMmoBXJPbaIz3969s8E6lr2r6JHqGv6FHok8vzJafaTNIq9t/wAq7WPPy84788Dw/wDZY+GsUkKePNctyzbiNKhkHyjHBnI7nOQvpgtz8pH0bXxnEiy3DVXhcFSs4/FK7evZXf3nTR52uaTPsOb9tKI3Hl2nw3llQkBS+sbWP/ARCf519I/DjWfE3iDw3Dq3ijwvH4ZuLgB4rH7abiVEPQy/u0CN328kZ5wcgfM/7D/wft7iBPif4ksxKRIV0KGTBVSpIa4K+oYFUz0IZsZ2MPr6iiiivlTYKKKKKKKKACiiiivHvjv8F7HxpDLrmgpFZeIkGW6LHej+6/o/o/4N2K+w0V2YHH18DWVahKzX4+T8iZRUlZhTkbHB6U2ivzg1fTb7SNTuNN1K1ltLy2cxzQyDDIw7VUr7j+Nnwq0v4iaWJkaOy162Qi0vNvDDr5UuOSmT15K5yM5IPxb4h0bUvD+s3Oj6xZyWl9bPslifqD6jsQRggjgggiv2XIc+o5tS00mt1+q7r8up59Wk6b8iaiokbH0qUVnUUUV75m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LQAUUUUlFLRQAUUUUUVe0bR9W1q5+zaRpl5qE3eO2haQj3O0cV6T4a+APj7Vdsl9BZ6PCcHN1MGcj2VN2D7NiuHF5ng8Gr4ioo+r1+7c3o4atW/hxbCikZgqlmIAHUmq8t9bR5/ebyOy8//AFq8opK+pvDn7N/hm0Kya5rF/qjg5KRKLeM+xHzMfwYV6T4d+H3grw+EOleGdOhkT7srxCWUfR3y3618rjOPcvpaUYub+5fjr+B6lHIcRP42o/j/AF95ZorMl1Rs/u4gOerHt9KrSXly/WYgDsvH8q+MPD3grxb4gCPo/h3UruJ/uyrAREf+BnC/rXonh/8AZ28a3wWTVLnTdJQ/eR5TLIPwTKn/AL6r6zptfMYrj/H1dKMIwX3v/L8D1KOQUI/G2/w/r7zaeSOPHmOq56ZOKrPqFsoGGZs+g/xrHpteH6F+zd4ZtgG1jWtS1BwekKrAh+o+Y/8AjwrvdD+Fvw+0bBs/C2nu46Ncqbhs+oMhbH4Yrs6Q181is/zLFfxa0vk7L7lZHpUsBhqXwwX9eppSamxH7uIDnqxzVeS9uXz+8IB5woxj8etVhS0yCGKCJYoIkijUYVEUBVHsB0p1FFeU3c7RzszHLsWPqTmkFJTqQ9aKKKYCjpRRRRRRRQMKKKKKKKKBBRRRS0UtJUghKbSnpSUo60tIKWgTA9KbSmkpRS0goPSkJiilpBSnpSU5e9Np6/dpsTG0UUUGkFBoFIQGkpTSUtFFFJAFFFFKKWgdKKZIUUUUq9aKBRSYBSGlpDRTqaPvU6kJiUlKaSilFJSigQUopKWloopKACiig0tFFFIQlFFFOX7tLRRQA09aKKKKKKKAFFLSCloHWloFFITENJSmkopRSUooYmFFFFLRRRSEFFFFFFFFNAFFFFOoooqCRtFFFFFFFUAUjdKWg0ClpBS0mJjTSUppKKUUlKOlITCkbtS01uppaKKKBCUopKUUUUUDrQAtIaWkfrS0UUUiRlFFFLSUUUIBRS0UUU6kHWnChiYU2lNJS0UUUAFNbrTqZRRRRQAUUUUUtIKWgTClboaBSN2ooooqRCUUUU6iiiqABRR2opRRQOlFIQ1qbSt1NJRWXqfhvw7qhJ1PQdKvs9ftFnHJn/voGpdX1vRdHjEusatYadGf4rq5SIfmxFcRrnxw+GGksySeJ4bqReiWcLzbvoyjb+td2DweNrO+GhJv+6n+hjUqU4/G18wqx9tvO13Px/01NNjtriVd0cE0i5xuVCR9M1di0XUHfa0aRjGcs4/pmr2qfCD4Z6ln7R4N01M9fsytB/6LK4rmdT/Zx+Gl5n7Pbapp2en2a9LY/wC/gaue1v8Aal8MQAjRvDeq3zDP/Hy6W6n8QXP6CuH1v9qLxhcFl0jQ9H0+MjAMu+eRfcHKr+a19hgcn4qduScoLznp913+R59XEYHqk/kRjWNQAx9oPHqq/wCFWBr96B/q4PxU8/rU0Xh6Qr+9uVVs9FXdx9eKuR6DYq2W82QdwzdfyANdlqn7K+gSZ/szxXqVt6fabdJsf98lK5fWP2W9ct0eSw8W6TMijJa6heAfjjfivPNb+NXxO1ZWSbxZd26HotmiW+PoyAN+tcVq2r6rq0/n6rqd7fy9d9zO0rfmxJr7PA5XxHC3t8ZG3+FS/FqLPPq1sI/hpv77f5lQeIjjm0GeM/vf/rfWrMWvW8jBEt7l3P8ACqAn8OeauRadYxrtW1iIzn5huP5mrQAAAAwB0FdL4u+H154bD+f4j8K3zIcFLLVo5Hz/ALpw36Vyr2kqR+ZvgI9FnRj+QOarUV9ZQhWhFKpPmfe1v1OCTi3orEcMyzLuVZB/voVP6ipKKKsS2d3FH5ktrNGn95oyB+dQUAkEEEgjoamkvLqRVWS4lkVTkK7FgPwNbakhRRRUOKSp5Lp5NokjhIU9FiVM/UqAaV5oXZc2scajqI2YE/ixNF32GFFFFV6KsE2jSDCzRJ3JIkP/ALLQY7dpdsdxtTH3pUI5+i7qOYQUUUVXoqwLcvKUjmgfH8RfYD/31iiO1uJHZYoXlI6+WN4/MUcyAKKKKr0VJNDLDIY5onjburqQfyNMpgncKKKKSiiigAooooooooAKKKK0fDgzq8PsGP8A46a6qWub8Kru1Jm/uxk/yFdHL0pdS4/CV9SP+hv+H86zI60NVOLYD1YVQSq0vWqzVZk71A45q0YTJUqZKhSpVNQnrzTGFSmmkfjVGLRIDThTBSg1FRipMZ96btpk2H5NLTBRTcUYp22jbRcLD6KZRTcUYp22jbRcLD6M0yim0U7b7UoWgLDs0E02im0AU8L+FHA96B2FopKTNIBUd1/x7S/9cz/KpuT7VHdf8esv/XM/ypMaWotKn31+opuaVPvr9RXP0UUVmdRboooqzpkfm6jbx9cyDP0zXpWuN5Ph1V6bjXBeFYvM1qH/AGct/T+tdr40kEdhBEPTNdVFe7cfRiOcIT7Vzml/vvEU7nnYgH51v3bbbdz7VieGF3XF5N6vgGuStPvu/wBTWW3z3oHvWnAdtrI3+zWdYjffLSn0RmjeandqaetK33TXf+FY8IlZnxam3anY2vaO3L/izEf+y10HhiP5UrjPiRP53i26XqsSpGv4KCf1JqqmlM2ekTF16TbC30qt4ET/AEK7m7vcbfwCj+pNN8SyYiar3g6Mx+HbbcMF9z/mxI/TFc5SGlorkINegUUU2lNJSmgBaKKKS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ueCPC+r+MPEVvoei2/m3MxyzNwkSD7zueyj8zwBkkA1PDmjal4h1u10bSbZ7m9un2RRr+pJ7ADJJ7AV9r/AAi+H+m/D/w0tjb7J7+fD313t5lfHQHrsGTge5PUmvnuIM+hlVG0daktl+r8vzNKdNzfkFFFNJqz8MPAejeAfDy6Zpi+bPJhry8dcSXMg7n0UZO1e3uSSeqoor8br16leo6tWV5PdnakkrIDS0UUUUUVkMKKKKKKKKACiiiiiiigAooooooooAKKKKKKKKACiiiiiisPxz4q0nwd4fm1nWJikKfLHGuC8znOEUepwfbqTxWlKlOtNU6au3shN2CiiuY+Jnjjw/8ADzwlc+JfEl15NrEQkcacy3EpB2xRr/ExwfYAEkgAkSeMfE+jeEtEk1bW7sQQIQqKBl5WPREXqT/TngZNfJPxY+KGt+Ob2SHzJLLRVf8Ac2SnggHhpCPvN3x0Hb1OR8SPG2seONffU9Tk2RJlbW1Rsx26eg9Se7d/pgDlq/W+H+GaWXRVasuar+EfTz8/uOOrVctFsSfETxp4d8A+F7jxF4mvltLOHCqoG6SeQ/djjXqzHHTsASSACR+f/wAffjn4l+KWova+ZLpfhqNv9H0yN+JMHIeYj778AgfdXAxzknn/AI0/E/xF8UvFr61rUnk2sW6PT9PjfMVpEew/vMcAs55Y+gCqODoooor6swCiiiiiiigAooooooooAKKKKKKKKACiiiuk+HN9o+leLbTWdcjM9rpxN0tsud1xKv8Aq0GBgfPtJzxtVuvAL/iH411zxxrp1TWphhQVt7dMiOBfRR6+p6n8q5iisPq1N1vbNe9ay8l5evUrmdrHXfCbUfD+i+N7LxB4lhN3ZaSTepZLkPeTJ/qYgcFQPM2M27jYrdThS74p/ELxL8SPEr674jug7YK29vHkQ20f9xF7e56nuTXH0UUUUVuSFFFFFFFFABRRRRWn4b0e41zWrfTbeSGHzCTJPM4SOCNRl5HY9FVQSfp61mU7oPQVMk2nZ6jCtnwdoNz4l8R2ei2s9rbGdj5tzcyiOG3iUbnlkY/dRFBYn0HHNY1OBIyAcCvcPEvxktfDXh228GfC5TDYWkYQ6rPH+9lYnc7KjDAyc5Zh3IAXANeK395dX95Jd31zPdXMp3STTOXdz6knkmq9FcmCy+hg0/ZrV6tvdvu3/S7FSm5bn0l4w/aDsvB3hC0+HfwUhe20uxh8t9cuoiZ53LbnkjRhhSx3Esw/iIVU2qa+ddSvr3Ur+a/1G7nvLydy8088heSRj1LM3JPuaq0UUUUV2kBRRRRW34G0GfxR4u0vw/b7g17cLGzKBlE6u3PooY/hWJXuP7Hmii98c6lrUixumm2exMjJWSU4DD0+VZB+NefmuM+pYOpX6xTt69PxLpx5pJBXRfDfwvdeNfHmi+FbMusupXaQs6ruMUecySY77UDN+Fc7X0p/wT+8NjUfidq3iOaFJItH0/ZGxPMc87bVI/7ZpMPxr6k06zttPsLews4VhtreNYoo0GAiqMAAemBViiivwCUnJuTerPVPtvSNPs9I0mz0rToFt7KygS3t4l6JGihVUZ9AAKt0UUUUUUgCiiiiiiigAooooooooAKKKKK88+Nnwu0z4iaMGUxWmu2yEWd4Rxjk+VJjkoSfcqTkdw3odFdGFxVbCVY1qMrSQpRUlZhSq20+1JRX5yeINI1HQdZu9H1a1ktb61kMc0T9VP8AIgjBBHBBBHBqhX258evhbZ/EDRPtdkiQeILOM/ZZsAeevJ8lz6E9Cfuk+hOfiq/tLmwvZ7G8gkt7mCRo5opFwyOpwVI7EEV+15DnlLNqHMtJr4l+q8n/AMA86rTcGTDpRUaNg+1SVBRRRXu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tFABRRRRRWjoGhazr939k0XS7vUJxjK28RfaPU46D3NereCv2f9b1a7eHXNa03SnhCtPaQyLcXMQOdu5VO1c44O49+OK8/HZtg8Cm8RUS8t39y1Oihha1d/u43CikdlRSzsFUdSTgVVub6OFAyxu4PQ4wD+NeMVteGvCviTxNN5ehaLe3/O1niiOxT/tOflX8SK+tvCPwT8AeH9kjaWdWuV/5bagwlH/fHCf+Ok+9eiQRRQQpDBEkUSKAiIoCqPQAdBXxGP8AEKjG8cJScvOWi+5a/ij2aGQSetWVvQt013SMbnZVHqTisefUbiTO0iNeenX86quzMSzMzN3JOa+XfCn7OHiO9CTeIdWs9KjPJihHnyj2OMKPwY16x4W+Bnw+0MpJNpsurzqQfMv5N6/98DCEexBr02kNfGY7ivNMZdSq8q7R0/LX72ezQyvC0do3fnqa8upQLnyw0hxxgYFU5dSuHPybYxnsMn6VSoqCws7PT7VLWwtILS3T7sUMYRF+ijgVPRRXz7bk7s9C1kOeR3OXdmOOrHPFIKSlFFFFFIY6iiikPSkpTSU0NCGkpTSUUhpaRutJDQ6iiikoP3aKDVDCnDrSCnCkooopgFFFFFFFFA+gUUUUUq9aSlFDEwpG6UtIaKKKKkEIaSlNJSilpBS0CYhpKU0lKKDS0hpEi0GlpDSU+mr1p1NiYlFFFIaUUh60tSwA0lB60UUUUChAFFFFOooopkhRRRSjpRQKKkApD1pabSilpBS0CYhooNFFKKSloEFLSClpaKKKGDCkNLSGiiilTrSEFFFI3SnUUUUAJRRRRRRRQAopaKKUUUCikJiGkoNFFOHSm06hiYUUUUUUUUhBRRRRSikpRR0EwpDS0hpaKKSkISiilpaKKKYCUGikP3qUUUUUhCGkooop1Np1ITCmU/tTKKKKKBBS0lL2opRSUooYhaY1PphooopaQhKKKUUlFFFNALRRRSinCminCkxMQ0lKaSlooopAFMpzdKbRRWXrfiLw/oYzrWuabp2RkC6ukiJ+m4jNcDr3x++Gelqwj1ifU5VPMdlbO35M21T/AN9V3YbLMZi/4FKUvRO33mNSvTp/FJIKKngtbmYL5UEjhjgMBx+fT8atw6LesDuWOM+jP1/LNepClr5v179qayUsmg+E7iYY+WW9uhHg+6IGz/31XA65+0d8R9QG2zm0zSRnra2gYke5lL/oBX0WG4Gzev8AFBQX95r9Ls46maYeOzv6GcKRu1b0WgIGBluGIxyFXH6nP8qtxaPYxgZjaQg5yzHn8uK+zqyNc8U+GtDONZ8QaVp7Y4W5u0jY/QE5NfBeu+PvGuuB11XxVq9zHJ96I3TLGf8AgAIX9K5uvoMN4bvfEV/lFfq3+hyTzhfYj95ytWIbG7mK+XbykMOG24X65PFddFDDDnyoY489dqgU+vt3Xf2gPhjpit5WsXGpyqceXZ2rk/gz7VP51weuftUWCF00Pwlczgj5JLy6WPHuUUNn/vqvl2ivocNwHlNH41Kfq/8AKxxzzTES2aX9eZzEWiXzjkRx+ztyfyq3F4eXIM10xHcImP1rcor2jXP2k/iJfKUsRpOlDs1va73A9/MLD9K4XXPiZ8QNaZjqHi7V3Vxho4rgwxke6Jhf0rkaK9/DZJl2F/hUIp97K/37nLPE1p/FJmbFotgikMjynPVnP9MVditreJt0UESN6qgBqWinSO0jl5GZ2Y5JY5JptFFeoYBRRRRRRRQAUUUUUVb0zTdR1SfyNNsLq9l/uW8LSN+Sg11+jfCP4j6qu638KXsK9zdFbfH4SFT+Qq405S+FXOTE5hhcKr16sYerS/MKKKjaeFRkyp+BzXC0V7bo/wCzb4wuCjalqukWMZ+8Fd5ZF/AKB/49XZ6R+zNoUf8AyFvE2o3f/XrCkH/oW+t44KtLofO4rjnI8PvX5n/dTf4pW/Ekoqu15CCMEtnuBUbXvXbH9CTXy/RX2jpHwN+Gunqm7QnvZF/5aXVzI2fqoIX9K7PSPC/hrR3D6V4f0qxcfx29pHG35gZrojlk38UkfOYrxSwEP4FGUvW0f8/yLlFUGu5jjG1foP8AGo2mlYnMjdOxwP8APNfCmkeFfE2sIH0rw9qt9GejwWkjr+YGK7LSfgZ8Sr9k36HHZRt/y0ubqNQPqoJYflX2hRXTHLKa+Js+dxXinj5/wKMY+t5f/I/kaTMqjLEAe5pjTxKeXH4c1m0V8v6T+zNr0v8AyFvE2m2gx/y7QvP/AOhbK7DSP2a/CMAVtS1jV71wckRmOJCPQjaT+te4Ud63jgqEfsnzuJ47z3Ef8v8AlX91Jfja/wCJea8j52qxqNrxsfKgH1Oaq0CvP9J+DPw201lePwzBPIBy11LJNn6qzFf0rrtJ0HQ9IH/Ep0bTtP8A+vW2SL/0ECtLvRXTCnCPwqx89ic0xuL/AI9aUvWTf5ssNcyk5Bx7AUwyO33nYg9eeKYKWobm3t7qIxXMEU0Z6pIgYH8DXN6l8OvAeoIVufCOjfN1aO0SNj/wJAD+tdSaKqUIy+JXMaGMxGHf7mo4+ja/IVWZfusR+NPWaRRjcfx5qOivLtU+Avw3vEKwaXd2DH+K3vJCfycsP0rl9V/Zn0CQf8SvxJqdqf8Ap5iSf/0HZXvNFYywdCW8T2sPxhneH+DEy+fvf+lXJhcyYx8pPripPtXTMf61VpRXy9qn7NHiGNv+JX4j0u6HrcRyQn8lD1zGp/AX4kWchWHSrW+Ufx295GB+TlT+lfZFFYvLKL2uj28P4l53S+Nxn6x/+RaLYuYyejD3xUgmjJxuFUKdXxJpXgLxnpNzO2oeF9WiAQDf9lZk/wC+gCP1qO5jkikMckbRsOquMH/Gvt+obq2t7qIxXVvFPGeqSIGB/A1hLKF9mR72G8WaqVq+GT9JNfg0/wAyTUMyxqsfzYbJ281TCleGXH1FWKUMRwCR9DXw6/JqFxX2TqHgPwZfqVuPDOl88kxW4iYn6pg1zmpfBTwJdriG0vbH3gumP/oe6sZZVVWzTPaoeKOV1NKtOcX6Jr87/gQrTxUnboPyGaPlxjaB+NfKtNxX0RqX7PuluSdO8RXcAxwJ7dZf1UrXN6l8APEkbMbDV9LuV7eYXjY/hhh+tYywNeP2T2cPxxkVfauk/NNfmrfiIKWj5c/xD8c0uATw35ivGitJj616FqHwf+IFozFdDFwi/wAUNzG2foN2f0rmtR8KeJtPUvfeHtVt0HV5LRwv5kYPSsJUqkPii0e5h81wOJ/g14y9JJ/qFGfrRtOTjGPrj+dG1sHCkj6ZFYXPrRipGVg2DgEdRSYqD0LBmlzTc0Z+lR4NLz60/wDCj8KAsOzSZpKKZz60Y+tP/Cl/KgLC5oz9aSjNM2+1KFp1FAWFoptGaQCorv8A49Zf+uZ/lU2Kiux/ok3/AFzP8qQ0hadH/rF+opmaWM/vE/3hXO0UuKKk6C9Rmkoro/AMO/VHf+6oH5n/AOtW149l/frGP4Vxiq/w3gy0kmOr4/AD/wCuah8ZS+bqr/72K6oaQB/CVNWfZZufaqXhRMad5n99y2fxp3iaXy7B/oasaHH5WmQJ/sCsqb5NPPqTVXQ133ufcVPqTbbRF/Gn+GI90+fepl8SIWxdH3qJThDQvU0y5OIzXpPhqPheK8s8RT/adev585D3MhX6bjj9K9X0yQWunTXTcCGJnP4DNeMnrTr6RijaeyOR8Vy7Yn5rqdKhNvplrAescKKfqAK5DX1+0XkFsefNlWM/8COK7ikopTSVykBRRRSd6DR3pKAF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UttDNc3EdvbxSTTyuEjjjUszsTgAAckk8YqKvpb9lv4Z+RFH471y3IlkU/2VC4xtU8GYj1PO3255ypHm5tmdLLcM69T5Lu+39dCoRcnZBRRSE9q7j4B/DKLwHoRvdRjRvEF9GPtLAhvITORCrdOoG4jgsOpAFem0UV+I4zGVcZWlXrO8n/AFb0O6KUVZCE0tFFFFFFcpQUUUUUUUUAFFFFFFFFABRRRRRRRQAUUUUUUUUAFFFFFFFFABRRRVXV9Rs9J0u51TUJxBaWsbSSyN0VR146n6Cvi/4t+O7zx54ne+k8yHT4Mx2Nsx/1Sepxxubqfy5xXoX7Unj06hqY8F6ZODaWbB790Y/PMOkZ7ELxnr83uteE1+q8I5GsLRWLqr35beS/zf5fM469S75UUPEGsaboGiXmtaxdx2en2ULTXEz5wiKMk8ck+gHJOAOa/Nj9oH4p6l8VPG8uqTNPBo9qWi0qycj9xFnlmA48x8AseewyQor2D9uj4sNq2sj4aaHd50+wcSavJFJxNcDlYTjqsfUjJ+fggGOvlaiiiivtTnCiiiiiiigAooooooooAKKKKKKKKACiiiiiiigAooooooooAKKKKKKKKACiiiiiiigAooooooooAKKKKKKKKACiiiiiiigAoooor6n/AGNLKKPwZrepKmJp9RELN6rHGpUfh5p/Ovlivr79ki3jh+FBljLbrjUZpJM9mCovH4KK+U40m45VJd2l+N/0OjDL3wr7b/4J4aVDD8PvEmtqv7+71VbVznqsMSsv6ztXxJX3t+wLCkXwQupFJLTa3O7+x8qFf5KK9fooor8aPQPoSiiiiiiigAooooooooAKKKKKKKKACiiiiiiigAoooorw79pr4Uf8JNp8ni3w9abtctUH2mGIfNeRKOw7yKBx3ZRjkhRXuNFd2XZhWy/ERr0XqvxXZ+RM4Kaswp0bdu1Nor81aK97/am+F39h6hJ420K3b+zLuT/T4UXi2mY/fHojk9+jHr8wA8Er9zy3MaOY4aOIpPR/g+qf9eZ5s4uLsyaimxtng9adRRRRXeS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Fb/hHwb4o8WTmLw/ot1fAHa8qrtiQ4zhpGwoPsTTSuZVq1OhB1KslGK6t2QUUUyWSOJd0jBR71gU6JHlkWONGd2OAqjJJ9AK9Tuvh34Q8ISH/hPvGkMl1H9/StETzpy391nbAQ4x94Drwe5rS/FG10JGtvh14X0/w8uNv2+ZRc3r+p3vkKD/dwcdjXmVMfUlN08PScmtLv3Yr5vV/9upnVQjSq0o1nP3ZK6tq2n5f5tD6Kg86SQHyIuOzvwP8AE0vkb+ZnMn+yOF/Lv+OapaN8J/E01kNT15rPwtph/wCXrV5RBu9lT75OOgwM+tXPtPwn8KnFraah441Bf+WtwTaWQPqEHztg9jwfWuB1rV9V1q9N5q+o3d/cHjzLiVpGx6ZPQe1Uaj6liK/+81Xb+WHur7/ifyaXka+2pw/hx+b1/Db8xWnTcVTMjDqqc4+vYfjSYuJDyVhX2+Zv8B+tSqqqoVQAB0AFLXf6h8SfHHiJoNC0iWPSLWaQRW+m6LCLaMsxwFG35jk44LEV9V/CTwXb+BvB9vpa7JL6T99fTj/lrMevPcDoPYZ6k14/+yd4BDyN481OL5ULQ6Yrdz0eX8OVH/AvQGvpCvzHjHMaKqf2fhIqMIv3rdZefe3n19D6TKcPPl9vVd29r9F/wfyIkgiRt5G5wPvucn/63fpWNf3H2ifcM7F4X6ev4/56Ve1i42J9nT7zD5vYVk0h6UlKaSvhme2goooopDS0h60IaCiiiiiiimMKcvSm04UUUUlAC0UUUGkpTSUxiGgUGgUUh60tNoRSFoooooNFDdaaAUUopBSr0pKKKKYC0UUUUUUUDYUUUUUopKUdKTEwpDS0h60tJRRSAQ9aSiinUUUDrQIbRRSinUhpabQiRaQ0tNpU606kXvS0mIKKKDSUtIOtLSYMSiiiilXrSUopiYUUUUtFFA60CCiiiloooqQCm0ppKcOlFFFAhDRRRRTqaKdQIBS0gpaKB0oooYMKQ9aWkopV70lKvekIKQ0tIadSd6WigBKUUlKKKKKKAFooopaKKKSJG0UUUo60tIKWkxMKKKKKKKKACiiiilFJSjpQ9hMKQ0tIaWiiikISiiiiiigdaYBSUppp6UtFFFSSJRRRSilpBS0CYjU2nN2ptFFFFABTqQdqWilHSkrF8QeLvC3h/K614h0uwcDPlzXKrIR7JnJ/AVpTpVKsuWnFt+WpMpKKu2B6Uw041NDZ3UxXy7eQ5G4EjAx9Tx/OtuivH/EH7RXw703K2Muo6u+Dj7LbFFz7mQrx7gGvPPEH7UWrygpoHheyteT+8vJ2mJ99q7MH8TXv4XhLN8T8NFpf3vd/B6/gcdTMMPD7V/TUrUorTg0W5faZXSMHqOpH5f41cg0S3XBlkeQg9vlBHp6/rX1HUN9eWdhbtc313BawL1kmkCKPqTxXw/4g+NnxL1kMkniaeziJ4SxRYNv0ZRv/APHq4TUdQv8AUrg3Oo31zeTnrJcStIx/EkmvpML4c4iWuIrKPom/zscNTOYL4I3/AK+Zg06OOSQlY4nkPcKCcV1EWn2UYO22jP8AvDd/OrNfcmvfGb4a6NuW48VWdzIBwlkGuN3tuQFR+JFefa9+1F4dgG3RPDep3zet1Kluv4bd5P6V8pUV9JheAMro61eafq7L8LfmcVTNq8vhsjmIdJvpCP3exSM5dgMfUdatw6E3yma4Uc8qi9vrW5RXtmv/ALSvjy+Dx6ZbaVpKE/K8cJlkH1Lkqf8AvmuB1/4l+PtdZ/7S8Was6OMNFFOYY2HukeF/SuRor6PC5Hl2F/g0Yp97K/3vU4p4qtU+KTM6LRrFAdyvJ6bm6flirkNvbwkGKGNDjGQoBxUtFOZmZizElickk9abRRXqGAUUUUUUUUAFFFFFFdFongbxjrWw6Z4Y1a4R+FlFqwj/AO+yAv613Oifs+fEO/wbuHTtLXv9pugxx9Iw1aRo1JbI8vF53l2D/j14xfa6v924UU13RMb2Vc9MnFRSXkCg/PuI7AV5JRX0lo37McIZH1nxZI4/iitLQKfwdmP/AKDXbaN8A/hxp6jz9PvNTcdHu7tv5R7Qfyrojgar30PmsV4iZLQ+CUp/4Y//ACVieiqT6goI2xkj3OKha+nYYG1fcLXxvW3ovhPxRrSq+k+HdUvUbpJDauyf99AYH519y6L4R8LaKyvpPh3SrKRBgSQ2iK//AH1jJ/OtuuiGXfzSPmsV4p9MPh/nKX6JfqadIzKoyzBR7mslriZmyZG/A4qIV8a6L8BviRqLJ52l2umxsMiS7ukAH1CbmH5V2ui/syXrqja14qt4Wz88dpbGQH6OxX/0GvpWiuiOBpLfU+bxXiLnVb4JRh6R/wDkuY1muoFOPMyfYZqJr6PHyxuT78Vn0orx7Rf2dvAVkyvfSarqhx8yzXARCfYRhWH5muz0f4Z+ANJUCz8JaVlejTwidh/wKTcf1rrqK6I0Kcdoo+bxXEGaYv8AjYibXbmaX3LQttfSZ+VFA9+aha5nYYMjD6cfyqOimQxRQxLFDGkUajCoi4AHsBTqU0lanjNtvUVmZm3MST6k0lFFFFFFUhAOtOFNFOFFKOlJS00SxaKKKKKKKYgooooooo70AFKKSlHSjvRQKKYDh0ooopKKKKokKKKKKKKKBMKdTadRRRRVIAHWlpBS0UUUUxBSjrSUooooopiFooooooopgFA60UooooooAKKKKp6jpWl6ku3UdNs7xfSeBZB+ornNS+GfgPUG3T+GbJD/ANO+6D/0WRXX0VMqUJ/FFM7MPmWMwv8AAqyj6Sa/Ji7jjGTj60ZyeQv5UlFeWaj8CfBdy7NbS6pZZzhYp1ZR/wB9qSfzrmtQ/Z6HzNp/ig/7KT2n82Df0r3aWSOKNpJXVEUZLMcAfjXOap4+8E6YH+2+LNGjZPvRi8R5B/wBSW/SuapgsL9pJfgfSYDiziS/Lh6sp/8Abql+abF+XP3cfQ0m1fUj8M0oBJwBn2p4Rz/Ca8I1D4EeM7cFrabSrwdljnZW/wDHlA/Wub1L4Y+O7Bd1x4ZvXH/Tvtm/SMt6V7fqvx6+G1kjGDVLrUHH8FtZuCfxcKP1rlNW/aa0SM/8SrwvqN0P+nmdIP8A0EPXn1cNgl/y8t+J93lufcZVbKWDUl/eTg/xkl+BHszkhhSFGx/9cVOIWx2H404Q9Mt+leMajpWp6a5TUNPvLNu4nhaM5+hFU9p9K9G1b9pTxVcFl07Q9HtI2BH74STMPx3KP0rzvxJ8Q/EmvM7Xx0sBzn91pdurD6Ps3/8Aj1edVjRj8Er/ACPvstxGbVrfW8PGn/2/f8FH9SqVZeqkfUU2rwiUHPP50pRT1GfrTdp9KivF/wBEm/65n+VZcWsXSbt6RSknOWUjH/fJFPfVw9q8T237xlI3K+Bz7Y/rXNzeR7nKUM0sZ/eJ/vCrhgiP8P5GmC2RWBDNwc1m4oxUshtwo8t5GPfdGAB+pqMEE0LUZNRRikIr0T4fReXpgkI5wzVzmtP5upuf9s/zrrvDyfZvD5Y8FYgPxxXFSt5l8xrttaKQ5bIwPFjbkSL+86r+Zrbtl2QIvoorB1n99rFrD1G/J/CuhHC1W1luFX0WtLwlFkqax9XbNyR+FdN4Ti4Xis95sI9Byd6gvmxGanXpVLVG2xH6V1OvSfZfBmoSesPl/wDfRC/1ryPpXp/xDl8jwikQ6zXCqeewBP8AMCvMTSxD95F1Nzl4QLjxVZxnkCQufbCkj9RXa1yHhlTN4mlk2/LHCefckD/Guvo60lKKSuchBRRRSd6Sl70GgYtFFFJRRRQAUUUUUuKSlHShAFFFFJ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KKKKACiiiiiiigAoooooorR8OaPqHiDXLPRdLgM15dyiOJB69yfQAZJPYAmpnOMIuUnZIAooorvP2fvh0fHPij7RqMT/2Fp5D3TdBM38MIPv1OOg7gkV9mxokcaxxqERQAqqAAoxwAOwrC+H/hXT/BvhSz0HTlVkgXMs23a08p+9Ifr+OBgdhW9X4pxBnEs0xTkvgjpFeXf1f/AADupw5EBptFLRRRRXhGgUUUUUUUUAFFFFFFFFABRRRRRRRQAUUUUUUUUAFFFFFFFFABRRRRXK/FjxZH4M8EX2sZT7Vt8mzRsfPM3CjGRkDliB2B9K6qvlf9qnxVJqvjSPw5BIRZ6Qg3gHAedwCx64OF2gehL+te7w7ln9oY6NOS91av0XT5vQzqT5Y3CuC+PXj6H4bfDDVfEpaM3wX7Pp0T4xLcvkIMZGQOXIHO1Grva+Ef28vHja98RrfwbZyk2Hh+MGYA8SXUoDN0OCFTYoyAVYyDvXj1xNLczyXE8jySyMXd3OWZickk9zUVFFftp55863tzcXt5NeXc0lxcTyNLNLIxZ5HY5ZmJ5JJOSagoooooooAKKKKKKKKACiiiiiiigAooooooooAKKKKKKKKACiiiiiiigAooooooooAKKKKKKKKACiiiiiiigAooooooooAKKKKKKKKACiiiivr79ki4im+FDRx7t0GozRyZ/vFUbj8GFfINfVn7G0yt4B1e23AtHqpfGeQGijGf/Ha+T40g5ZVJ9mvzt+p0Yb4wr72/YEmSX4IXUaghodbnR/c+VC38mFfBNfcX/BPS9ik+F+v6crL5sGtGZl3chZIIgDjt/q2+vPpXuNFFFfjZ6B9MUUUUUUUUAFFFFFFFFABRRRRRRRQAUUUUUUUUAFFFFFFFFABRRRVbVbCz1TTbjTdQt0ubS5jaOaJxw6ngivKT+zp8N88Q6oAf+nw/4V6/R2rtwmY4rBpqhUcU97MmUIy3QDil3tSUleQf8M5/Df8A546r/wCBf/1qP+Gc/hv/AM8dV/8AAv8A+tXr1JXf/buZf8/5feR7KPYd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n8N/8Anjqv/gX/APWr12ij+3cy/wCf8vvD2Uew/wAxqPMamUV5F/wzn8N/+eOq/wDgX/8AWo/4Zz+G/wDzx1X/AMC//rV67RR/buZf8/5feHso9h/mNR5jUyivIv8AhnP4b/8APHVf/Av/AOtR/wAM5/Df/njqv/gX/wDWr12ij+3cy/5/y+8PZR7D/MajzGplFeRf8M5/Df8A546r/wCBf/1qP+Gc/hv/AM8dV/8AAv8A+tXrtFH9u5l/z/l94eyj2H+Y1HmNTKK8i/4Zz+G//PHVf/Av/wCtR/wzn8N/+eOq/wDgX/8AWr12ij+3cy/5/wAvvD2Uew/zGo8xqZRXkX/DOfw3/wCeOq/+Bf8A9aj/AIZz+G//ADx1X/wL/wDrV67RR/buZf8AP+X3h7KPYf5jUeY1MoryL/hnP4b/APPHVf8AwL/+tR/wzn8N/wDnjqv/AIF//Wr12ij+3cy/5/y+8PZR7D/MajzGplFeRf8ADOfw3/546r/4F/8A1qP+Gc/hv/zx1X/wL/8ArV67RR/buZf8/wCX3h7KPYf5jUeY1MoryL/hnP4b/wDPHVf/AAL/APrUf8M5/Df/AJ46r/4F/wD1q9doo/t3Mv8An/L7w9lHsP8AMajzGplFeRf8M5/Df/njqv8A4F//AFqP+Gc/hv8A88dV/wDAv/61eu0Uf27mX/P+X3h7KPYf5jUeY1MoryL/AIZz+G//ADx1X/wL/wDrUf8ADOfw3/546r/4F/8A1q9doo/t3Mv+f8vvD2Uew/zGo8xqZRXkX/DOfw3/AOeOq/8AgX/9aj/hnP4b/wDPHVf/AAL/APrV67RR/buZf8/5feHso9h/mNR5jUyivIv+Gc/hv/zx1X/wL/8ArUf8M5/Df/njqv8A4F//AFq9doo/t3Mv+f8AL7w9lHsP8xqPMamUV5F/wzn8N/8Anjqv/gX/APWo/wCGc/hv/wA8dV/8C/8A61eu0Uf27mX/AD/l94eyj2H+Y1HmNTKK8i/4Zz+G/wDzx1X/AMC//rUf8M5/Df8A546r/wCBf/1q9doo/t3Mv+f8vvD2Uew/zGo8xqZRXkX/AAzn8N/+eOq/+Bf/ANaj/hnP4b/88dV/8C//AK1eu0Uf27mX/P8Al94eyj2H+Y1HmNTKK8i/4Zz+G/8Azx1X/wAC/wD61H/DOfw3/wCeOq/+Bf8A9avXaKP7dzL/AJ/y+8PZR7D/ADGo8xqZRXkX/DOfw3/546r/AOBf/wBaj/hnP4b/APPHVf8AwL/+tXrtFH9u5l/z/l94eyj2H+Y1HmNTKK8i/wCGc/hv/wA8dV/8C/8A61H/AAzn8N/+eOq/+Bf/ANavXaKP7dzL/n/L7w9lHsP8xqPMamUV5F/wzn8N/wDnjqv/AIF//Wo/4Zz+G/8Azx1X/wAC/wD61eu0Uf27mX/P+X3h7KPYf5jUeY1MoryL/hnP4b/88dV/8C//AK1H/DOfw3/546r/AOBf/wBavXaKP7dzL/n/AC+8PZR7D/MajzGplFeRf8M5/Df/AJ46r/4F/wD1qP8AhnP4b/8APHVf/Av/AOtXrtFH9u5l/wA/5feHso9h/mNR5jUyivIv+Gc/hv8A88dV/wDAv/61H/DOfw3/AOeOq/8AgX/9avXaKP7dzL/n/L7w9lHsP8xqPMamUV5F/wAM5/Df/njqv/gX/wDWo/4Zz+G//PHVf/Av/wCtXrtFH9u5l/z/AJfeHso9h/mNR5jUyivIv+Gc/hv/AM8dV/8AAv8A+tR/wzp8N/8Anjqv/gWf8K9doo/t3Mv+f8vvD2UOw/zGo8xqZRXkX/DOvw3/AOeOrf8AgX/9aj/hnX4b/wDPHVv/AAL/APrV67RR/buZf8/5feHsodh+9qN7UyivIv8AhnT4b/8APHVf/Av/AOtR/wAM6fDf/njqv/gX/wDWr12ij+3cy/5/y+8PZQ7D/MajzGplFeRf8M6fDf8A546r/wCBf/1qP+GdPhv/AM8dV/8AAv8A+tXrtFH9u5l/z/l94eyh2H+Y1HmNTKK8i/4Zz+G//PHVf/Av/wCtSf8ADOnw3/546r/4F/8A1q9eoo/t3Mv+f8vvD2UOw/zGo3tTKK8h/wCGdPhv/wA8dV/8C/8A61L/AMM6fDb/AJ46r/4Gf/Wr12ij+3cy/wCf8vvD2Uew/e1HmNTKK8i/4Z0+G/8Azx1X/wAC/wD61H/DOfw3/wCeOq/+Bf8A9avXaKP7dzL/AJ/y+8PZR7D97Ub2plFeRf8ADOfw3/546r/4F/8A1qP+GdPhv/zx1X/wL/8ArV67RR/buZf8/wCX3h7KPYfvaje1MoryL/hnT4b/APPHVf8AwLP+FH/DOnw3/wCeOq/+BZ/wr12ij+3cy/5/y+8PZQ7D/MajzGplFeRf8M6fDf8A546r/wCBZ/wqvdfs2/DycHy59ctuP+Wd0h5/4Ehr2Wims+zJf8v5feHsodh/mNQJG9jTKK+a/EP7Lp2M/h7xVlsfLFfW+AfrInT/AL5rx/x38MPGvgzfLrOjyGzU/wDH5bnzYfqWH3f+BAGvvSh1V0ZHUMrAggjOfUEV6+C4zzCg17a0156P71+qZnLDxexKJPUU4MD0NQUtfmvRX118XvgDo3iCObVfCSw6RquCzWwGLa4Ppgf6tvcce3Oa+U9b0vUNF1S40vVbSW0vbd9ksMgwyn+o9D0I5r9FynO8LmkOai/eW6e6/wCB5nLODg9Seio0f15FSCqNFFFe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LRQAUUUUUVLa29xdXMdtawSzzysFjijQszsegAHJNeu+Av2f/FmvCO61xk8P2TAMBMu+4YY7Rgjb/wACII9DVwhKbtFHn5hmuDy2n7TFVFFee79Fu/kFFFVZr6GPIU7z7dPzrx2vQ/Anwd8b+LAlxDp39m2Lci6v8xKw65VcbmyDwQMe9fT3gT4T+CvB5jnsdLF3fJyL29IllB7FeNqH3UA+9dzXbTwL3mz8zzfxM3hl1P8A7el+kf8AN/ItVDPdQw/ebLf3R1rNnvJpSQGKL2C1WryPwL8AfBugGO51jzPEF4pzm5XZADntECc/Riw9q2fjT40tPhz4DxpqW8F/Ov2bS7dEUKmBy4XptQEcYxkqO9d9fXVvY2U97dzJBbwRtLLI5wqIoyWJ9ABXw38X/Gtx468aXWrMZFsoz5NjC3Hlwg8Ej+833j15OM4ArWs4YeHuLVni8N4TG8U5j7bHzc6dPV32v0ilsr9bLb1Ls+oSN/qxsX8yaZYwtcT75CWVcZJ5z6CqyKzuqKMseAK3LaFYYhGvPqfU1yEskksryyuzyOxZmY5LE9ST3plFFeUfuyViSiiiiup+F3hG68b+MrPQrfckTHzLqYDPkwrjc315AHuRXLV9lfs5+A/+EP8ABi3l/Bs1jVAs1wGHzRJ/BH7EA5PuxHYV89xNnKyrBOcX78tI+vf5f5Lqd+XYP61WUX8K3/rzCo7iVYYWkboBwPU1JWNq1x5k3lqfljPPua9H0uxtdM02206xhWC1tolihjXoqqMAevQVZoor8Gbcm23qfc7aIqSyNLI0jklieabRRSGkoNFQUFFFFFJS0lNAgooooooopjCnCkHWnUUUUUAFFFFNooopsobSikpw6UHpTaU0lCGgoooopKWkpoBR0p1JS0UUUUxhRRRRRRRQDCiiiilpB1paTEwpKU9KaaKVetJSikDEoNFIaWlFJSihiEpRSUopabSnpSUIkWm049KbTl6UpopDSEFBooNApaQUtIGJRRRRSjpSU4UxMKKKKKUUlKKTEFFFFFFFKKQCGkpTSGlooooJEooopRS0gpaAFFFFFFFFFJiYUlKaSinL92m0+gApp606m0UUUUAFKKSlFFKvWkpRSYmLSGlpDRRRRQhCUUUUopaQUtJiYUUUUUUUUAFFFFFOpo606hiYU2lNJRSUtFJCClpKKKBR29K5PxH8SvAfh3eNV8U6akinDRRS+dID7pHlh+Irejhq2Ily0YOT7JN/kROcYK8nYRulIaXBzxyT0AqzFp95L92FlGcZbjH5811tFeD+Iv2m/C9ruTQ9D1LU3BxvmZbeNvcH5m/NRXmviP8AaO8fajuTTF03Ro8/KYYPNkx6EyZB/BRX0mE4KzfE6unyL+87fgrv8Dgq5phodb+hUorWh0V+s0yjnoozkfU1dh0uzj5KNIQcguf8ivsPtXKeIviR4E8PhxqvirTInQ4aKOXzpV+qR5b9K+H/ABD4x8V+IQy614i1O+jY58qW4Yxj6JnaPwFYNfT4Tw5jvia3yiv1f+R59TO3/wAu4fec2AScYzngAVaTT7yQErbuP947f510scccYIjjRAeu1cU6vrbxF+0z4Pst8ei6TqmqyqflZwtvE3/Ajlh/3zXnPiL9pbxpe749H0/S9Jib7rbDPKv/AAJjtP8A3zXh9FfT4Tg7KMNr7Lmf953/AA2/A4KmZ4mf2rehhx6JK2fNnRfTaC359Kux6RZrncHk/wB5un5Yq/RXVeIviN468QbxqvinVJo3GGiSYxRH/gCYX9K5akor6Kjh6VCPLSiorslb8jilOU3eTuRw28EPMUKIcYyqgHFSUUUUUUVsSFFFFFFWdOsL7UbkW2n2dxeTnpHBE0jH8Bk13Gg/Br4j6wFkj8Nz2kTHBe9dYNv1ViH/APHaqMJS2Rx4rMMLhFfEVYw9Wl+YUUVC91boOZkPOODn+VefUV9AaH+zLq8nza34msbXn7tpA02R9W2Y/I13uhfs8eAbDDX/APaWrPgbhPceWmfYRhSPxJreOEqvpY+YxfH2S4b4ajm/7qf5uy/EmoqlJqUK52Kznt2BqCTUpSTsRVGO/Jr5Cra0Lwn4m10BtH8P6nfITjzILV2QfVsYH4mvt/QvA3g7Q/LbS/DOlW0kf3ZRbK0o/wCBkFv1roq6I4D+Zny+L8UY7YbD/OT/AES/U1KR2VBl2Cj1JxWK91cPjMrg+xx/Koq+OtE+AHxG1Bv9JsrHSlxkNd3anP4R7z+YFd1of7McYCPrfip2/vRWdsB+Tsf/AGWvouiuiODpLpc+XxfiFnVfSE1Bf3V/ndmw95bqSPM3EdlGc1C+pJn5ImYe5ArNory7Q/gL8OdN2tNp13qbg5DXl0x/RNqn8RXdaJ4X8N6Jg6PoOmWDAY329qiMfqwGT+Na9FdEacI7I+YxecY/Gf7xWlL1bt92xba/uGHGxfcD/GonnmcndKxzwRnAqOiiiiitEeawHWloFFFFFFMQUUUUUUUU0AU4dKbTqKKKKYmFKOlJTqKKKKoAooooNJQetFBIUUUUUUUUxMBThSD7tKOlFLSClpoli0UUUUUUUwCiiiik7UtBoAKVe1JThQKD0ooNUAtFFFJRRRTJCiiiiiiigQopaQUUUVR1XWNJ0mPzNU1SxsEIyGubhYxj6sRXJat8X/hvpjlJ/FVnKw7WqvOD+MakfrSlUhD4nY7cNluMxX8ClKfpFv8AJCilpVVyBhTj2FPEEhOMY/Gu7orxXVP2kPBVuGWx03Wb1x90+UkaH8S2R/3zXI6t+01qUikaT4VtLc84a5umlz6HChP51hLH4eP2j6DDcC57iNqDS/vNL8G7/gR0oqZbdu7AfQU8W692JPtX0xRXx1q3x++I982be+sdNH922s1P/ozea5LVfiF451RnN54s1h1cYZEumjQj/dUgfpXPLNqS+FNnv4bwszOetarCP3t/kl+JXoq2IYx/Dn604Kq/dUD6Cvum/v7HT4fOv722tI/788qoPzJrlNW+Kvw70sf6T4u01/8Ar2c3H/osNXw5NJJNI0k0jySMcszHJP40yueWby+zE+hw3hRhY/7xiJS/wpR/PmKYVmGQpI9qeIpMfdNWqK+utU/aJ8AWj7bWPV9Q9Ggtgq/+Psp/SuS1P9pz766Z4R/3ZLi9/mqp/wCzV85UVzyzPES2dj38N4c5FR+Km5+sn+liAQN3IpwgHdj+FS0V7Bqv7RPj67UrappGn+jQ2xZh/wB9sw/SuU1b4rfEXUz/AKT4u1KP/r2cW/8A6LC1xVFc0sVWlvJn0GG4cynDfwsNBPvypv73qMEKDtmnBFH8I/Kloq1qOo6hqM3nahfXV5J/fnlaRvzJqrRRWLbZ7EYqK5YqyCiiiiiiikUFFFFFFFFABRRRRRRRQAUUUUVPZR+ZOif3mC/magrU0CLzNRt1x1bdVRV2JhTXPFOqKZsKx9BXoVyfI8NP2LDArhrb5rpm967PxQ/k6HFH0LHNcbafdkf2Ndr3QT3MCP8AfeJl7hFJ/WuiPSuf0FfM1i7m/ugL/n866A1mXf7y7x6tXceFIvlSuGiG+9X616P4WjwicVjT1ZUNxw6Vk60+2JvpWselc/4hk2wtzVD4rSlYNMtQeMSSMPX7oH9a4Cuu+KMwk8RpCD/qLdFI9Cct/UVyRqKzvNim/eZW8DoTPqFwehZEB+mSf5iuorB8ER7dGMv/AD2md/ywv/stbopDQaDSdqxELRRRSGg0Gg0xgKWgUUlFFFIAoooop1NpT1pgFFFFJRRRS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UX7KHgEadpDeNtTgIvL5THYK6kGODu493I44+6Mg4avDfhD4Ol8ceOrLRcOLQHzr2ReCkC43fQkkKPdh2r7otYIbW2itraJIYIkEccaLhVUcAAdhgV8Hxpm/saSwVN6y1l6dvn+XqdFCF3zMKQ0p6U2n0UUV+YnULRRRRRRRQAUUUUUUUUAFFFFFFFFABRRRRRRRQAUUUUUUUUAFFFFFFFFABRRRWd4p1eDQfDmo61c5MVlbvMygcttXIXqOScD8a+C9RvLjUNQudQu5PMuLmVppWxjc7Nlj+ZNfTv7WuvfYfBVloMcgWTU7ndIu08xRfMfp85j/Kvlmv1XgjA+ywcsQ1rN/gtPzuceIleVjF8ceIbPwn4P1fxLf82+mWkly6hgDJtUkIM8bmOFHuRX5T63qV5rOs32sajN517fXElzcSYA3yOxZjgcDJJr7f/wCCgHiptK+GGm+F4Jik2u3u6VQuQ9vBh2Ge37xoT+Br4Toooor7U5wooooooooAKKKKKK0otF1iSJJItJv5I3AZWS2chgehBA5o/sDXP+gJqX/gK/8AhTs+wXCit628H+Lbm3iubbwvrc8MqCSOWPT5WV1IyGUhcEEcg07/AIQjxp/0KHiD/wAFs3/xNZtFaX9ga5/0BNS/8BX/AMKP7A1z/oCal/4Cv/hRyvsFzn6K6D/hCPGn/QoeIP8AwWzf/E0f8IR40/6FDxB/4LZv/iazaK0v7A1z/oCal/4Cv/hR/YGuf9ATUv8AwFf/AAo5X2C5z9FdB/whHjT/AKFDxB/4LZv/AImj/hCPGn/QoeIP/BbN/wDE1m0Vpf2Brn/QE1L/AMBX/wAKP7A1z/oCal/4Cv8A4Ucr7Bc5+iug/wCEI8af9Ch4g/8ABbN/8TR/whHjT/oUPEH/AILZv/iazaK0x4f17r/Ymp/+Ar/4U7/hH/EH/QD1L/wFk/wos+wXRz9Fbsng7xdG2JPC2uIfQ6fKP/Zab/wiPiz/AKFjWv8AwBl/+JrKorV/4R/xB/0A9S/8BZP8KP8AhH/EH/QD1L/wFk/woswujEorb/4RHxZ/0LGtf+AMv/xNH/CI+LP+hY1r/wAAZf8A4msqitX/AIR/xB/0A9S/8BZP8KP+Ef8AEH/QD1L/AMBZP8KLMLoxKK2/+ER8Wf8AQsa1/wCAMv8A8TR/wiPiz/oWNa/8AZf/AImsqitX/hH/ABB/0A9S/wDAWT/Cj/hH/EH/AEA9S/8AAWT/AAoswujEorb/AOER8Wf9CxrX/gDL/wDE0f8ACI+LP+hY1r/wBl/+JrKooopAYlFFFFFFFABRRRRX0N+xdfRpqfiXTWkHmzQW86JnkqjOrHH/AG0X86+ea9V/ZX1Q6f8AF+zt9oK6hbTWrEn7vy+YD+cYH414vEVD2+WVoeV/u1/Q1ou00FfWH/BOrVbeLXfGGiM37+5tba6jXP8ADE8isfzmSvk+vcf2INafSfj9p1ooTZq1nc2UhbsAnnDHuWhUfjX2RRRRX4SemfoTRRRRRRRQAUUUUUUUUAFFFFFFFFABRRRRRRRQAUUUUUUUUAFFFFFFFFABRRRQelNp1IauLExDSU40lJRRRVgJ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nHx1+F9l8QNBMlssVvr1ohNpcEAeYP+eTnup7H+E89Mg+j0V04TFVcJWjWou0kTKKkrMKejbfpTKK/N/ULO5sL2exvYJILmCRo5YnGGRgcEH3zVevpP9r7wIkclv4606DHmMtvqIUfxYxHJ+Q2n/gNfNxFfuGU5jDMcLHEQ67rs+q/roedOPLKxYBoqND2p4NNoopa9EkWiiikooooAKKKKKKKKACiiiiiiigAooooooooAKKKKKKKKACiiiiiiigAooooooooAKKKKKKKKACiiiiiiigAooooooooAKKKKKKKKACiiiiiiigAooooooooAKKKKKKKKACiiiiiiigAooooooooAKKKKKKKKACiiiiiiigAooooooooAKKKKKKKKACiiiiiiigAooooooooAKKKKKKKKACiiiiiiigAooooooooAKKKKKKKKACiiiiiiigAooooooooAKKKKKKKKACiiiiilooAKKKKSlopKACiiilorc8JeEfEniu6Nv4f0e6vipw7ouI0Pbc5wq/iRXvPgL9m+2i8u78aap9ofOfsViSqdejSEbj6EKF9mNaU6U6j91HiZtxFl2Ur/AGmolL+Vay+79XZBRTZZEjXc7BRVKbURyIlz7tXzvo2k6nrV+lhpGn3N/dPysVvEXbHc4Hb1PQV7f4E/Zw1S88u68YaiunQnBNpaESTkc8F+UU9Om/8ACvovw54f0Tw5p4sNC0u10+3GMrDGFLkDGWPVjjuSTWnXoU8ClrN3PyvOPEnF4i9PAx9nHu9Zf5L8fUvMyqpZiAB1JqpcahGnyxDe3r2/+vWbLLJId0j7j9f84ptc74M8E+F/B9t5WgaRb2rldrzkb5pB/tOcsRntnHoK6KiiuyMYxVoo/O8Ria2JqOpWk5SfVu7JJ7iab77HHp2qOiiiiisH4g+J7Lwd4Rv/ABBfYK28f7qPODLIeEQfU4+gye1NtJXYUKNSvUjSpq8pOyXmxD1ooqS1haeYRjp1Y+grxr9rTx59mtI/A2mXH76cCbUmU8rH1SL/AIF94j0C9mr5nq/r2q3ut6zd6vqMxmu7uZppn9WJzx6AdAOwwKoV4daq6k3I/pjh7JqeT4GGGjvvJ95Pd/ovJIu6TANvntyeQvtWhQoCqFAwBwBRRRRU+n2lzf31vY2cLzXNxIsUMajJd2OAB7kmsW0ldntpXCiihiFBZiABySa9R/Zq8C/8JX4zXVL+HfpOkMs0oYfLLLn92nuMjcfYYPWvsKuY+F/hG28E+DLLQoNjTIPMupVH+tmYDc304AGf4VUV09fgnEucPNcdKpF+5HSPp3+e/wBy6H3OXYRYWiovd6sralcfZ7f5Th24X/GsKpr6f7Rcs4+791fpUNFFFIeleAd4UUUUlFFFSUFFFFBpKDRTQ0FFFFFFFFMBRTqatOpKD0paQ0DCg0UhpKKKKbGJTqbTqQ0lK3WkoGFA60UooPSkpTSVSAVaWkFLRRRRQNBRRRRRRRQAUUUUoooFFJi6iGkNKaQ0UopKcOlIGJSGlpDRSjpSU6hksSl7UlOpDSUpoH3qBCGkpTSU6kPWlpKQkFB60UlKOlFFFIAoooop1NHWnUxMKKKKKUdKSlpMQUUUUUopKVelIGNpDS0hpaKKKBBQOtFApRS0UUCFooooooopMTENFBooXrT6avenUAIelJSmkoooooAKdTadRSikpR0pMTCkNLTT1oooopiCiiinUUVU1TUtO0q0N3qmoWtjbjrLczLGg/FiBRGLk7RV2S2luFFFOSKSXPlxu+Ou1ScVboryzxN8fPhzou6ODUbjV5lJBSxgLAf8DbapH0Jry7xN+05rdwWj8O+H7KxTkebdyNO/1AG0A/XdX0GC4UzXF2caLS7y9389fuRxVcxw1LeV/TUbRV6HSrpyPM2xjPOTk/pV2HSbdcGRmkPcdAf6/rX1KKwPEvjXwl4bDf234h06ydRkxPMDL+EYyx/AV8U+Jvid498RBl1TxPfmJhgwwP5EZHoVjwD+Oa488mvrMH4dSdniq3yiv1f+R5lXPF/y7j9/9fqYZqaGzupfuQuRjIJGBj6muhht4IceXEikdDjn86lr648TftJ+C7DfHotjqOsSD7rbRBE3/Am+Yf8AfFeZeJP2kvG+oB49HtNN0aM/ddY/PlX8X+U/98V4nRX1WD4OynC2fsuZ95a/ht+B51XNMTU+1b0MWLR5T/rZlT0CjP8AhVyPSrRc7leT/ebp+WKvUVv+JPGfizxIW/tzxDqN8jHJiknPlD6IPlH4CsCiivpKVGnRjy04pLslY4ZSlJ3k7jY444wRHGqA9doxTqKKKKKK0JCiiiiiul8OeAvGXiLy20fw1qVzFJ9yYwlIj/20bC/rXovh79nHxlfbH1a+0zSYz99d5mlX/gK/Kf8AvqtI0py2R5ONz7LcFf29eKfa939y1/AKKZJLHHjzJETPTccVWfUrVcbS79ei/wCNeK0V9X+Hv2bvCFnsfWNT1PVZF+8qlYIm/wCAjLD/AL6r0Tw/8O/A+ghf7L8L6ZE6HKyyQ+bID7O+W/Wt44Ob30Pk8b4kZZRuqEZTfpZfjr+BcorKk1V8DZEin3bNVZLy6kAzMwH+zx/KvibQfCnibXsHRtA1K/QnHmQWzMg+rYwPxNehaD+z38QdQAa9j07SUyMi5uQ7EewjDD8yK+wKSuiODh1Z8njPEzH1NMPTjBed5P8ARfgbrukYy7Ko9ScVXkv7ZM4cuQeij/IrEYlmJJJJP50CvAtB/Zm0eL5tc8S313x9yzhWEA/Vt+fyFegaD8Hfhxo5V4fDNtdSAYL3rNcbvqrkr+QrvaK6I0KcdkfKYzinN8Z/FxErdk+VfdGxpy6p1EcX0LH+n/16ryahcueHCgjoo/yaqUVDZWlrY2621lawW0K/djhjCKPoBxU1FFao8GUnJ3b1HvI8hHmOzEf3jnFIOtItOFFFFFUIWiiiiiiigTAUtIKWiiiimSFFFA60UUUUAOoooooooqkIUUUDpRRRRRTEFFFFFFFFNAAp1IOtLRRRRVITAdaWgUtFFFFMAooopKKKKCQoooFFFFFMTFp1IOtLSiimTzRQRNNNIkUajLO7AAD3JrldY+JfgHSUZrzxbpPy/eWCcTOP+Ax7j+lDnGO7N6GDxGJdqNNyfkm/yCilVWb7qlj7CnrbzMMhCOfpXW0V5DrH7Q/w/smK2n9q6l6Nb2u1T/38Kn9K4zV/2m5iGXSfCcaH+GS6uy35qqj/ANCrnljKMftH0GF4KzzE/Dh2v8Vo/m0/wI6KsrZvkbmUD25qRbNf4nJ+gxX0iaDXx7q/7QXxFvv+Pa507TP+vW0Df+jS9cdq/wAQvHOqs5vvFmsOr/ejS6aOM/8AAFIX9KwlmdJbJs+jwvhdmdTWtUhH72/yS/EpCnCr628K4+XJHc1IqKpyqqPoK+5tT1TTNLi83U9Ss7KPGd9xOsY/NiK5LV/i78N9MYrceK7KVvS1D3AP4xgiviCR3kdnkZnZjksxySabWEs1n9mJ9DhvCrCR/wB4xEpf4Uo/nzGcqMeiMw9QKkFvKSPlx9SOKvUV9Yav+0h4Ltt66fp2sX7j7p8tIo2/EtuH/fNchq/7TWqSKRpHhaytjzhrq5aYH0OFCY/Ovn6iueWYV5dbH0OG8Psioauk5P8AvSf5JpfgVBat/Eyj0wM1ILVMDLEn2qeivU9W+PnxIvnJt9Ss9OU/wWtmhH5yBj+tcfqvjrxnqiul/wCKtYnjf70ZvHCH/gIOP0rnKK55V6svikz6HDZJluF/g0IR9Iq/32uRrDEpyEH4809VVfuqB9BS0U5mZ2LMxZickk8k02iisj1AooooooooAKKKKKKKKACiiiiiiigAooooooooAKKKKKKKKACiiiiiiigAooooooooAKKKKKKKKACiiiiiiigAooopVGSB610XhOHfqy8cKvSsG2XdL9K63wJDuvHf6CtaS95EPWSQHpVW8bbbO3tViQ/LWdrL7LBz7VqeO5dsUMPolcsvyWLn2xW547l3X5TOQABWDeHbYY9TXRLqOfxFXwou6K4m675Tz9OP6Vt/xVmeGI9mkxHGC3zH8a01+9VPS133wr0/wzHwleb+Ho911n3r1Pw6oVAzcADOaVBao0p7ivwprlfFEm2F/pXUTnCGuK8VuzAovLE4A9TXmvjaf7R4r1CT+7L5f/fI2/8AstYpFWbyY3F3NcNw0sjOfxOarsK5pO7uZXuzpPDUQh0CyVehiD/99fN/WtGmQoIoUjXoihR+FPplHrSmk71Ix1FIKWmmg0Gg0igFLSClpKKKKACiiilFJSik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dp8FvCX/AAmfxC0/SpI99lG32m9648lCMg46bjhM9t2axxFeGHpSrVHpFXY0ruwUUUHpX0f+zD4LXw14CTVrqLbqOtBbhyeqQ/8ALJeuOhLdj82D0FesUAAAKowB6dAKK/BsdjJ43ETxFTeT/wCGXyWh3xjyqwh60UlLRRRRXIUFFFFFFFFABRRRRRRRQAUUUUUUUUAFFFFFFFFABRRRRRRRQAUUUUUUUMQoLMQAOSaACiikPAr5I/ak1o6n8UJbBWfydLt47cKT8u9hvYgf8DAP+7XlFa3i/VDrfirVdY3SEXl5LOm8/MFZiVB/DArJr9+y/DLC4WnR/lSXz6/iebJ3bZ+fv7dXiR9Z+OM2krvWDQ7KG1Ub8qzuvnM4HY/vFU/9c68Drf8AiHrv/CTeO9e8RKJFTUtRuLqNZDllR5GZV/AECsCiiiiuwkKKKKKKKKACiiivpXwb/wAijo3/AF4Qf+ixWtUVqvl2sUfPyoBz9Klr7+krQS8j5Kp8bP1B+C3/ACRvwT/2L1h/6Tx111Zvhex/s3wzpenHdm0s4YOevyIF5/KtKiiiitCAooooooooAKKKKKKKKACiiir1h/qPxNWqq2H+o/E1arnnuMr3H+s/Co6kuP8AWfhUdFFFFQIKKKKKKKKACiiiiiiigAooor5Cu4Gtrqa3ZgxikZCR0JBxUNbfji3a18Y6xbshQrey4B/ulyQfxBFYlfESVm0fXp3Vz8oruE29zLbsQTG7ISOhIOKhrqPixp/9lfFDxTpwUqtvq90iA/3PNbafywa5eiiiikMKKKKK2fBWr/8ACP8Ai/SNa3ShbK8ink8v7zIrAsB9VyPxrGoqZwU4uMtmNMK3/h7r3/CL+O9B8RbZHXTdRgupEQ4LokgZlH1AI/GsCiv0cVgyhlwVIyMd6WuO+C2tf8JB8LdA1FmkeUWiwTNIcszxExsT9ShP412NfzxiqEsPXnRlvFtfcetF3SZ+vKsGUMpBBGQQeKWvPP2bvEX/AAlPwO8Kao+7zlsVtJi77mZ4CYWYn1bZu/4FXodFFFFYDCiiiiiiigAooooooooAKKKKKKKKACiiiiiiigAooooooooAKKKKKD0oopp2AKQ0tFNopT1pK1ENopaS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K8Y6Hb+JfC2paDdY8q9t2i3EZ2MR8rfUMAfwr8+r+1ms7ua0uFKzQyNHIvowOCP0r9Gq+If2gNLXTPi74ihVcCW4FyCBgHzUWQn82NfoHAeKaq1cM3o1zfdo/zX3HFjFZKQvepAaipw615uwptTyLUTCv0s5k7koNLTAacKbS0lFIYtFFFLRSUUAFFFFLikoooAKKKKKKWigAooopKKWigAooopKKWjFABRRRSUUUUAFFFFFFFFABRRRRRRRQAUUUUUUUUAFFFFFFFFABRRRRRRRQAUUUUUUUUAFFFFFFFFABRRRRRRRQAUUUUUUUUAFFFFFFFFABRRRRRRRQAUUUUUUUUAFFFFFFFFABRRRRRRRQAUUUUUUUUAFFFFFFFFABRRRRRRRQAUUUUUUUUAFFFFFFFFABRRRRRS0UAFFFFJS0UlABRRRS0Ula3hzw7r3iO7+y6FpN5qMuRuEERYLnux6KPckVFSpCnFym7JdWOMXJ2SCiikd1Rdzsqr6k4FZNFe2aP8BZ9PsRq3xD8S6d4asR1iEqvKT3XcTsB9Mb/AKV7Z8KvA3w7sNIttZ8NaMZxL81vqF/GTNKvZ1DgbAe2FXPXGCCfOwmbUsfX9hg06neS+BestvuucGf4+lkOCeLxenRR+1J9kvxbey+4Wiqf29ZG22sTznjJHAH1Jqvcz3Q+SVlVuMiM9OOn15/QV8zeCfhD458V7JbXSmsLNhkXV9mGMj1UY3MPdQRXu/gb9nvwnopS51+aXXrpSDsceVbqeCPkBy3/AAIkH0r2akr6ill8Y61Hf8F/XzPw3OPEDM8feFB+yh/d3+cv8rF+a4hhzubn0HJqlPfyNxGuwep5NU/1oPSoLGztLC0js7G1gtbaIbY4YYwiIPQKOBU9FFdySSsj4aUpSblJ3bEdmZizEk+/NJRRRRRRQxIKKKKKKKKBhQelFIaK+Sv2pvHLa/4t/wCEZsZidN0dysu0nEtz0cn/AHOUHvv7Gvevjn42XwP4Euby3kC6nd/6NYLxkSEcvj0QZPTGdo718QuzMxZiSxOSSeSa8/G1bLkR+reG+Q+0qSzKqtI6Q9er+Wy9X2CtfTYPJgy3335Pt7VR0+ATTZYZReTnufStim0UUV5p+xhRRRRX0B+yV4H+2ajP421CHMNoxgsFYfelI+d/ooOB7se614n4U0S98SeI7DQtOUNc3swiTPRfVj7AZJ9ga+8/Cuh2Phvw7Y6Fp0ey1s4hGmerHqzH3JJJ9ya+G44zn6phFhab9+pv5R6/ft957eS4T2tX2sto/n/wAqhrNx5cIhU/M/X/AHavOyojOxwAMmucuJGmnaVupOceladFFFfjiPrRgpaB0oopDS0hoAKKKKSiiikUFFFFIaKD1oqhhRRRSUtFFADl6UtIKWikNFIetCGgpDS0hoooooYwFLSClptFFFMYUopKUUGkoPWiqAUUtA6UUUUUUDQUUUUUUUUCCiiilFFFFIBDTT1p1Nop1JS0gYU2nU2ilHSgUtIli96WkFLSGlXvTacvemJiHrSUUUtJSnpSCkIKSlPSkpaKKKSAKKKKVaWkFLTJYUUUUUtC9aKTAKQ9KWkNFOHSm06kJiUhpaSiiigUCCgUUop1FFFABRRRRRRRSEIetFFFKvenUi9KWhgxDSUp60lFFMd0ijaSRlRFBJZjgAeprgfFfxm+Hvh0Ok2vRX9woyINPHnk+24fID7FhXThcFiMXLkoQcn5K5nUqwpK83YBTqFVmYKqksTwAOTVqDTrqUA7BGMZy5x+nWvQaWvmTxV+03eyFovC/h2GBc8T38hdiP8ArmmAD/wIivKPFPxO8eeJQyap4lvTCwIMEDCGMj0KpgH8c19ZguA8yxFnWtTXm7v7l+rR5dbOsPDSPvFWm1tQ6TCpzJIz89AMDHpV2G3hhA8uNV4xnHP519meKfiB4L8M7l1vxHYW0qHDQCTzJgfeNMt+leU+KP2mdBtd0Xh3Qr3UXGR5t04gj9iANzEex218sUV9hguAcuo2dduo/uX3LX8Tyq2dV5/AlH8f6+4wIbO6mGVibGByePyzV2HSDx502OeiDr+J/wAK1qK9U8UfHr4ia1vjg1GDR4GGDHYQhTj/AH23MD9CK821PUdQ1S6a71O+ur64b70txM0jn8WJNVKK+swmXYTBq2HpqPov13PMq16lX45NlWHT7WID92HPq/P/ANarQAUAAAAdAKKKKKKK7TIKKKKKK0tD0HWtdnMOi6TfajIuNwtoGk2/XA4H1r0rw1+z74/1TEl/FY6NFwf9KnDOR7LHu59mIq405S2R52NzfA4Ff7TVjHyb1+7cKKRmVVLMwUDqScAVWlv7WPPz7yOyjP69K8jor6o8N/s1+GrQrJrutahqbg5KQqtvGR6H7zfiGFel+HPh34I8PbG0nwzp0MiHck0kfmyqfZ3yw/Ot44Sb30Pj8d4j5XQ0oRlUfpZfe9fwLVFZUurNz5UQHPBY5yPpVSW+upOspHPROP8A69fF3hvwR4u8R7Dovh3UbyN+kywlYv8Av42FH516T4a/Zx8Y3+yTWr7TtHiP3l3efKv/AAFflP8A33X1iKWt1hILfU+RxviTmNa6w8I01/4E/wAdPwN6SSOPHmSKmem44zVSTU7VcbWZ/ov+NYdFeK+HP2cfBlj5cmsX2pavKPvIXEETf8BX5h/33Xo3hzwL4P8ADuxtH8N6bayx/dm8kPKP+2jZb9a6SkFbxpQjsj5DG59mWOv7evJrtey+5WX4GlJq0h/1cKr1+8c1VkvLmT7079+hx/Kq9ApaQUp6UgrVHkC0opKVelBpKU0UxC0UUUlFFFNCYUopKUUUUUUxBRRRRRRRTQCrThSDpSjpRRRRTAWiiiiiiiglgKWgdKKKKKKYgpRSUooooooAWiiiiiiirRItFFFFFFFABRRRRRWNrXivwzohZdX8QaXYuvVJ7pFf8FJyfyrh9Z+PXw308N5OpXepOucpaWr/AKF9qn86mVWEPiZ6WEyfMMZ/Aoyl6Rdvv2FFLUkcMz42xtzzk9KlSymIydqnPQmvUaK+eNa/abtFdl0bwpNKuPlku7oRkH3RVb/0KuH1r9oX4hXw22cmmaXz1trXcfx80sP0FYSx1GPW59JhfD3O8R8UFBf3pL9Lv8CuKKvLYqD80hI7YAFSraQqB8pJHcmvr+s/V9c0XR13atrGn6evrdXKRD/x4ivhrWviB421jeNR8U6tKj/ejW5ZIz/wBcL+lc2zM7FmYsxOSSeSawlmS+zE+kwvhXN64jEJeUY3/FtfkZtPSOV+UQkE9ccVqLGinKoqn2GKdX2prPxr+G2mF0PiFbyVf4LSB5c/RgNv/j1cXrP7THh+HI0fw5qV4fW5lSAfhjef0r5dornlmFV7aH0eF8Nsmo/xOafq7f8ApNvzM1bOZuoVfqf8KlWx4BaTB7gCrtFe26x+0j4wuWddN0vSLCM/dLI8si/iWCn/AL5rjNZ+LvxH1Vdtx4rvYV7C1C2+PxjCn8zXC0VhLE1ZbyZ9JheGcowv8LDxv3au/vd2QLaRKedzfU/4U8QwgY8tfxGakoq1qOoahqU/n6jfXV5L/fnlaRvzJNVaKKwbue1GKiuWKsgooooooooKCiiiiiiigAooooooooAKKKKKKKKACiiiiiiigAooooooooAKKKKKKKKACiiiiiiigAooooooooAKKKKKKKKACiiiiiiigAooooooooAKKKKKKKKACiiiiiiigAooooooooAKKKKtWa/Izetdz4AixGZPVif8/lXGxJsiVcYOOa7/AMHp5OlGTGPkLfnXRRWplSfNNsjlPIFYvimTbYFQeT0rXY5YmsLxIfMnt4R/FItc14nk83VX5z89ZerHbDGvtmrWoN5mosevzH+dUdab94F9BVzejK3ZtabH5dlEnooqwnemxjbGB6Cnp0q94Vj3SBvevQ2f7L4dvrgcFLZ9v12nH61xHhGPha6zxdJ9n8F3I6GUpGP++gf5A1VPSLZrDSLZFdnEZrjr0G412yhHedSfoDk/yNdZqLbYj9K5bS18/wAWQkdIVd/02/1ry803HandqSuQwOxopBS1GaQ04000i0KKWkFLSNSGlakNBQDrS0g60tJRRRSAKKKKUUlKKS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Wf7JfhUaT4Hm8R3EeLvWJP3ZPVYIyQvbIy28nsRt9K+YfCWi3PiPxNp2hWnE19cJCGxkICeWPsBkn2Fff2mWVtpum2um2cYitrWFIIU5O1FG0D16AV8LxxmHssPHCxes9X6L/N/kb0I3dwpD1pabViiiivy86xaKKKKKKKACiiiiiiigAooooooooAKKKKKKKKACiiiiiiigAooooooooAKKKKKwfiNqEmleAde1GEhZYNPmeMns+w7f1Irerzj9pO6e1+D+rCOQo0zwxZDYJBlUkfiAc+1d+V0fbY2jT7yX5kydothXKfGDVZNE+FHizVoJhDPa6PdSQP/dkETbP/AB7FdXXjf7Z16LP9nXxEom8qS5e1gTDbS2biMso9cqrZHpmvjiiiiv3s80/OSiiiiiiigAoooorX8IWJ1LxRptl5YlWS4TejYwUBy2f+Ag1kV6V8DdHM+rXOtSpmO2TyoiVyPMbqQfZeP+BV0YWi61aMO7Mq9T2dNyCup+E+gt4n+JfhzQfJM0d5qMKTJjI8reDISO4CBjXLV9MfsFeC31LxvqHjW6h/0XR4Db2rspwbiUYJU9Dtj3Aj/potew0UUV92fKH2vRRRRRRRQAUUUUUUUUAFFFFFFFFABRRRV6w/1H4mrVVbD/UfiatVzz3GV7j/AFn4VHUlx/rPwqOiiiioEFFFFFFFFABRRRRRRRQAUUUV89fHTTTZ+OpLrDeXewpMDjgEDYR9flB/GuBr3348aG2o+GI9UhjLTac5ZgAcmJsBuB6EKfYA14FXyePpezry89fvPpsFU9pRXlofBH7aOgNo/wAb72+CgQ6vaw3sYUcAhfKcfXdGWP8AvV4nX3B+3D4Lk134d2niizjL3WgTEzBe9tLgOcDk7WVD7Dea+H6KKKK4zqCiiiiiiigAooor6a/Y115JNK1vwzI6iSGZb2EFsllcBHwPQFU/77r6Dr4i/Z98Qnw78VdImZ2W3vZPsM4AHKy4C5z2D7Cf92vt2vx3jTBfV8xdVbTV/mtH/n8z0cNK8Ldj7J/4J5eKUk0jxJ4MmkjWSCdNStl53urgRy/8BUpF+L19Y1+bP7Kfi1vCHxx0C6eV0s9Ql/s27AIAZJsKu4noqyeW59kr9JqKKKK+RNwooooooooAKKKKKKKKACiiiiiiigAooooooooAKKKKKKKKACiiiiiiigAoooo7U2nUlaQYmIaSnU2koooqgCiiiiiiigAooooooooAKKKKKK+Etf8AiP4+h13UIo/GWuJGl1Iqqt64AAc4HWvu2vczjI6uVRpupJPnvt5W/wAzKnUU7hRU4VcdB+VQUUUV8x/CD41Xml+OdQ8O+MtSludNur51try4csbR95AVif8AlmeB6L16ZNcuByuvjqVWpRV3BJ26u/b7ipTUWrhRRUrJkZXrX05RQDx60V5pZFRRRRRRRQAUUUUUUV8tftSeMfFWhfE1LLRfEeqafbf2fE5it7lo03FnycA+wr1MpyueZ4j2EJJOzevkRUnyK4UUVMgBXkA19S0V5x+zbq2pa18JtP1DV7+4vrt5pw008hdyBIwAJPJr0euTF4d4avOjJ3cW19w4y5lchop8n3qZRRXzz+114o8R+HtT8PR6Frmoaas0M5lFrO0e8hkwTg89TXhX/CyviF/0Omvf+B0n+NfSZbwjXx+GhiI1ElLo79HYylXUXawUVLEBg8U7A9BX33RXwJ/wsr4hf9Dpr3/gdJ/jU9r8VfiNbkeX4y1c4bd+8nMnP/As12vgTFW0qx/H/In6yuxBRU+B6CjavoK+9KK+KtK+P3xOspFM2s29+g/5Z3NnHg/UoFb9a9M8E/tN2c8kdv4w0M2meDd2DF0B942O4D3DMfavOxXB+Z0I80Yqf+F/o7fgVHEQZBRUxRfSkMfp+tfRNFUPD+taT4g0uPU9E1C3vrOUfLLC+QDjkHuDz0OCO4q/XzEoyhJxkrNGydyKilIwaSiiiuP+Nl/e6X8K/EF/p11NaXcNruimiYq6HcBkEcjrWmHouvVhSW8ml97sDdlcKKKcn3h3rsKK+Q/2ePHHjHWPjBoem6r4n1a+s5vtHmQT3Tuj4t5GGQTg8gH8K+vK9DOcpqZVXVGpJNtX09Wv0Ipz51cbRU0gGw8CoaKK+Sv2idZ8e+DfiVd29l4t1yHTb5ReWaLeuFRWJ3IADgAMGwOw217J+zP41n8YfD4R6ldPcatpkpt7l5G3PIpy0bk9eRleepQ104zIKuHwMMdGalCVtul+/wA9PUUaqcuUKKmTaVHApki4b2r1GiiivANRlFFFFFFFABRRRRRVfVr610vTLrUr2QRW1pC88zn+FFXJP5A18P6t8UfiDrnia4m07xHrVt9tuj9ms7e6dVjDN8kagHtkCvcybIq2a87hJRUerMqlVQCilHXFTbVA6Cvuiisrwdp17pPhbTdO1K+mv76C3Vbm5mkLtJL1c5PONxOPQYFeXftaa/rfh/wbpNzoerXmmzS6hseS2mMZZfLY4JHUdK4cHgXi8XHDU5LV2T6epUp2jcgopzHJNOiwSe9ezUV84fsk+K/EviDxPrUGua9qOpRRWSvGlzcNIFbeBkZPBr6Pq80y6eXYl4ebu1bbzCE+dXI6KklAAGBUdFFeRftYa5rGgfDuwvNE1S7065fVo42ltpjGxQxTErkc4yo49q+Yf+FlfEL/AKHTXv8AwOk/xr18p4Wr5lh1iITSV2tb9DOdZQdrBRT4uW9eKkwPQV990V8Cf8LK+IX/AEOmvf8AgdJ/jUkHxR+IkO7b4y1o5/v3TP8AzzXpPgTFf8/Y/iT9ZXYgoqfA9BRtX0Ffe9FfEmnfHj4oWbDd4iW5QfwT2cJB+pChv1r0Lwf+09dLMkPizw/E8ZPzXGnMVZffy3JDf99CuHE8G5lRjzRSn6PX8UiliIsgoqcqvpTTH6GvpmisXwd4r8P+L9L/ALR8PalDewggSBeHiP8AddDyp+vXtxW1Xy1SnOlJwmrNdGbJ3IqKcQQeabRRRRUDCiiiiivhvxr8RPHdt4x1u2t/F+txQxahcJGiXjhVUSMAAM8CvtPwrNLceGNKnmdpJZLKF3djksxQZJPc5Ne7m+RVcsp06k5J8/b5f5mUKqm2FFThRjoPyqE9TWjRRRXhGolFFFFFFfIf7Q/jjxjo/wAYNc03SvE+rWNnD9n8uCC6dETNvGxwAcDkk/jXrZNlNTNa7o05JNK+vql+pnUnyK4UUVNGBsHAr68orj/gnf3uqfCvw/f6jdTXd3Na7pZpWLO53EZJPJ6V2FefiKLoVZ0nvFtfc7Fp3VyGinP949qbRRRRWIwoooooorzX9o7xtJ4M+Hk32G5aDVtSb7NZshwyD/lo47jC9COjMtdOEwtTF14UKe8nb+vQmUlFXYUUU+Nct7V6VRXkf7L3ju48XeC5rDVrx7nV9Kl2SyStueaJySjsT1I+Zf8AgIz1r1yqx2DqYLETw9TeL/p/MISUldDKKfIuDkUyiiiiuQoKKKKKKK4/42X97pfwr8QX+nXU1pdw2u6KaJirodwGQRyOtbYei69WFJbyaX3uwm7K4UUU5PvDvXYUV8h/s8eOPGOsfGDQ9N1XxPq19ZzfaPMgnundHxbyMMgnB5AP4V9eV6Gc5TUyquqNSSbavp6tfoRTnzq42ippANh4FQ0UUUV5JoFFFFFFFFABRRRRRRRQAUUUUUUUUAFFFFFFFFABRRRRRRRQAUUUUUUUUAFFFFFFFFABRRRRRRRQAUUUUUUUUAFFFFFFFFABRRRRRRRQAUUUUUUUUAFFFFFfMX7RHgrVNc+JtzeaTNpE0kkEIa2fVLeG4BC4yY5HVscdQOfzr6dr40/a0/5LBc/9ecH/AKDX1nBqqPMH7OST5Xur9V5r8znxKi4WkFN8wCdYtshYjIIjYr/31jH606pY+n41y2rfDzxxpy77vwjrUceM+Ytk7p/30oK/rXKXETxSNHJG8bjqrDBFTaVrGraTJ5ml6pfWD5zutrh4zn/gJFdJF8UfHyw+TceJLjUY/wC7qUcd6PymV6/Ub42PSMvm4/pL8zkUKfdr8f8AIijmiaVoklRpE+8oYEr9R2qYU6olt4EiMUcaxIeoj+T+VccRSV2jePYrpduq+B/CF9nqyWDWjH8bd4x+lIdY+Hd5gXXgvVdPPd9O1rKj/gE0Tn/x6j6zWXxUX8nFr8Wn+BXJH+b8yQGlqJof3Ijjlkjx/ECGb82zTnWXehjkRVH3gyEk/Q54/WuLortP7P8AhpeN/o3ibxFpf+ze6THMv/fccufx2fhSjwVpd0x/sn4geFrnsq3Ek9mx+vnRqg4/2qP7QpL4lJesZW++1vxD2Uun5ofRUeZvOxsj8rH3t53flj+tCSMzOGhdAvRjjDfTBz+dcVRXaD4Y+MplLafp9pqydjpmo292T9BE7H9PT1rG1bwn4o0kE6p4b1exAzzcWUkY/Mirp47DVHywqRb8mhOnNbokoqNJ42iMuWRB1MilMfninRyJIgeNldT0KnINYlFFLXUQOooopKKKKACiiiiiiigAoooopaSigAooopaKSigAooopaKSigAooopaMUlFABRRRRRRS0AFFFFJRS0UAFFFFJRS0UAFFFFJRS8UUAFFFFJRS0UAFFFFJRS0YoAKKKKSilxRigAooopKKXFGKACiiikopcUYoAKKKKSilxRQAUUUUlFLRQAUUUUlFLRQAUUUUlFLRQAUUUUlLikooAKKKKWikooAKKKKWkorY8OeF/EfiKTy9D0S/1DnaWggZkU/7TdF/EioqVYU4uU2ku70HGLk7JBRRTZHSNd0jqo9ScVj0V7X4W/Zw8aaltk1q7sdEiJ5Vn8+UD/dT5f8Ax4V6z4U/Z48CaSEk1QXmuTgDP2iQxxZ9QiY/Ilq+Zx3GWVYS69pzvtHX8dvxPQo5Vian2bLz/q46iqU2qWsfClpDz90cfnVKbVpmyIkWMY69SDXyPpOl6lq92LTStPu764bpFbwtIx/BQTXqvhH9nrx1rBSbVRaaFbHBJuH8yUqe4RM8+zFTX1tpGlaXo9r9k0nTrSwtxz5VtCsa59cLgZqxd3EFpay3V1KkMEKNJLI5AVFAyWJ6AAA818ZjvEHF1Xy4Smo+b1f+X5nrUckpR1qyv+BtMQoLMQAOST2qnPqVrEcbzIc/wDP69Kw5ppZm3SSM5z3PA+npTUVmYIoyzHAHqa8D1L4Y/Cr4VaCmveL/ALbrsu9Y4o5MYkk5OEiBAIwCTvYj9K4rxN+0JqwtBpngfQ7Dw3p6DEbCJXkHPVVAEa59NrfWuP8Ajh4+m8feMpbyJ3XSrTMOnxNxhM8uR2ZiMn0GB2riNPtLnUL63sbOF57m4kWKGNBku7HAA+pNfX5Xw+69KFfNW6tV62k/dj5cu3rpueXiseqTlHD2jFdf1ua0V5d3khjt1WEDBZjzip4tOj3B7iR7hx/fPHX0qaxt1trcRjlurH1NTmvSfhN4b1r4r/EBJvEN9fahY2eJtQnnmZzsydsQJ6biMYGMAMR0r7JhjjhiSGGNY40UKiKMBQOgA7CuU+Evgu28C+DLbRoysl03769mH/LWZgM/gMBR7Ad811tfo+Dw0cPTUYqx/L3GPEUs7x7lF/u4aR8+8vn+ViGeRLWD5VA7KoHGayHYsSzEknk1NeTGaUkZ2Dhfcev+faoKKKKK6T5IKRulLSGiiiigBKKKKKKKKTGgoooooory/wDaT8af8Ip4Als7WTbqWr7rW3weUjx+9f8ABSAPQuD2qZzUIuTO7LcBVzDFU8LS+KTt/m/ktQpMZIAGSfSlq3pcO+bzGHyp09zXz3+0F43PjPx5N9lmL6Vppa2s8NlXwfnlHb5iOv8AdC+lecUUV4M5ucnJn9Q4DBUsDhoYairRirL+vPdl+zh8mBV/iPLfWpqKKKKK3PAvh268WeLdO8P2eVku5grOBny0HLv+Cgn8Kxq1YUoSqTdkld+iO2MXOSjHdhRRTZpFiiaRuijNe9/si+Cvs9lc+N76EeZcBrbTww6ID+8cfVhtHf5W7GvoQ1T0XTbTR9ItNJsIhFa2kKwwp1wqjAye5469+tXDX89ZzmU8zxk8RLZ7Lslsv66n3uEwyw1GNNdPzM7WrjgW6nk4LH+n+fasqnSyNNK0j/eY5/8ArU2kooorzEdI6iiiimnrTqbQxoKKKKKKKD0pDCiiikoooqhhQOtFKKKKKKAFFLRRRTaU9KSmhoKbSmkopDS0hpDFFLQOlFJRRQelMYU6m04daSiiiqAWiiiiiiigfQKKKKKKKVetAgoopG6UtJRRUghD0pKU0lKvWlpBS0CYGm0ppKUUUCg0hMUUtApDSU9fu0yn02JiUUUUhoFBpRUsXQDSUppKKKKKEAUUUU4dKKKKZIUUUUoooHSikwCkNLSGgfep1IKWkJiGkoNFFKKSlFAgpaSlpaSoru5t7O2e4u7iK3hQZeSVwqqPUk8CvNPF3x18AaBvit7+TWrlePL09d6Z7HzDhcfQn6V2YTL8VjZcuHpuT8l+fYyq16dJXqSsFBpY0d22orMfRRmrkGmXD48zbGvvyfyr1Goru5t7O3e4u7iG3gjGXklcIqj1JPAr5S8W/tHeLtS3RaDY2WiRHo+PtEw/4EwC/wDjleT+IPEWveILjz9c1i+1FwSV+0TM4XP90Hhfwr7HAeH+Nq2liZqC7fE/8vxPIrZ5RjpTV/w/r7ijTkR3baisxx0AzW1BplvHgsDIf9o8flVxFVF2ooUegGBX154s+Ovw90EtFDqUusXC8bNOjDr/AN/CQhH0J+leR+LP2lPE17vh8O6VZaRERgSyn7RMPcZwg+hU/WvCqK+zwHBeV4WzlDnf97/LRffc8mvm+Jq6J2XkYkOmXMnL7YxnucnH0q7Dpdun+sLSHv2FX6K3PE3i7xN4mkL69rl9fjduEcsp8tT/ALKD5V/ACsOiivqaVKFKKhTikuy0PNlKUneTuxscaRjEaKo9AMU6iiiiir+jaNq+tXP2bR9LvNQmAyUtoGkIHqQo4FapXM5zjCLlJ2SCiikZgqlmIAHUntVCivXfC/7PnjvVSsmpLZ6LASM/aJQ8hB7hEz+TFa9V8Mfs4+D9P2Sa3fX+tSj7ybvs8Lf8BU7h/wB91vDC1JdLHyuYcbZNgrp1ed9o+9+O34i0VWmvrePPz7z6Lz+vSqkuqOf9XGq9eSc18norSOERSzMcAAZJNdz4Y+EfxB8QFWtfDtzawkjM19/o6gHvh8Mw/wB0Gvsfw54V8N+HEC6HodhYHbtLwwKHYf7T/eP4mtmumOBX2mfFY/xPqu8cHRS85O/4K35s1KimuYIf9ZIoPp1P5ViTXE8ufMlYjoR0B/CojXzh4Y/ZmkJSTxN4kRRn54NPizke0j9P++K9P8M/Bn4d6EFaPQItQmUcy37Gct/wE/J+SivQKK6I0KcdkfGY7izN8ddVK7S7R91fha/zuasuqRg/u42fryTiqkmoXMnRggxj5RVSimW0ENtAkFvDHDCgwkcahVUegA4FSGgUGtT55tvVjnZnbc7Fj6nmmN0paQ0o6UhpaQ1LGhKQ0tIaUdKKKKTAKKKKQ0Cg0CmAUCilFBpaQ0tUhBThTadSUlFFAgooooooopoTClpKWiiiimIKKKKKKKKaAdTqbTqKKKKYBRRQOtFFQ3t5a2Nu1ze3UFtAv3pJpAij6k8VxOufGH4caQWWbxPa3MgGQtmrXG72DICv5mpcox+JnThcBisW7YelKfom/wAhaKVEeTOxGb/dGcVPHY3D4+XaMdWNd5RXguuftMaDCNui+HNRvT0JupUgH1G3eT+lcFrv7Rfjq9Vo9Og0vSlJ+V4oDJIB9XJU/wDfNYyxdKPU+nwnAOd4nemoL+80vwV3+BXpw6Vej004G+XHqAP6/wD1qnSxt1HzKz+5P+FfW9ZeteIvD+if8hjW9N084yBc3KRk/QE5NfEGu/ELxxre4al4p1SVH+9Gk5jjP/AEwv6VzBJYkk5J6k1hLMF9mJ9PhPC2b1xOIt5RV/xdvyMqpI4ZpCNsTc85xgfnWwkcaElI1Un0GKdX2Zrfx4+G+mq/larcalIpwY7O1ck/Rn2qfzrhdb/abt1LponhWWTj5Zby5CYPuig5/wC+q+bKKwljqr20Pp8J4d5LQ+OMp/4pf/I2MxLGdhk7U56E8/pUyaeoPzyEj0AxV2ivWdb/AGgviJfn/RbnT9LX0tbQMcfWTf8ApiuG1vxp4u1oMuqeJdVuo26xPdP5f/fAO39K5+iueVact2fTYTJMuwf8ChGL7qKv9+5BHZwJj5dxHcmpkRU+6qr9BilooooorM9QKKKKKKKKACiiiiiiigAooooooooAKKKKKKKKACiiiiiiigAooooooooAKKKKKKKKACiiiiiiigAooooooooAKKKKKKKKACiiiiiiigAooooooooAKKKKKKKKACiiiiiiigAooooooooAKKKKKKKKACiiiiiiigAooooooooAKKKKKKKKACiiiiprSIzXCx/Vj9AMn+VQ1seG4dwvJz/yzhKj6n/9RoAKbK4RCx9QPzOKdVLVJNrW8fdpAfwH/wCsUYyQBzmu+sx9m8Oyt0+TFcPbJvuY19WFdtrDeR4c29N1dVFbmOH2bJaw7z994ito/wC6S3+fzrbBrE07994jlb/nmn8z/wDWriV+e8P1rO1Rt10w960bP/Wu/wBTWXJ+8vB7tSn8JcTou1KvSkPSndq7HwnF8q8Vo/EuTZoVjbd5Jy//AHyuP/ZqZ4Vi+RKq/FGbN7Y2o/5ZwF/++m/+xq3pTZo9KZnau+2JqwvCKCTWryfvHGE/76P/ANjWprsm2FvpVLwOn+i3c/d59ufUBR/UmuJ70hp79c0xq5TBHRilpKWmP1NNPSnt/SmHpSNEA606m06kNIaU0nagoKWkpaSiiikAUUUUvakpTS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92/Y/8NfbfFeoeJ54wYtNg8mAnP+ulyCR64QMCP9sV9S153+zj4f8A7A+EulCSPZcahm/m+bOfM+4fb92I+PWvRK/EuJMd9czGpK+i91ei/wA3d/M7qUbRQjUUHrRRRRRXhGgUUUUUUUUAFFFFFFFFABRRRRRRRQAUUUUUUUUAFFFFFFFFABRRRRRRRQAUUUUV43+1zcSR/DmwgRyqzapGHAONyiOQ4PqM4P4V7JXh37YUijwjosWOWv2b8oz/AI17vDMOfNaK83+CbM6vwMK+cv8AgoLNJH8GNLiSRlEuvwq4DY3KIJzgjuMgH8BX0bXy7/wUSu1T4f8Ahqx25abVXlDZ6bImGP8AyJ+lfMVFFFftp558RUUUUUUVoaLpV/rF+tlp1u08zc4A4A7knoBTSbdkDaSuwoorb8GeFdf8Y67DonhvTZtQvpeRHGOFXuzMeFUdySBzUelWF1qWo29haxl553CIOfzPsBkk9gK+jPDGj22g6JBpttgiMZkfGPMfux/z04rK8A+D7XwxaGRitxqEq/vZ8fdH9xfb9T19AOor6vK8veHXtJ/E/wADwMdi1WfJDZEXhTQdU8UeI7Dw/oto91qF9KIoY17nuSeygAknoACTwK/Sz4R+B9O+HfgLTvC+n7ZDAu+5uNgBuJ25eQ/jwM8hVUdq5L9nf4K6T8LdHNzcNFqHiW6TF5fBfljXr5UWeQnqeCxGTgYUetUUUUV655wUUUUUUUUAFFFFFFFFABRRRRRRRQAUUUVesP8AUfiatVVsP9R+Jq1XPPcZXuP9Z+FR1Jcf6z8KjooooqBBRRRRRRRQAUUUUUUUUAFFFFRXEMVxbyW88ayRSoUkRhkMp4IP1Br5l+IPhu48L+IZbFlc2r5e1lP8cf19R0P59CK+n6wfGvhmw8U6O1hefJIvzQTqMtE/r7g9x3+oBHDj8J9Yh7vxI7sFifYz12ZX1KytdS0650++gS4tLqFoZ4nGVdGBDKfYgkV+cHxx+Ht98N/Ht3oU6u9jITNp1wTnzrck7cn+8uNrD1BPQiv0nriPjJ8NtD+JnhR9G1UeRdREyWN8igyWsmOo9VOAGXuMdCAR8tUVs+KfDeq+GtQ+x6pAUJyYpV5SUDup/wAn1FY1fLSi4uzWp9DGSkro/NOiuq+JPgPxJ8PvEEmjeJLEwSZPkTploblB/HG2OR09xnBAPFcrRRRRSGFFFFLX338NteHibwHo2u70eS6tEMxQYAlHyyAfR1YfhXwHX1z+yJqU158MJ7KZgRYajJFEAOiMqyf+hM9fE8dYVVMBGt1hL8Hp+djpwsrSsKODkcV+pfwa8U/8Jp8LPDniZpRLPe2KG5YLtBuE+SbA7DzFevyzr70/YG1ia/8AgvdabPMH/szVpooUxykTokg/N3kr2SiiivyU7z6GooooooooAKKKKKKKKACiiiiiiigAooooooooAKKKKKKKKACiiiiiiigAoooopD1paDTi9QYUhpaQ02iiitRCUUUUUUUUAFFFFFFFFABRRRX5z+Jf+Rj1P/r8l/8AQzX6MV+c/iX/AJGPU/8Ar8l/9DNfoxX6Dxz/AA8N6S/9tOXDdSwOlV6sDpVeivzn8S/8jHqf/X5L/wChmv0Yr85/Ev8AyMep/wDX5L/6GaOAv4lf0j+oYnoFWB0qvVgdK+iv2Yfi4JktvAvia6PmjEel3UrcMO0LE9+y+v3fTP0dX5++OvB+seC9Rs1vlbyby3S6srpBhZUIB4PZlJwR1HB6EE/TX7N3xZXxdp6eGtfuFGv2sf7qRzzexqOue8gx83qPm9cY8TZFBx/tHB6weskunmv17P8AAo1PsyGSL/EKiqwDkVHIuOR0r2iiiivhDqI6KKKK+O/2wP8AkrSf9gyH/wBCevsSvjv9sD/krSf9gyH/ANCevruCv+Rn/wBuv9DDEfAFTRfcqGpovuV7j+yn/wAkV0z/AK73H/o1q9Tryz9lP/kiumf9d7j/ANGtXqdeJnX/ACMa/wDjl+ZdL4UMk+/TKfJ9+mV8w/tt/wDIX8Mf9cLj/wBCjro/2P8ASdJv/hpqM19pdldSjWJVDzQK7AeTCcAkdMk1zn7bf/IX8Mf9cLj/ANCjrsP2MP8Akl2pf9huX/0RBX1uIk48LUmnbX/25mEf4zJYehpJT834UsPQ02b734V6pN4R8JzuGm8L6JI2MAtYRHH/AI771Tu/h74Dugwm8G6AScZZdPiVvzC5rpqK+Gjiq8dpv72dPKhMn1P50bm9TTaK8v174B/DTU4mWHR5tMlP/LWzuXBH/AXLL+leI/E39nzxJ4bgm1Lw/P8A29p8Y3PGibbmMeuz+Mf7vPtX19RXs4DibMcHJP2jku0tfx3RnKjFjw7fWnq4PB4NQ0V8BfDXx5r/AIC1xdR0e4YwuQLq0c/urhR2Ydj6MOR+JB+4PAPivSvGnhe01/SZMwzDbJGfvwyD70be4/UYI4INeB/tVfC22s4ZPHfh+2ESNIP7Ut4xhQWPEwHbJ4b3IPqa5H9lfxrJ4c8fx6HczY03W2EDBjwk/wDyzYe5Pyf8CGelfVZvhcNn2X/2hhlapHfvpun5rdP/ADMISdOXLInYBhg1EwKnFPjbPBpZFyvvX2PXD/tAf8kb8S/9ef8A7OtdxXD/ALQH/JG/Ev8A15/+zrXwWW/77R/xR/NHVPZkNOT74ptOT74r5Z/Zh/5Ll4e/7ef/AEmlr7er4h/Zh/5Ll4e/7ef/AEmlr7er6fjr/kYQ/wAC/wDSpGWG+Ekk+4ahqaT7hqGvIP2r/CX/AAkHw4OsW8W690RzcDAyTCcCUfQAKx/3K8J/Zi8Xf8Iv8TbW2uJdlhq4FlNk8Byf3Tfg2BnsGNfaVzBDdW0ttcRrLDKpSSNhkMpGCCO4wa/P/wCI/hu48GeO9T0FmcfY7gm3kzgtEfmjbPrtK/Q5ru4TrQx+CrZZVfS69H/k9fmRWXLJSRJGcNj1p0gytRVMpyAa/QOiuS+D3ipfGXw80vW2YG6aIRXYHadOH47ZPzAejCutr4OvRnQqypTWsXZ/I6k7q5BRTnGGptFFFBPHpWIwooorw79r/wAW/wBk+C7fwvazYutXfdMAeVt0OT9NzbR7gMPWvLP2TvCP9v8AxDGt3MW6y0RROcjgztkRD8MM/wBUHrXI/G/xafGfxH1PVopN9lG/2ayx08lCQpH+8ct/wKvq39nbwgPCPwysI549l/qOL27yOQzgbE9RtUKMeu71r9IxX/CHkKo7VKm/z3+5aepxr95Uv0RJEOc06Q4WlUbVAqOQ5avRa8G/bT/5EXRf+wn/AO0nr3mvBv20/wDkRdF/7Cf/ALSevk+G/wDkaUfX9Gb1vgYypIqjqSKuP/Yp/wCRu17/AK8E/wDRgr6pr5W/Yp/5G7Xv+vBP/Rgr6prs4w/5Gs/RfkicP8AsvQVFUsvQVFXiP7Z//JLtN/7DcX/oieuG/Y003T9R1TxINQsLW7VIINgniVwpLP0z06V3P7Z//JLtN/7DcX/oieuP/Yk/5C/if/rhb/8AoUlexhJOPC1Rp9f/AG5Gcv4yHw/e/CnS9BTYfvfhTpugr6Gm8J+FpwPO8NaNLjpvsYzj8xVS58A+BblSJ/Bvh5+MZ/s6LcPxC8V0dFfDRxNeO0397OnlQzJ9TRub1NNorzjWvgd8M9UR8+HVspW6SWk7x7foudv6GvHviN+zbqmm28t/4N1BtVhQFjZXAC3GP9lhhXPthfbJ4r6oor1cFxHmOEknGq5LtLVfjt8iJUYy6D97etOWQHrxUVFfnn4Z17X/AAX4kXUNKnn0/ULVyksbKRnB+aORD1GRgg/zFfbPwg+IOnfEPwwNStlFvfQER31puyYnxwR6qcHB+o6g1wn7T3wvg8Q6HP4u0a1C61Yx77pUXm7hUc59XUDg9SBjnjHz98EfGs3gbx9Zak0pXT52Fvfrk4MLEZbHcr94fTHevssZRw/E2XvE0Y2rR6dfTzT6P/gnPFulKz2LB5FQsu0+1OjbselPcblr7vooGCAykEEcH1or8xO0gopaSvzy8e/8j1r/AP2E7n/0a1ffHg7/AJFHRv8Arwg/9FrXwP49/wCR61//ALCdz/6Navvjwd/yKOjf9eEH/ota/Q+Nf90w3z/JHJh92WB0qA/eqcdKgP3q1aKKK/PDrEoooor4h/ae/wCS5eIf+3b/ANJoq+3q+If2nv8AkuXiH/t2/wDSaKvtOBf+RhP/AAP/ANKic+J+FBU0f3BUNTR/cFfU37P/APyRvw1/15/+ztXcVw/7P/8AyRvw1/15/wDs7V3FfMZl/vtb/FL82aw+FEb/AHzTac/3zTaKKKK4iwoooor4n/aU8Znxb8R7mG2m36bpObS12n5WYH94/py3GR1CrX038e/GX/CFfDi+vreQJqF0Psllg8iRwfmH+6oLfUAd6+PvhR4Tm8aeO9N0FFfyJJPMu3X+CBeXPtxwPcivvuDcHCjCpmVbSMU0v1f6fecteV2ooKnQYWo0GWqRjgZrT+BHjE+CviPYajNIEsLk/ZL7JwBE5Hzf8BIVv+Akd6+6wePWvhD44eDj4J+Il/pcMRSwmP2mxPbyXJwv/ATlf+A19Q/s1eMv+Es+G1tDczCTUtJxZ3OT8xUD92/ryoAz3KtVcYYSGKoUszobNJP0ez/R/JCoSs3Bg43LUFTqcrmo5BhvY16dRRRX5+dYyiiiiuH/AGgP+SN+Jf8Arz/9nWu4rh/2gP8AkjfiX/rz/wDZ1rty3/faP+KP5oiezCnJ98U2nJ98V8s/sw/8ly8Pf9vP/pNLX29XxD+zD/yXLw9/28/+k0tfb1fT8df8jCH+Bf8ApUjLDfCSSfcNQ1NJ9w1DRRRRXxZ0BRRRRRRRQAUUUUUUUUAFFFFFFFFABRRRRRRRQAUUUUUUUUAFFFFFFFFABRRRRRRRQAUUUUUUUUAFFFFFFFFABRRRRRRRQAUUUUUUUUAFFFFFFFFABRRRRXxr+1r/AMlhuf8Arzg/9Br7Kr41/a1/5LDc/wDXnB/6DX2HBH/Iyf8Ahf5o58T8IVKn3aiqVPu15D3ooor9aOIfRRRRRRRQAUUUUUUUUAFFFFFbWk+LPFGkgLpfiTWLFR/Db3skY/IGsWioqUoVFyzSa8xptbBTZY45UKSRq6nqGGRTqK7M/E7xlMmzUNQtNVXGCNS063uyR7tLGx/Wlbxxp1zxqfw/8J3IP3mghntWP08mVVHT+7/WuLorl/s7Cr4YKP8Ah93/ANJsX7afV39dSOSCN4xH8yKvQRuUx+RFLJGzMpWZ0A6hQMH65FPortG1b4c3mPtPhDW9PPdrHWldc/7ssLHH/AvxqSDTPhlqNzHDD4q8Q6PvYAtf6THNGuT3aObOB67Pwrh6KTwNv4dSUfnf/wBK5h+07pP+vKwxlm80FXQR91KEk/jn+lNdp1kOIkaMDOQ/zHjpjGP1qWivdZf2aPFc9rHeaL4h8O6laSoJIpBNIvmKQCCpCMpB9c1zeo/AP4pWZJXw6l0i/wAUF5C36Fgx/KmfBb4v618PbtbOXfqOgSPmayZuYsnl4ifut3x0bvg8j7M8G+J9E8XaFDrWg3qXVpJwccNG3dHH8LDPT8eQQa+CznPM/wAjqfvFGpTe0uX8HZqz/pHp4fDYXEr3bp9rmZ/bVosximWaBh18xOn5ZqaLVdPkbatygP8AtAqPzNLqWnW98n7wbZAMK46j2PqK5W8tJrOTypkIJ+6ex+n6fmK+D9S+HXjzT9xvPB2uoq9XFjIyD/gSgj9a5y6tbq0lMV1bywSD+GRCp/I1+llMniimjMc0aSIequMg/nXDR8Sqq/i4dP0lb80zSWUR+zL8DsYri3mYrFPFIwGcK4JxUtef1LFLJG26OR0b1ViDX5oUYr9D9Q8CeCdQJa88I6DOx6u+nxFvz25rm9Q+B/wtvTuk8KQxN6wXM0ePwVwP0r1aPiPgX/EpSXpZ/qjGWUVPsyR3dFcZFqF9G4ZbqXP+024fkcip49a1BZNzSq4/usgAP5c18J0V9kaj+zT8PLkk28+t2XoIrpWA/wC+0Y/rXPah+yxpLlv7P8XXtuM8efZrLj8mWvTpcd5PP4puPrF/pcxlleIWyv8AM6yiuaTxBdbgWihK55ABBP6/41N/wkX/AE5np/z0/wDrV8sUV9D6h+y1r0f/ACD/ABVplx/13gki/lu9qwL/APZs+ItsD5LaLeEDpDdsM8f7aLXo0uKsnq/DiI/O6/OxlLA4hbwN+isj/hILP/nlP+S/41NHrWnugZpWjJONrIcj8q8Xor0q9+BfxStQzN4WeVR3hu4Hz9AHz+lYd58NPiDaEibwXrxx1MdjJIB+KgivQp5tgKv8OvB+kl/mYuhVjvF/caNFVIdSsZc7bmMYx947f51Kt3aswVbmEsTgAOMk1yNFal74f16ybbeaJqVsQQMS2rockZxyPSsuu6E4zV4u5m01uTUUUUUUtJVCCiiiiiiigAooooooooAKKKKKKKKACiiiiiiigAooooooooAKKKKKKKKACiiiiiiigAooooooqzZWN7fP5dlZ3Fy/92GMuf0pNpK7BK4UUUVWorr9M+GfxB1Fgtt4O1obujTWrRKfxfArq9J/Z5+JV6R9osdP00Hvc3inH/fvfXnV85y+h/ErxX/byv8Acbwwtafwwf3BRUT3FujFXniVh1BcA1C+pWa7v32SOwU815LRX0Xo/wCy7qDgNrHiy1h9UtbVpM/8CZlx+RrtdE/Zv8A2RV7+fVtUbHzLLcCNCfYIoYf99GvExPG+T0dqjk/JP9bL8TrhlOJl0t6st0VmSaxCF/dwyMc9GwP8agk1iYt+7ijUejZJ/pXx/Wronh7Xtcfbo2i6jqJzz9mtnkA+pUcV9yaF8M/AOiBf7P8ACelKy8rJNCJpAfXfJub9a6xFWNAiKqKBgKowAK+fxXiNTWmHoN+cnb8Ff8ztp5G/tz+42qR3VFLOwVR1JOBXOSX93IMGd+v8PH8qrszMxZmLE9SeSa+MPD3wA+I+q7WuNPtdKjb+O9uFBx/upuYfiBXo/hz9mGwj2yeIvE1zOf4orGFYwP8Agb7s/wDfIr6KptfN4vjjNsRpGSgv7q/V3Z30sow0N1f1Oil1C0jyDKGIGcKM5/HpVSbWF5EMJPHBY45+n/16x6dXCeGfhB8O9A2va+GrW5mGP3t7m4Yn1w+QD9AK7iOOOGNYokWONQAqquAB6AdhT6K+YxOMxGKlzV5uT823+Z6FOlCmrQVi3NqN3ICPM2A9kGP161VdmdizMWJ6knJpKKKKKK5zQKKKKbXzr+1r8Q/JhHgPSZ8SSBZNUdTyq8FIvx4Y+20dyK9d+LXjW18CeC7rWptslyR5VlCf+Wsx+6D7DBJ9lPfFfCWpXt1qWoXGoX07z3VzI0s0rnJd2OST+Jr9A4GyH6zW+vVl7kH7vnLv8vz9Dxc4xns4exju9/T/AIIVr6LalR9pkHJGEBHb1qjp1sbm4C4OxeXPt6fjXQqAqhVAAAwAO1Vq+jP2TPAO528eanFwu+HTEYdT915f5oP+Be1eNfDHwjd+NvGVloNtvSNz5l1Moz5MK/ff+QGe5A71916XY2ml6bbabYQrBa2sSwwxr0VFGAPyFft+Co80ud9D8N8ROIPqmGWAov36i97yj2/7e29L9xap6nNtQRKeW6/SrUsixxtI3QCsWR2kkLtyTyas0UUV6h+HDaKKKKKKKACkPWlptFFFFABRRRRRRRSGFFFFFfEHx08Zf8Jp8Qby+t5N+nWv+i2OOhjUn5/+BMS3rggdq+jf2mPGX/CL/D6WxtZdmo6xutYcHlY8fvX/AO+SF9QXB7V8bV52Oq7QR+w+GmS8sJ5lUW/ux9Or+/T5MACSAASSa3LWIQwrGOvc+prO0uHfN5jfdTp7n/P9K1aKKKK84/WQoooor6f/AGRPBv2LRrrxneRYmvs29lkdIVPzt/wJhj/gHvXzz4K8P3ninxVp2gWP+uvJhHuxkIvVnPsqgn8K++dJ0+00rSrXTLGIRWtrCsMKeiqAAPfgV8Bx7m3sMNHBwfvT1f8AhX+b/Jnu5Hheeo60tlt6hWXrdx923U/7T/0H+fatKaRYomkc4VRk1zc0jSytI5+ZjmrNIetLSV+Qn1Y2lHWkpRRRRRTQC0UUUU2lPSkoY0FFFFFIaWkNCGgooooooopjClFJSrRRRRQA6iiikNJSmkpjENJSmgUUhpaQ9aSGhaKKKSg0UGqQxRThTRSikooopgLRRRRRRRQMKKKKKUUlKKGJhSGlpDRRS0lSAhpKU9aSlFLRRQIQ0lFFL2oNLSGkiR3akNLSGkHWn01OtOoYmJRRRSHrS0lLSYMQ9aKKKKKKVetAgooopaKKKYgooopR0oorlPGPxF8G+E9ya1rltHcqP+PWImWbPYFFyRn1OB71pQw9XET5KMXJ9krkTqRprmk7IKbTqngs7ibBWPap/ibgV1gpHZUQu7BVUEkk4AHr9K+bPGP7Stw++DwloSQr2udQO5vwjU4BHqWP0rxrxb448WeK3P8Ab2u3l5GSD5BfZCCOhEa4UH3xX2OX8B5hiLSrtU156v7l+rR5FfO6FPSHvP7kVTSgFmCqCSTgAd617fSo1wZnLnjgcD/P5VehhihXbHGqj2HWvrXxf8aPh/4cLRtrA1S5X/lhpwEx/wC+8hB9N2favG/F/wC0j4kvg0PhvTLXR4z/AMtpT9om+oyAo+hVvrXhdFfcZfwVlmEtKcfaS/vbfdt99zxq+cYmrpF8q8v8zGg025kwWAjH+0efy/8A1Veg0u3QfvC0hx9B+VXqK1/EniXX/EdyLjXdYvdQcHK+fKWVP91ei/QAVkUUV9XTpwpxUYKyXRHlyk5O8ndjY0SMbY0VR1woxTqKKKKK6Twp4G8XeKSp0HQL28iJIE+zZDkdR5jYTPtmtFFydkjCviKWHg6laSjFdW7L72FFFNkkjjGZHVfqetc3RX0D4T/Zp1KcJN4n16CzXgm3sk81yO4LtgKfoGFet+E/g78P/Dqo0Ohx6hcKMGfUP37H32n5AfcKK6oYOpLfQ+MzHxByjCXjSk6kv7q0+92X3XHUVSl1GJf9WrOc/QVUlvrhx97YOmFGP1r5B8L+DvFPiZ1XQdBvr5Wbb5qRERA+hkOFH4kV6v4V/Zu8SXgSXxDq1npUZ5MUINxKPY4wo+oZq+pUVUQIihVAwABgAUtdUMFCPxanwmYeJOY17xw0VTX/AIE/ven4Gu7qgy7BR6k4qpLqMC/c3OcccYFZbszEsxJJ6knmkrzHwt8C/h7oZSSbTZdXnU5El/JvH/fC4Qj6g16Pp9lZ6faJaWFpBaW8YwkUEYRFHsBwKnorqjCMPhR8TjczxmOlzYmq5+r/ACWyLcuoTt9zEYz6ZP8AhVR3dzl2ZjjqT2opDRRRRTOEaaSlPWkoooooY0FBopD1oopaSpGFFFFKKDSjpSd6GMKQ0tNPWlpB1paQVIwpKWkpaKKKXUOgUUUUhpaSlpoApaSlpO9KelIKDVIQDrTqQUtJRRRQIKKKKKK5nxD8QPBWgbxq3ibTYJIzh4VmEko/7Zplv0rzvxD+0f4OsvMj0jT9T1WRfutsEETfix3D/vmolVhHdnrYPh/M8b/AoSa72svvdl+IClqeOzunB2wuMevy/wA6sx6XJ/HMo6YwCa9qor5S8Q/tIeLrwumkaZpmlxt91mDTyr/wI4U/981534g+IvjnXi/9qeKNTkRxh4o5vJiYe6Jhf0rGWNgttT6zB+GuZ1rOvKMF63f4afiZ9KOtbCadbqTu3v8AVun5VZjhij/1caqcYyBzivtnXvFXhnQSV1rXtNsHA3eXPcqrkey5yfwFefa9+0H8PdOJWzm1DVn5/wCPW2KqD7mQr+YBr4+Jyc96SueWOm/hR9Xg/DPL6euIqSm/K0V+r/ExY7eaTG2JjkZBIwMfWrEenTMQXZUB685I/pWrRX0Dr37TWqyZXQvDNnbcn57ydpsj/dXZj8zXn+vfGX4j6wrxyeJJ7SJjkJZIsG36MoD/APj1efUVhLEVJbs+qwfC2UYO3ssPG/drmf3yuUo9NiXG92Y557A1OlrboMLCvXPIz/OpqKs6hf32o3JudQvLi8nbrJPK0jH8TzVaiisT3oxUVaK0CiiiiiiigYUUUUUUUUAFFFFFFFFABRRRRRRRQAUUUUUUUUAFFFFFFFFABRRRRRRRQAUUUUUUUUAFFFFFFFFABRRRRRRRQAUUUUUUUUAFFFFFFFFABRRRRRRRQAUUUUUUUUAFFFFFFFFABRRRRRRRQAUUUUUUUUAFFFFFFFFABRRRRRRRQAUUUUUUUUAFFFFFFFFABRRRRRRRQAUUUUUUUUAFFFFFFFFABRRRRXWaFD5Xh525zKHf9Mf0rlUVnYKoySQAPU13kkSw6Y0KkkJCVH0AxSZUVuFY2oybtWjUfwFV/XP9a2ScAk8AVzKOZb5ZCMFpM/rWTo8e7Uol7ZzXS+MpPL02CIHtnFYvhiPfqQPoKvePZP3qRg/dTpXZT0iY0laDNpziN29AayvDI33d5Mf7+0Gr94220kb2qv4TTGntIeryMf1rm7f5baR/as6zHmXq1oS/Jp7e/FVNFXfe5+lTPdIa2Ng9aVuhpB96iT7hr0XwxHhUrmPiFMZfFNwvaJUjH/fIJ/Umu08NR8LXnPiKb7Rrl9NnIed8fTPH6VVTSCRdV2gkc74kkxC30qx4RjMegwEjBcs5/Fjj9MVleK5MRNXRaVEbfTLWE9UhRT9QBWc/Smdqe3Smdq5jBFqnDpTacOlMboKYelPbpTDSNEFOptLSGm040hpFi0tJS0lFFFABRRRS9qSlNJ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tTwppL694n0vRY22NfXcVvuxnaHYAt+AOfwrLr139k7SP7Q+KyXzEhNMs5bgccFmAiAPpxIx/4DXFmWK+qYSpW/lTfz6fiVFXaQUUUHpX15bww21vHb28aRQxIERFACqo4AHoMCnUUV+BnoDaWiiiiiikAUUUUUUUUAFFFFFFFFABRRRRRRRQAUUUUUUUUAFFFFFFFFABRRRRRRRQAUUUUV4V+2J/yLGhf9fr/+gV7rXh37YMZPhPRJgRhb5lI78xn/AAr6HhV/8K1H5/8ApLM6vwMK+U/+CjH/ACKvhH/r+uP/AEBa+rK+W/8AgolaO/gXwxfBhth1OSIrjkl4iQfw8s/nXzFU9pbXF3cJbWsMs8z/AHY41LM30A9qgrqfhR/yP+l/70v/AKKav22lD2lSMe7PNnLli5dj4kq3pWnX+rahDp+l2VzfXk7bYre3iMkkh9FVRk1Ur1f9kT/k4nwp/v3P/pLLXQeGfhZf3W2bXZ/sUX/PCIhpT1HJ5Ve3rn2r1PQ9H03RbMWmmWqW8WdxA5LH1JPJq/RX2eFwFHDaxWvc+ar4upW+J6dj0D4Wfsm+JdYaO+8eXy6BZZybO3ZZbtx6FhlI8jv8x9VFfWvgDwP4V8CaP/ZXhbR4NPgJ3SMuWklb1dzlmPJxk8dBgV0dFFFFFdhzBRRRRRRRQAUUUUUUUUAFFFFFFFFABRRRRRRRQAUUUVesP9R+Jq1VWw/1H4mrVc89xle4/wBZ+FR1Jcf6z8KjooooqBBRRRRRRRQAUUUUUUUUAFFFFFFFFABRRRVLV9NsNWsJLHUrWO5t3HzI46e4PUH3GDXlvib4OBpGn8PagqBjn7Pd5IXr0cZPoACD7mvX6K56+EpV/jWp0UcVUo/CzI8W+GdA8W6NLo/iPS7bUrKTkxzL904xuVhyrc/eUgj1r5k+I37JEhmku/AOvRiNmJ+w6mSNo5OFlUHPYAMv1Y19ZUV8eUUUV8efUH5OUUUUV9JfsV3Ehg8U2rOTGjWsiKRwCRKCf/HV/Kvm2vo79ipcv4sb0FmMf9/v8K+c4tS/sitf+7/6UjbD/wARBX2B/wAE5ZpDD45tyx8tWsHVfQn7QCf0FfH9fXv/AATkHPjtvbTx/wClNfR9FFFfiR6R9e0UUUUUUUAFFFFFFFFABRRRRRRRQAUUUUUUUUAFFFFFFFFABRRRRRRRQAUUUUUUUUAFJS0UlJTjTa2TuIbRS0lFFFFABRRRRRRRQAUUUV+c/iX/AJGPU/8Ar8l/9DNfoxX5z+Jf+Rj1P/r8l/8AQzX6MV+g8c/w8N6S/wDbTlw3UsDpVerA6VXor85/Ev8AyMep/wDX5L/6Ga/Rivzn8S/8jHqf/X5L/wChmjgL+JX9I/qGJ6BVgdKr1YHSvt/V/Bmk+OvhTpuiaqm3NhA9vcKMvBKIxh1/kR3GRXxr4n0PxD8O/GjWN00llqdhKstvcREgMM5SWNu4P+IPIIr7u8Hf8ijo3/XhB/6LWuZ+NHw40/4h+Gzbtst9WtlZ7C6I+639xv8AYY4z6cHtg+ZkOfvL8RKhX1pSbv5efp3X9OqlLmV1uQ7trcVMMMPUVAfvUqNtPtVL4EfE60+IXh/y7kpBr1kgF5bjjzBx+9Qf3Seo/hPHTBPpFfnzY3XiT4eeNhNGJdO1nTJyro4/NSP4kYfgQcivtn4UePNL+IHhdNWsCIbmPEd5aFstBJjp7qex7/UECeJcgWBl9Zw+tKX4X/R9H8vUo1ebR7iuu36UyrBww9qhZdp9q62vjv8AbA/5K0n/AGDIf/Qnr7Er47/bA/5K0n/YMh/9Ceq4K/5Gf/br/QeI+AbU0X3KhqaL7le4/sp/8kV0z/rvcf8Ao1q9Tryz9lP/AJIrpn/Xe4/9GtXqdeJnX/Ixr/45fmXS+FDJPv0ynyffplfMP7bf/IX8Mf8AXC4/9CjrsP2MP+SXal/2G5f/AERBXH/tt/8AIX8Mf9cLj/0KOuw/Yw/5JdqX/Ybl/wDREFfWYr/klqXr/wC3Mwj/ABmSw9DTZvvfhToehps33vwr26iiivgDrGUUUUUUUUAFFFFVtY0+11bSbvS71BJbXcDwzL6oy4P6Gvzz1myu/Dnie809pCl3pl48O9ezxuRkfiM1+itfDH7Rdotl8afEkKqqhp45cL6yRI5P/j1fecCV2q9Wg9mr/c7fqcuJWiYoODU/UVXqdPuCvtfwzqY1rw3pesKoRb+zhuQo7B0DY/WuX/aA/wCSN+Jf+vP/ANnWnfAWR5vg94YaQ5IslUfQEgfoBTf2gP8AkjfiX/rz/wDZ1r5ihSVHNY010qJfdI1bvC/kQkcmlT74of7xoT74r5Z/Zh/5Ll4e/wC3n/0mlr7er4h/Zh/5Ll4e/wC3n/0mlr7er3+Ov+RhD/Av/SpEYb4SST7hqGppPuGoaK+df2zPCXnWGm+NLWPLW5+x3uB/AxJjb8GLD/gS19FVleMdBtfE/hbUtAvRiG+t2iLYzsP8LY9mAP4V89lGPeX4ynX6J6+j3NKkeaNgqWI9RUVKpwc180/sc+LfsHia+8I3Un7jUk8+1BPAnQfMB/vID/3wK+q6/PGCTVvBnjJZF/0fVdHveQeQJI35B9RkfiK+/fC+sWniHw7p+uWDZtr6BJk5zt3DJB9wcg+hFfR8a4BU8RHF0/hqLX1X+a/JmWHnpykko4zUVWOoqE8HFaNeaftKeLv+EV+GN4tvJtvtUzZW+DyAw/eN7YTPPYla9Lr4z/ao8Xf8JH8SZNMtpi9joim1QA8GbOZW+uQF/wCACvK4Zy769mEFJe7H3n8tl83+Fy60uWI2nxjLfSmVNGML7msD4DeEf+Ey+JWnafNGHsbZvtd6CMgxIR8pHozFV/4FX3XXiv7IvhL+xfAkviK5jxd60+5MjlYEJCfTJ3t7jb6V7VW/FuY/XMe4Rfu09F69fx0+QqEbRFc4XNQVJKecVHRXg37af/Ii6L/2E/8A2k9e814N+2n/AMiLov8A2E//AGk9cfDf/I0o+v6Mqt8DCpIqjqSKuP8A2Kf+Ru17/rwT/wBGCvqmvlb9in/kbte/68E/9GCvqmuzjD/kaz9F+SJw/wAAsvQVFUsvQVFXiP7Z/wDyS7Tf+w3F/wCiJ64/9iT/AJC/if8A64W//oUldh+2f/yS7Tf+w3F/6Inrj/2JP+Qv4n/64W//AKFJXr4X/klqvr/7ciJfxkPh+9+FOm6Cmw/e/CnTdBX09RRRXwB1EVFFFFFFFABRRRQeR618DfGPw7H4V+JmuaLAgS2iuPMt1HRYpAHQD1wGA/CvvmvkH9se3jh+K1rKgw1xpMMj+5Ekq/yUV9nwPiJU8dKl0lH8Vt+pz4he7cKnU5UGoKmi+7X0R8CtZk174S+HtQmYtKLX7PIScktExjyfc7M/jXbV49+yDO03wj8ts4g1GeNcnIxhG/Dlj/OvYa+eziiqOPrU47KT/M0pu8UMcfMaZUkv3vwqOvzy8e/8j1r/AP2E7n/0a1ffHg7/AJFHRv8Arwg/9FrXwP49/wCR61//ALCdz/6Navvjwd/yKOjf9eEH/ota+x41/wB0w3z/ACRhh92WB0qA/eqcdKgP3q1aKKK/PDrEoooor4h/ae/5Ll4h/wC3b/0mir7er4h/ae/5Ll4h/wC3b/0mir7TgX/kYT/wP/0qJz4n4UFTR/cFQ1NH9wV9Tfs//wDJG/DX/Xn/AOztXcVw/wCz/wD8kb8Nf9ef/s7V3FfMZl/vtb/FL82aw+FEb/fNNpz/AHzTaKKK5D4x+Lo/BPw+1HWg6rd7PIsVODuncEJweuOWI9FNYUKE69WNKmruTsim0ldhRRTlG5q+Zf2qvGX/AAknxDfSLWQtYaIGtlGeGnJ/et+BAX/gHvXqX7H/AINGl+FrnxfeQkXeqsYbYsOVt1PJHcbnBP8AwBSK+b/Afh688Z+NtO0KGRzLf3H72U/MVT70jn1woY+9foBpdla6Zpttp1lEIrW1hWGGMdFRRgD9BX3/ABRXhluX0ssovda+i/8Aknr8mclFOcnNkkYwtNlPOKkJwM1AeTmvIv2sfBv/AAkHgIa/aQbr/RCZTtHLW5/1g99vDewDeteF/s0+Mv8AhE/iRbQXM2zTdWxZ3IP3VYn925+jcZ7Bmr7WuYYbm3kt541lhlUpIjDIZTwQR3GDXwJ8WPCkvgrx9qWgkP5EUnmWjt/HA3KHPc44PuDU8J4iGPwdXLK3Ztej3+56/MdZOMlNDojg49akcZWoamU5Ga+/aK4b4E+MP+E0+HGn6jNKXv7cfZL4k5JlQDLH/eBDf8CxXc18HicPPDVpUai1i7M6Yy5lcgop7rhvamUVw/7QH/JG/Ev/AF5/+zrXcVw/7QH/ACRvxL/15/8As61tlv8AvtH/ABR/NCnswpyffFNpyffFfLP7MP8AyXLw9/28/wDpNLX29XxD+zD/AMly8Pf9vP8A6TS19vV9Px1/yMIf4F/6VIyw3wkkn3DUNTSfcNQ0UUUV8WdAUUUUUUUUAFFFFFFFFABRRRRRRRQAUUUUUUUUAFFFFFFFFABRRRRRRRQAUUUUUUUUAFFFFFFFFABRRRRRRRQAUUUUUUUUAFFFFFFFFABRRRRRRRQAUUUUV8a/ta/8lhuf+vOD/wBBr7Kr41/a1/5LDc/9ecH/AKDX2HBH/Iyf+F/mjnxPwhUqfdqKpU+7XkNFFFfrRxD6KKKKKKKACiiiiiiigAooooooooAKKKKKKKKACiiiiiiigAoooorp/h1448QeA9bGqaDd+XuwLi3k+aG4UH7rr374IwRk4IzXMUVlXoU8RTdKrFOL3TKjJxfNF2YVFd28V1AYZlyp6eoPqKlor77+EvxM8P8AxF0nz9Of7LqMKg3VhKwMkR9Qf4kz0YfiAeK7c9a/N3QNY1PQdXt9W0e+msr22fdFNE2Cp9PQgjgg8EcEEV9h/Av416Z44ii0bWjDp/iJVxsztju8dTH6N6p17jIzj8a4n4NqZffE4ROVLqusf8159Ovc+gwWYKr7lTSX5nIappsti+7JeEnh8fofQ/zqgvQV3rqsiFHUMp6gjINc1rGkNbhp7YF4epXun+Ir1+kNLSN1r4M9NGRQaKT0pKKKKBhRRRRRRRTGxy9BTjSUpoooopCEooHWiiq13Z2d2Ct1awXAIwRJGGyPxqzSU4tp3RVhRU0VxcRLtimkjUknCsRg9+lRUVgXfgvwfeE/avCehXHzbv3mnQtk+vK1mXXwt+HNx/rPBeirz/yztlj/APQcV2JpK64Y/FQ+GrJejf8AmS6MHvFFj7bd4/4+p/8Av4f89qm/tbUOn2j0/gX/AAqiKWvOp/gd8LJgN/hOIY6bLudf5SDNZ9z+z78L5RiPR7uA5zmO+lPHp8xPH616rTq6459mcdsRP/wJ/wCZm8LQf2F9xeGrah/z8fmi/wCFWBrl3/zzhP8AwE/41lCkrxmb9m/4dO5ZG1mIf3VuxgfmpNUZP2YvApQ7NY8Rq3Ym4hIH/kKvcqK6I8T5vHbES+8l4HDv7CNf+3Lv/nnD/wB8n/GlTXbgP+8hiK+i5B/PNZVFeCzfsv8AhIxsIvEGuI/Yt5TAfhtH86q/8MuaB/0NOp/9+Er6EPSm1tHi3OV/y/f3L/IX9n4b+Q2v7e4/49f/ACJ/9al/t7/p1/8AIn/1qxKK+d5v2WtKL5h8XXqL6NZqx/8AQhTP+GWdP/6HK6/8AV/+Lr6LorRcY50v+X/4R/yF/ZuG/k/M2/7e/wCnX/yJ/wDWo/t0/wDPp/5E/wDrViilr51j/Zb0zzAZPGF4ydwtkqk/juNT/wDDLugf9DRqf/fhK+g6D0pPjDOX/wAv390f8h/2dhv5PzNoa5/064+sn/1qX+3P+nYf9/P/AK1YlKteEx/sxeDA+ZNc19l7hZIQfz8s1dtv2a/h7FjzLnXbjByfMukGfb5YxXtFFYS4ozeW+IkWsBhl9hGxJrb7D5duqt2JbOPwwKi/tq7/AOecP5H/ABrOoryy0+AHwvgAEui3NzjvLfTD/wBBYVsWPwg+GtmV8nwhp7Y6edvl/wDQyc13dFctTO8xqfFiJv8A7ef+ZrHC0FtBfcjQfWLtlIURKexCkn9TUf8Aal9/z3/8cWqdFYVh4N8I2GDZeFdDtj6xWESn9FraRVjQKiqqjoAMAU49KSuCpWqVXecm/V3N4xUdkTtd3TMWNxNk+jkfpUTs0jFpGLMepJyab2ooooorMYq9KWgdqKKKKD0oAKKKB1pKKKKBi0UUUhpKU0lUhoUUtIKWiiiigYUUUUU12VVLMwVQMkk9KdXh/wC1d4+/sLw2vhHTpsajq0ZNyR1itskEfVzlfoG6cV35Xl1XMcVDDUt5fgur+RjiK8aFN1JdAoVSxCqCSegA5JorT0O13ObhxwOEBHU+teI/H/x83jrxq72shOkaeWgsR2cZ+aX/AIEQPwC9815xRXpP7PXgf/hNPHURvIRJpOm7bm83DKvz8kR4wdxHIPVVav6Ky/A08NRhhqCtGOi/z/Vn53muZwwtGpjMQ9Iq7/yX5I0NPt/s1sEON55Y+9WKKiu5vJhLfxHhfrXvX7M/gX/hFvBg1e/g2atq6rK4YfNFD1jT2JB3HpyQD92vWKKK+ohBQioo/lvM8xq5li54qt8Unf07L0S0KWpzb5PKHKr1+tU6GJJJzk+tFFFFFUcAUUUUUUUUAFNpx6U2iiiigAoooooorzv9oXxb/wAIn8Nr17eTZf6h/oVrg8qXB3P6jaoYg+u2olJRi5M7cBgqmOxNPDUvim0v+D8twooqzpkPmXAY/dTk/Xt/n2r5o+PnjD/hMfiLe3VvIr6fZf6HZlTkMiE5cEddzFiD6FR2rz+iivBnJzk5M/qTA4OngsPDD0l7sUkvkaVpF5MCp/F1b61LRRRRRV/QNLu9c1uy0ewTfc3k6QRA9MscZPoBnJPpWc5xhFyk7JHWk27IKKKRmCqWY4AGSa+h/wBj/wAH+VZ33jS8jIebNnY7h/ACPMceuWAXP+yw719DGszwtotp4d8O2Gh2K4t7KBYUOMFsdWPuTkn3NaZr+ec7zKWZY6piHs3p6Lb+u597g8OsPRjT/q5na3NhFt1PLfM307f59qyBUtxKZp3lbqT+XtUYpKSlNJXlHUFKvSkpwooooqgCiiikNJSmkpDCiiiikNLSUIaCiiiiiiimMKcKbThRRRRQAtFFFIaSiimUIaBSUooptOPSm0IaFooooobrRSU0AopV6Ug6U6iiiimAUUUUUUUUDYUUUUUo+7SUtJiYUh60tJRRRSjrSAbRRQelLQOtFKKBDaUUlKKWm96dTaESLSUtNpy96WkXpSmkxBRRQaQdaWkFLSYMSiiiilFcJ41+LPgfwn5kN7q6Xd4mQbSyxNICOxwdqn2YivD/ABr+0V4m1IPb+GrKDRID/wAtnxNOfxI2rkdsEjsa+gy3hjMsws6dO0e8tF/m/kmcGJzLD4fSUrvstQoq1b2FxLyy+WPVv8K0LfToI8F8yt79Pyr6e1vWNK0OyN7rGpWthbg48y4lCKT6DPU+3WvHvGf7RnhnTt8HhuxudZnHSZ8wQD3GRvOPTaPrXzFrOranrV819q2oXV/csMGW4lMjY9Mnt7VRr73LuAMJRtLFSc32Wi/zf3r0PBxGe1Z6Ulyr72Y8MMszYjjLc9u3+FX4NLduZpNo/uryfzrUVQqhVAAHQDtS16B4y+MHjzxPvjuNYewtW/5dtPBhTHcEg72HsWIrgOtJRX22FwdDCQ5KEFFeSseNUrTqu83dkMFrBDjZGN3948mpqKKKKK0/D2ga34hu/smh6VeahMMblgiLbR6sRwo9zgV1JN6IwqVIUouc3ZLq9goopGZVBZiAB3NZlFe5eEP2cPE1/sm8R6la6PEeTDH+/m+hwQg+oY/SvZPCHwW+H/hwrIuk/wBqXIPE2osJj/3xgIPrtz711U8FVlvofGZnx/lGCvGEvaS7R2+/b7ri0VWlvYV4XLn26fnVSa9mf7pCLzwOv518k+FPBfirxTIF0DQ729XODKqbYgfQyNhR+Jr2Dwh+zXqk5SfxTrcFlHkE29kvmyEdwXbCqfoGFfTSKsaKiKFVRgADAApa7IYGnH4tT8+zLxJzLE3jhoqkv/Apfe9PwNKSRI13OwUe9VZdQjX/AFal/wBBWczMzZY5JOcnrSVwfhL4Q+APDao1toMN7cqBm4v/AN+5I74b5VPuqiu8HAwOBRRXXGMYq0UfC4vHYnGT9piKjm/NtliW9ncfeCDH8PH61VZmZiSST1JJpW6UlFFFFDOZBRRRRRRRQUJRRRRRRRSYBTadTaKKKKQDaKKKKKKKTGgpKWkooopaQwooopaQUp6UgpMYU2nHpTaDQKDQKQwNJQaKWisfxB4o8OeH1zreuadp527gk9wquw/2VJyfwFeaeJP2ifAunBk0qPUNZl25VoofKiz6FpMMPwU1m6kY7s9TBZLmGPt9Xoyku9tPv2/EKKlhtriYDy4mII4PQfn0q5DpMrcyOicdBya9iFLXyj4k/aR8WXpePRdL07SYm+6zA3Eq/wDAjhf/AByvNfEnjzxl4jEi6z4k1G6ik+/B5xSE/wDbNcL+lYyxcFtqfX4Lw3zKtZ4icaa/8Cf4afiZwpa2otLtl+/ukOB1OB+lW44o48+XGq564GM19peJPH3gvw6JBrHiXTbeSPhoRKJJh/2zTLfpXm3iP9pHwjZh00bS9S1WVT8rMBBE3/Ajlv8Ax2vlGisJYyb20PrsF4b5ZRs8RKVR/wDgK/DX8TCis7p87YXH+98v86tx6VIQfMlRf90ZrVor2fxF+0Z42v8AfHpNrpukRk/KyxmaVfxf5T/3zXnPiLxt4t8Qh11rxFqV5G5y0LzkRf8AfAwo/KueorCVWct2fXYLI8uwNvq9GMX3tr971/Epx6bbLncGf/eb/CrUcccefLjVc9doxTqKKKKKzPVCiiiiiiigAooooooooAKKKKKKKKACiiiiiiigAooooooooAKKKKKKKKACiiiiiiigAooooooooAKKKKKKKKACiiiiiiigAooooooooAKKKKKKKKACiiiiiiigAooooooooAKKKKKKKKACiiiiiiigAooooooooAKKKKKKKKACiiiiiiigAooooooooAKKKKKKKKACiiiiiiigAooooooooAKKKKKKKKACiiiiiiigAooooooooAKKKKKKKKACiiiiiiigAooorR8OQefq8IIO1D5hx2x0/XFdjd/8ekv+4f5VgeC4PmuLkg8AIp/U/wBK37v/AI9Jf+uZ/lUvc1ivdZV1WXyrCVu5G0fjxXP2p/fxf74/nWn4jl+WGEYPJY/yH9ayrX/j4i/31/nTfBsW66ZvcCqXjSXzNUce+K2vBce2FpMeprmNdk87VHP+2a71pBGG0EaWtyeXprnOOtWdAj8rSoF77azfEzf6IkWfvkL+ZrdtV2WyL6KKpaidtmi+pp3hmPdPu96h1hsKi+grR8JR5ZTWb+MIki9TTbg4jNPTvUF822I16HpLC2sZLhuBFGzn8BmvJ3Ock8n3r0/VpPs3hK/k9Ydn/fRC/wBa8ubpTr9EFfdI47xCPPuorf8A56yqn5nFdnXHgC48T2cfYSb/APvkE/0rsKaelR1IelR1zmURaUUlKKa3T8ajNPbpTD0pGiFpaSnUjUh60rUh60iwHWlpB1paSiiigAooopTSUp60l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n/2M9KMPhrXtaLA/aruO1Vccjyk3E/Q+d/47XzBX21+zppjaX8HdCSSDypbhHuXyMFhJIzIx/4AU59MV8jxriPZZbyfzyS+7X9EbUFeYUjUtNPWvQaKKK/IzsFooooooooAKKKKKKKKACiiiiiiigAooooooooAKKKKKKKKACiiiiiiigAooooooooAKKKKK8X/AGvY8/D7TJv7uqqvvzFJ/hXtFeaftNw+b8H9TkwD5M1u+fT96q/+zV7PD9T2eZ0H/eS+/Qip8DCvm3/goVGD8HNHk2glfEEQz3ANvcf4V9JV4r+2xZR3X7O2uTSLlrO4tJkPoTcJHn8nNfHldT8KP+R/0v8A3pf/AEU1ctXU/Cj/AJH/AEv/AHpf/RTV+8YX+PD1X5nlVv4cvRn51V6v+yJ/ycT4U/37n/0llryivV/2RP8Ak4nwp/v3P/pLLX0FRRRX3h8mfoxRRRRRRRQAUUUUUUUUAFFFFFFFFABRRRRRRRQAUUUUUUUUAFFFFXrD/UfiatVVsP8AUfiatVzz3GV7j/WfhUdSXH+s/Co6KKKKgQUUUUUUUUAFFFFFFFFABRRRRRRRQAUUUUUUUUAFFFFfHlFFFfDn2B+TlFFFFfV37HNmYvAGp3rRlTcamyqxz8ypGnI/EsK+Ua+5/gVozaD8J9AsZc+c9t9pkym0hpSZNpHqA4H4V8dxxiFTy32fWckvu1/RHThledwr7j/4J7abHB8MNd1bYVlu9XMJP95IokK/rI9fDlfph+zB4ebwz8B/CthIVM09n9ukIXaczsZgD7qrqv8AwGu2ooor8gO89KooooooooAKKKKKKKKACiiiiiiigAooooooooAKKKKKKKKACiiiiiiigAooooooooAKKKKKbTqbWkdhMQ0lKaSiiiiqAKKKKKKKKACiiivzn8S/8jHqf/X5L/6Ga/Rivzn8S/8AIx6n/wBfkv8A6Ga/Riv0Hjn+HhvSX/tpy4bqWB0qvVgdKr0V+c/iX/kY9T/6/Jf/AEM1+jFfnP4l/wCRj1P/AK/Jf/QzRwF/Er+kf1DE9AqwOlV6sDpX6B+Dv+RR0b/rwg/9FrWrWV4O/wCRR0b/AK8IP/Ra1q18HW/iy9WdMdiA/epKU/epK8n/AGhfhTD460n+1tJjSPxDZxnyzwBdRjny2P8AeHO0++Dwcj5b+Hvi7XPh34vGpWcciSxMYb2zlBQSoD80bjqpBHXGQR+FffleCftM/CP+3Lebxl4Ztc6pEub61iXm6QfxqB1kA6j+IDjkYb7HhrPKaj/Z+N1py0V+l+j8u3Z/hz1qf2oj42wcHpUjAMMVBUkbdj+Fex+C/E2keL/Dttruiz+dazjlWxvicdUcdmH/ANcZBBr5T/bA/wCStJ/2DIf/AEJ65z4JfEq/+HniMTHzLjRrpgt9ag9R/wA9E7Bx+o4PYjZ/ao1Kw1n4i2WqaXdRXVnc6RBJFLGchgWk/X26joa9fKcjqZVnOmtOUXZ/do/NfiZzqKcPMawIOKki+5Ssu4UkfC173+yn/wAkV0z/AK73H/o1q9Tryz9lP/kiumf9d7j/ANGtXqdfC51/yMa/+OX5nTS+FDJPv0ynyffplfMP7bf/ACF/DH/XC4/9CjrsP2MP+SXal/2G5f8A0RBXH/tt/wDIX8Mf9cLj/wBCjrsP2MP+SXal/wBhuX/0RBX1mK/5Jal6/wDtzMI/xmSw9DTZvvfhToehps33vwr26iiivgDrGUUUUUUUUAFFFFFfBvx21BdT+L/ia6Q5Vb5oM5z/AKoCP/2SvtD4l+KrXwX4K1HxBdMpaCPFvGf+Wsx4jTHXk9fQZPavhPwvpV94t8Y2Okxu0l1qd2qPIeSNzZZz9Blj9K/QOB8Pye2xk9IpWv8Ai/usjkxEr2iFTr90VEoyQKmPAr7g+Ctm1h8JvDFu+Qx02KQg9RvG/Ht96qv7QH/JG/Ev/Xn/AOzrXaWdvDaWsNrboEhhjWONR/CoGAPyFcX+0B/yRvxL/wBef/s618lhKvtszhU/mmn98jZq0bEL/eNCffFJSp98V8s/sw/8ly8Pf9vP/pNLX29XxD+zD/yXLw9/28/+k0tfb1fQ8df8jCH+Bf8ApUiMN8JJJ9w1DU0n3DUNFFFFfFnQFFFFfJf7YHhL+yvGdr4ntY9ttq8e2bA4W4jAB+m5dp9yGNdl+xr4u+1aHqHg66lzNYsbqzBPJic4dQPQOc/9tK9M+OHhP/hMvhtqekxx772JPtVlgZPnICQB/vDcv/A6+N/hT4pk8GeP9L17LCCGbZdKB96FvlcY7nByPcCv0jLv+FvIpYZ61Ke3y+H717pxy/d1L9CWI8Y9KSUd6ah2t7VKwyMV9r/FfxTH4N8A6rrxZRPDEUtVODumb5UGO4ycn2BNfD3gfQbzxl4407Q45HabULnEsp5Kry0jn1woY/hXsH7YfjKPUta03wnp9wJLWyQXlyUbKtLIvyD8EOR/10rX/Yz8JYTU/Gt1Hy2bGyyO3DSt/wCggH/eFGUx/sXJJ4yS9+e35R/+S9An+8qKJEoywFTE4GaZEuBmiU9BX0Xp1nb6fYW9hZxLDbW0Swwxr0VFGFH0wBU1FFfnDbbuzrSI6SiiivBv20/+RF0X/sJ/+0nr3mvBv20/+RF0X/sJ/wDtJ69vhv8A5GlH1/Rmdb4GFSRVHUkVcf8AsU/8jdr3/Xgn/owV9U18rfsU/wDI3a9/14J/6MFfVNdnGH/I1n6L8kTh/gFl6Coqll6Coq8R/bP/AOSXab/2G4v/AERPXH/sSf8AIX8T/wDXC3/9CkrsP2z/APkl2m/9huL/ANET1x/7En/IX8T/APXC3/8AQpK9fC/8ktV9f/bkRL+Mh8P3vwp03QU2H734U6boK+nqKKK+AOoiooooooooAKKKKK+OP2u9QS8+Lz2ykE2GnwW7exO6X+Ugr6713VLHRNGvNX1KZYLO0haaZz2VRngdyegHUngV+fvinVrzxZ4xv9XaNmudTu2dIhyRub5UH0GAPpX3HA2ElPFTxL+GKt83/wAA5sRLRIKmi+5UQ5NTjgV9bfsmWTWvwcs5mXAu7ueZfcBtn/slesVieANBXwx4J0jQBsLWVokUpXo0mMuw9ixJ/GtuvlcyxCxOMq1ltKTa9L6G0FaKRFL96mU5jkk02vzy8e/8j1r/AP2E7n/0a1ffHg7/AJFHRv8Arwg/9FrXwl8VY/J+J/iqMIEA1m72qBgAec2P0r7s8FMsng3RJEYFW0+AqR3BjWvtOM3fB4V/1sjnw/xMsDpUB+9Uy/dH0qFvvGtaiiivz06xKKKKK+If2nv+S5eIf+3b/wBJoq+3q+Fv2iLgXPxn8SyLIZAtwkeT2KRouPwxj8K+14FT+vzf9x/nE58T8KCpo/uCoanT7or6x/Z//wCSN+Gv+vP/ANnau4rkvgza/Y/hP4Wh27SdMgkI/wB9A/8A7NXW18tmElLF1Wv5pfmzWHwoif75ptOf7xptFfI/7XXjI614yh8L2c+6y0df3wU8NcMOfrtXC+x319LfEvxRB4N8Ean4hm2s1tF+4jY8STMcRr68sRnHQZPavhTQNN1Xxn4yttOhdp9R1W7+eRhnLMcu7ew+Zj7A19bwXgIupPHVfhht621fyX5mOIntFBU0QwufWo1GWAqY8Ctb4WePr34e6tc6rpul6fe3U8Pkh7oOfLXOTt2sOuB+Vejf8NPeMf8AoA6D/wB8S/8AxdepJ+zn8OVUBk1Vjjkm8xk/lij/AIZz+HH/ADz1X/wM/wDrV34rPeH8XUdStScpd7f8EiNOqlZMRhuFN8tfem+Y1HmN7V5b/wANPeMf+gDoP/fEv/xdef8AxW+IuofES8sbzVNL0+0uLSNohJahwZEJBAbcx6HOMf3jX0l/wzn8OP8Annqv/gZ/9ag/s5/DjH+r1Uf9vn/2NLDZ5w9haiq0aTjJdbf8EHTqtWbHeWvvTlXbUfmN7UeY3tXjX7J/jH/hHviD/Yd1JtsdbAg5PCzjJiP45K/Vh6V9iV+evjPQ7/wb41v9FmkdLnTrnEco+UsBho5B6ZUqw+tfcPwn8WReNfAWm68pUTyR+XdIv8Ey8OMdgTyPYiuPjTAxcqeYUdYzST+7R/NfkVh5bxY+QZWoasA5GahYbWIrqa4f9oD/AJI34l/68/8A2da7iuH/AGgP+SN+Jf8Arz/9nWvkct/32j/ij+aN57MbTk++KbTk++K+Wf2Yf+S5eHv+3n/0mlr7er4h/Zh/5Ll4e/7ef/SaWvt6vp+Ov+RhD/Av/SpGWG+Ekk+4ahqaT7hqGiiiivizoCiiiiiiigAooooooooAKKKKKKKKACiiiiiiigAooooooooAKKKKKKKKACiiiiiiigAooooooooAKKKKKKKKACiiiiiiigAooooooooAKKKKKKKKACiiiivjX9rX/ksNz/15wf8AoNfZVeNfHv4OL43uZPEGi3f2fW44ghilP7q4Vegz/A2O/ToMDrX2fAtOU8zaj/K/zR4+c5nh8uoxqYiVouSV+zd9/LTcKlT7tRVVOoLBevDNwnBBA6cd6+PKKv67pOpaHqk2matYzWV5A2JIpVww9D7gjkEcHrVCv1hqw4TjOKlF3TNKikVgyhlIIPQjvS0UUUUigooooooooAKKKKKKKKACiiiiiiigAooooooooAKKKKKKKKACiiiinxSSQypLE7RyIwZWU4KkdCD2NMooAKKKK+pfgJ8fI70QeGvHl0sd1xHa6o/Cy9gs3o3+30PfB5P0YK/M6vePgL8dbnw2Lfw34vmlu9FGEt7wkvLZjsp7vGPTqo6ZGAPy/ijglS5sVl8desP1j/l93Y9rBZla1Oq/n/mYWs6MCpuLNPmHLR+v0/w//UefYEEgjBHBBrvay9Y0lLsedAEScdeOH+vv719cUVHZ3NveWsV3ZzxXFvMgkilicMjqRwQRwQR3qSvyppp2Z7qOVpV6inyxvFIY5FZXHUHg0xe9FFFFDBjxSHrSikoooopAFFFKKD0pKDRTRSCloopp60UUUDFHSiiiilPSgdaD0oAUUL1FA6UL1pKKKKBjqKKKQ0lKaSmgCiiilpKKKZQopaB0oooNFBoEgpy02nCkooooGLRRRRRRRTGFFFFIaSlNJQUFFFA60UUUUEjqKKKKQ0tIaBoKUUlKKKKKKBhRRRSGkoPWiqGKKWkFLRRRRQMKKKKy/FWt2Hhvw9fa7qcnl2llEZJCMZb0UZ6sSQAO5Ir4H8aeIb/xV4ov9f1Jibi8lL7c5Ea9FQeygAD6V7P+1z47/tDV4fBOnTZtrFhNflTw8xHyp7hQcn3b1Wvn+v2bgfJfqeF+t1F79Tbyj0+/f7j5XN8X7Wp7OL0j+f8AwCS2haedYl6sf/1n8q6WGNYoljjGFUYFUdFt/Lh85h87jj2X/P8AStCnIrMwVVJYnAAHJNfcHwQ8FL4H8B2thNGo1K5/0i/b/pow+59FGF9MgnvXz5+y34LPiHxwNdvId2naNib5hw9wf9Wv4YL+xVc9a+vK/TsDRsvaM/A/ErPeepHLaT0XvS9ei+S1+a7BWTfTebNx9xeB/jV6+m8qHg4ZuBWVRRRRXeflAlFFFFFFFABRRRRRRRQAhpKU0lFFFFDAKKKKK+Pf2ovFf/CQ/EWTTLeXfZaKptUAPBmPMp+uQF/4BX078UPEyeEPAmqa8SvnQQlbdW53TN8qDHcbiCfYGvgyaSSaV5ZXZ5HYs7McliepJ715+OqWSgfq3hnlHtK1TMJrSPux9Xu/ktPmFbFhD5NuAfvN8xrMs4fOuVQglRy30FbdMooorzD9lCiiiive/wBkDwn9t1++8XXUWYNPU29qSOszj5iPdUOP+2leDIrSOqIpZmOFUDJJ9K+8PhN4XXwf4A0vQ2VRcxxeZdEY5mf5n5HXBO0H0UV8bxvmf1TL/YxfvVNPl1/y+Z6+TYb2tfne0dfn0CqOszeXbiJc7pOv0q9XP6hN590zA5UfKvPYV1dNPenU2vxNH2CK1LSUtBpKDRTGFOpo606iiiiqAKKKKaetFFFSUFFFFFJSmkpoaCiiiiiiimAo604dKaKdRRSUHpQAUUUGkooopsobThTadSGkpTSUIaCiigdaKSlP3aSmgHUtIOtLRRRRTGFFFFFFFFAMKKKKKdSL1opMQU09KVulIaKUUlKKQMSkNLSGlpRSUo6UMliUopKXtQelJSmsHxf4y8MeErbzvEGsW9mSMpEWLSuOnyouWIz3xgdzWlGjUrTUKcXJvotWROcYLmk7IU9KbSmpYLeaYjy0OD/Een510A7VV1TUdP0u0a81O+trK2T70txKsaD6k186+Ov2j7ubzLXwdpYtk5AvL0BpPqsY+UH3Jb6CvEPEniLXPEl8b3XdUutQn52mZ8hAeyr0UewAFfa5ZwJjMRaeKfs49t5fdsvv+R4uJzyjT0prmf4ENOjjklbbGhY+38/atSDTI1AMzFz6Dgf41eRVQbVUKPQDFfS/jb9ojwzpe+38N2c+tXA4EzZhtwfqRubH+6AfWvC/G/xV8beLvMh1DVntrNwQbOzzFEQezYOXH+8TXD0V+hZbwzl2XWlTheXeWr/yXySPn8TmeIxGkpWXZGXb6WxIadwo/ur1/Or9vbQwAeWgz/ePJqaiiiiivfOAKKKKKK6nwb8PvGHi5g2h6JcTW+eblwI4R6/O2ASPQZPtXt3gv9muzhKXHi7WmuXGCbWwGxM56GRhuII9FU+9b08NUqfCj5/NeKMryu6xFVc38q1l9y2+dgopskiRjLsAKqy3wBIjXPua+bba3nup0t7aGSeZzhI41LMx9ABya9P8GfAjx3rwSa9tYtDtGAO++OJCPaIfMD7Ntr6s8K+EfDXha38nw/otnYfLtZ40zI4/2nOWb8Sa2676eXxWs3c/N808T69S8cBSUV3lq/u2X4lyoZbqGP8Aj3H0Xms6WeST7znHp2qI15F4M/Z/8E6Jsm1bz9eu1wSbg7IQfURr/Jiwr1XTrGy020Sz0+zt7O2QfJDBEERfooGBViiu2FOEF7qsfneYZvjsxlzYqq5+r0+S2XyRblvpGGEUJ+pqq7NI252JPvTaKKKKKtnnBRRRRRRRUFCUUUUUUUUAIaSlNJRRRRSKCg9KKQ0UUUUDCiiiiiiikwEPSmt0pxprUUUUUgEoooooorF8SeLfDPhuMtruuWFgwXcI5Zh5jD/ZQfMfwBqZNLc2o0alaShTi5N9ErsDSUpqWG2nl5jjYg85xgH8a26BXiXij9o/wjYFo9D06/1mQHhyPs8LD2LAt/45Xlvib9oLx7qhZNPkstGhycfZoQ8hHu0mefdQtYSxVOPW59ZgOBM5xlm6fIu8nb8NX+BDRWjFpbk5lkUD0XmrcNhbR4OwuQerHP8A9avrq8uraytnury4ht4EGXklcIqj3J4FefeJvjZ8OtD8xP7bGpzp/wAstOQzbvo/Ef8A49Xxzrmtaxrlz9p1nVb3UJh0e5naQgegyeB7Cs+uWeMf2Ufa4Dwyw8LPF1nLyirL73d/kYiI7nCIznqdozViLTbpwcqqdMbj1/KtxVCqFUAAdAKWvofxJ+01eMWj8N+GoIgD8s1/KZCw/wBxMYP/AAI15h4l+LHxB1/K3nia8giOf3VmRbrg9jswWH+8TXD0VzyrTluz7PA8MZVgbOjQjfu9X97v+Bnw6VCpzJIz89BwKtxW1vFgpEgI6HGT+dS0U52aRy7sWZjkknJJptFFZHvBRRRRRRRQAUUUUUUUUAFFFFFFFFABRRRRRRRQAUUUUUUUUAFFFFFFFFABRRRRRRRQAUUUUUUUUAFFFFFFFFABRRRRRRRQAUUUUUUUUAFFFFFFFFABRRRRRRRQAUUUUUUUUAFFFFFFFFABRRRRRRRQAUUUUUUUUAFFFFFFFFABRRRRRRRQAUUUUUUUUAFFFFFFFFABRRRRRRRQAUUUUUUUUAFFFFFFFFABRRRRRRRQAUUUUUUUUAFFFFFFFFABRRRRRWpo3h3xBrX/ACB9C1TUf+vS0kl/9BBrs9H+BvxU1RQ8PhG6gQnBN1NHAR/wF2DfpXHXzDCYb+NVjH1aX5lxpTl8KbCikdlRC7sFUDJJOABVSbVNPhTc15CRnHyNuP5CvOKK970j9lnx1clW1DVtDsUPUCWSVx+AQD/x6u00b9k3So3VtY8ZXtyn8SWlmsJ/76Zn/lXi4jjHJqG9ZN+Sb/JW/E6I4KvL7JcorIm8RaajBUaWXjqi4A/PFU5PFKbz5dmxXPBZ8E/hj+tfKFFfcWjfs2fC6wGLqx1LVT63d6y/+itldno3wv8Ah3pKqLLwXoYKnKvLaLK4/wCBPlv1rxa/iLl8NKVOUvuS/O/4G8csqvdpHR0VyEniPUXjZVWCMnoyoSR+ZIqnPrGpzAK15IMdNmFP6da/PKxsry+nEFjaT3Up6JDGXY/gK6/R/hL8StWcLaeCtZXPRri3Nup/GTaK/Qm2t4LaFYbaGOGJfupGoVR9AKlrxa/iTXf8Ggl6tv8AJI3jlcftSO7qvJfWUbMr3lurL1BkGR+FcDPNLO+6aV5WxjLkk4z/AImoq+ItG/Zn+J98M3VvpOl/9fV6G/8ARQesX4jfCG98D6pbaZqOuWtzdTW4nYW8LFUUsVAy2M8qe3p619818c/HPVv7Y+KOszKxMVvMLVAT08sBTj23Bj+NelwrxJmWcY6UarShFNtJddEt7vz+RnicJSpQ03O2l8QaWiMyztIR0VYzk/TOB+tM/t6Fo1kht5SDn7/y/jxnP/1jXFVsbdiRx/MAigYccgnkj8ya880qxj0+08hGLZYszEYyalu/+PSX/cP8qm7VFcrut5B6of5V+irVnE1pYtX9013c+ayheAoA5wKS1/18X/XRf51WFWbL/j6h/wCui/zrR0BfJ0aSTpiOuJnPmX7H3rt5f9H8NyHoSMCuHg+a6Y+9ei+iOaeyRPrX7zU7SDt5gz+FdEOFFc8P33iaPuEUk10R6VR1hs3BHoMV0fhKLhfpXL3p8y7Iz1au28JxfKlZR1kwitUKvSqepttiNXR0rL1l9sTfStXxzJ5PhRY+806r+ABb+grzhuld18TJdttp1sOh3u36Af1rhW6UV375nXfvmD4fXzvEryY+WOFjn3JA/wAa6yua8GoWub+cjglEH4Zz/MV0tNPSo+1PbpUZrAlC04dKbTqa3QUw09v6UykaIKdTadSGm0vekpFgKWkFLRSjrSUooAKKKKS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V+hXhbTTo/hnStIZgxsbOG2LDJB2IFyO+OK+C/Bunrq3i/RtKZtq3l/BbknsHkVc/rX6C1+dce1v4FJeb/JL9Tpw/UKbTqSiiiivzo6QooooooooAKKKKKKKKACiiiiiiigAooooooooAKKKKKKKKACiiiiiiigAooooooooAKKKKju7iG1t3uLiRY4kGWY/56+1eceMtaHiPT7jSZ7VP7NmADxNy0gDAjJ7cgdPzq5461RrrUTYxt+4tzg8/efuT9On51zdfu3AnBGHpYeGYY6HNUlZxT2iujt3e+u2nU+YzPM5ym6VJ2S/EY7LGpZjgCsHxVo+m+K9AutC8QWKXWmXYCzWzMQHAYMuSuCCCoPB4I79a0rhvMnyfuocL9e5/p+frSVkf8Ix4b27f7B0vHT/j1TP54rPtvBGiWXiC11nTYmtJYXdmjRiY33KQRg/dxntx2x0rp6K/T5YWjK14rQ8hYiqr+8zjB8KvhiIPI/4V74W24xk6VCWx/vbc/rXM6P8AALwN4f8AiNpHjbwvDcaPc6fLI0lokhkgmDxOhwGJKEFweDjjG3nI9ZoooooroMQooooooooAKKKKKKKKACiiiiiuM+I/jZfDSx2VnEk2oyqHAfOyNM4ycdScEAD3Jx0PnEPxH8Wx3KytqMcq5yYnt02n24AP615mIzWhQnyO7fkd1HAVaseZaBRXhv7Tnx2T4ZJDoOg28N74luohN+/BMNrCSRuYAgsxwcL/AMCPGA3zHZ/tLfGSC/S6k8URXKK25reXTrfy3H907UDAfQg+9e9UVzXgDxXb+KNOd/LEN5b4WeIZK85wyn0ODx1BH0J6Wu+jVhWgpwejOSpTlTk4y3P0Ooryz9nX4v2PxX8NTyvbLY65p+xdQtVJKfNnbLGT/A21uCSVIwc8M3qdFFFFaEBRRRV6w/1H4mrVVbD/AFH4mrVc89xle4/1n4VHUlx/rPwqOiiiqerX9ppWm3Go30qxW8CF3Y9h6D1J4GPU1m2krsaTbsgoorK8XeINM8LeGr/xDrM/kWFjCZZn746BQO7EkKB3JAq5RXz/AOIfix4mvbstpckemWwJCRrGsjkf7TMDz9APxrV8C/FfUPt8Nj4kMM9vK+w3YURtESeCwHylenYY68150c1oOfLr6nc8trKPN+Bq0V8IeOP2n/iTrOqvLoF3B4dsASI7eCCOZyM8F3kUkn/dCj2rqPgv+1D4gg1210r4iS2+oaZcyCM6ksKxTWxJADMEARox34DDJOTjB9ropv5mnV6RwH2PRRRRRRRQIKKKKKKKKACiiivj9VZmCqpJJwAOSTXrfgT4TefBHf8AigyR7uUskbBx23sOmf7o59Tnil+BfhCObHinUI94Vitih6ZHBk9yDkD3BPpXsleDl+XxnFVKq9Ee1jcc4P2dP5s/J5VZ2CqCWJwAOpNfUnwS/ZbfUbO3134jyXNnHIA8WkQNtlK9R5z/AMOR/AvzDPJU5FL+xR8KYL+T/hZGv2okhglMejxSDKtIpw0+O+0gqvowY9Qpr68rBtvB/hW3gWGPw7phVQFBktldse7MCSfeuy0zX9SsSFE5miHVJTuGMdj1HA+ntWXRXfjMqwWNpeyxFKMo+aX4dvkebDFVoS5oyd/U4fS/hF8L9Os1tLfwF4eeNV2hrmxSd8e7yBmJ9ya7iFpIAFhkIUH7rZZcYxgegwO2BRRXpei6pb6ra+dDlXXAkjJ5Q/4eh71fry/Rr+TTdQjuo8lQcSL/AHlPUf1+uK9NhkSaFJY2DI6hlb1BHH6V/PHGfC/9g4tey1pT1j5d0/T8V8z67LMd9ap+98S3/wAzQtLhbiPldkg++mc4/wDre/8A+qp6yFJSZJlHzp+oPUf57gHtWrG6yRrIhyrAEH1FPooor409IdRRRRRRRQAUUUUUUUUAFFFFFFFFABRRRRRRRQAUUUUUUUUAFFFFFFFFABRRRRTadTauAMQ0lONNooooqxBRRRRRRRQAUUUV+c/iX/kY9T/6/Jf/AEM1+jFfnP4l/wCRj1P/AK/Jf/QzX6MV+g8c/wAPDekv/bTlw3UsDpVerA6VXor85/Ev/Ix6n/1+S/8AoZr9GK/OfxL/AMjHqf8A1+S/+hmjgL+JX9I/qGJ6BVgdKr1YHSv0D8Hf8ijo3/XhB/6LWtWsrwd/yKOjf9eEH/ota1a+DrfxZerOmOxAfvUlKfvUlFFFFZDCiiivl79pz4R/2fJP428M2v8AojsX1K0iX/Usesyj+4T94djz0J2/PRZmVQzEhRhQewzn+pr9JZY0ljeKVFdHUqysMhgeoI7jFfHn7RvwnfwZqba/oULP4eu5OUUZ+xSH+A/7B/hP4HsW/TOE+IvbJYLEv3l8L7+T8+3f134q1K3vIljbsetPqCpUbcPevcf2U/8Akiumf9d7j/0a1ep15Z+yn/yRXTP+u9x/6NavU6+Gzr/kY1/8cvzOml8KGSffplPk+/TK+Yf22/8AkL+GP+uFx/6FHXYfsYf8ku1L/sNy/wDoiCuP/bb/AOQv4Y/64XH/AKFHXAfC34xa98PfD8+i6VpumXUM1210z3KuWDMiKQNrDjCCvuaOX1sfw5So0VeV79vtM5uZRqtslh6Gmzfe/CnQ9DTmUMe9fbtFfJ3/AA094x/6AOg/98S//F0yX9pzxsQPK0Xw8pz/ABRTN/7UFfO/6m5p/KvvRt9YgQUVL5a+9Hlr719aVkeLPE2g+FdKbU9f1KCxtxnb5jfNIf7qL1ZvYV8iav8AtA/Eu+Vlh1O009SMEWtomfzfcR+defXl3r/irWVe6uNR1rU5yETezzyv6KByfwFejg+Bq7lzYqoox8tX+NkvxIliV9lEVOAJOBUgRfSndB6V2Hxv+J998RdbXy1ktNEtGP2O0Y8knrJJjguR+CjgdST65+yR8OprKBvHesW5jluIzHpkbjBEZ+9Lg/3ui+2T0IrK+DP7Pl1Ncw6349h8iBCHi0vcC8hz1lI+6v8Asjk9yMYP03FGkUaRRIqIihVVRgKB0AHYYquIM7wtDC/2bl/w7Nra3ZPrfq/8wpU23zyEVdopkrfw0rPx8v51HS1w/wC0B/yRvxL/ANef/s613FcP+0B/yRvxL/15/wDs618flv8AvtH/ABR/NG89mJTk++KbTk++K+Wf2Yf+S5eHv+3n/wBJpa+3q+If2Yf+S5eHv+3n/wBJpa+3q+n46/5GEP8AAv8A0qRlhvhJJPuGoamk+4ahoooor4s6Aoooor4g/aO8Jf8ACJ/E++W3i2WGpf6da4HADk71Hphw3HYba+368g/av8Jf8JB8ODrFvFuvdEc3AwMkwnAlH0ACsf8Acr6XhTMfqWYRjJ+7P3X+j+/8zGvHmiFTocrUFSRnDY9a+QrG3vtY1W1sYBJc3l1JHbwqSSWY4RF/kK/QTwN4ftfCvhHS/D1ngx2VusZYDG9+rvj/AGmJP418wfsheEf7Y8az+JrqMta6MmIcjhrhwQvsdq7j7Eoa+t69TjfMPa144SD0hq/V7fcvzM8PDTmJKhY5OakkOFx61DRRRRXwx1BRRRRXg37af/Ii6L/2E/8A2k9e814N+2n/AMiLov8A2E//AGk9e5w3/wAjSj6/ozKt8DCpIqjqSKuP/Yp/5G7Xv+vBP/Rgr6pr5W/Yp/5G7Xv+vBP/AEYK+qa7OMP+RrP0X5InD/ALL0FRVLL0FRV4j+2f/wAku03/ALDcX/oieuP/AGJP+Qv4n/64W/8A6FJXYftn/wDJLtN/7DcX/oievn34UfEnV/hzc6hPpNjY3TXyIkguQ5ChSSMbWH9419BlODq4zhydCkvebdv/AAJMynJRqpsfD978KdN0FNh+9+FSMu7rX3hRXyd/w094x/6AOg/98S//ABdNf9pzxoUxHonh9W7Fo5iPy8yvB/1NzT+VfejX6xAgoqXy196PLX3r6zqprOqabounS6jq19b2NpEMvNM4VR7c9z6Dk9q+P9U/aJ+JN4D9nutM0/P/AD72anH/AH8LV554g8ReJPFV8kms6rf6rcE4iWWRn2k9kXoPoAK78JwNipSTxE1GPlq/0RMsQuiIqUdal2LTgAOnFelftB/GF/HEn9g6D5kHh+F9zuww9446MR1CDsvXuecAaf7KHw7k1nX18aapbn+zdNk/0IOCPPuB0YeoTrn+9j0NVvhD8A9c8QXUOpeLYJtH0hSG+zuCtzcf7O3/AJZr6k8+g5yPrLS7Cz0zT7fT9PtYrW0t0EcUUS4VFHYV051m+Ey3Cf2dl71eja6d9erf4flNOEpS5pDUXb9aJGwMetDOB05NRd6sUUUV+enWJRRRXxF+0xosmi/GHVyYysN/svYT/eDr8x/77Dj8K+iv2Y/GFr4l+GtnpzTD+0dGjW0niyM+WvETgehUY+qtVj9oD4aL8QfDSPYbI9b0/c9m7EASqfvRMe2cAgnoQOgJr5B0rUvE/gLxS09nJd6Pq9mxjkRl2sOhKOp4ZTgcHIPBr9Lw8KXEeUQw6larTt+Gn3NficbvSnfoyeP7oqOQYbPahG2n2qXgj1FfoTRXzd4R/afiECReK/DspkA+a405wQ3/AGzcjH/ff5Vs6v8AtPeE4rUtpWg6zdXGOEuPLhTPuwZz+lfJz4YzWE+T2Lfmmrffc39tC25XoqUx+hpBGe5FexeMfEOneFfDV7r2qShLa0jLkZwZG/hQf7TEgD618DOdT8Y+NGYL5upazfkgDoZZX6ewy35VufFH4leJPiDepJq8yQ2ULE29lBkRRnpuOeWbHc++MA4r2n9lz4U3WnXEfjjxJavBPtI021lXDIGGDMwPIJGQo9yfSvsMBhIcM4GpiMQ06stl+S/Vs55N1ZJLYaoyam6D2FIqhelMkbsK+g9Ls4dO0210+2XENtCkMY9FVQAPyFT0VkeNvEFn4V8Kal4hvuYLGEybc43twFQH1ZiAPrX5nCM6tRRjrKT+9s69kMPJpKKcoycV83ftjeMPt3iCz8G2kh8nTgLi7APDTOvyD/gKHP8AwM+laX7G3g3c9/43vIj8mbOxyO/Bkf8ALCg/7wrwZRq/jLxiBn7TqusXvU8BpZH/AEGT9AK++fBmgWnhfwrpvh+xx5FjAsW7GN7dWcj1ZiSfrX6Jn9SOT5TTy+m/elv6byfzenoctNc83Jj4xxmiVv4af0FQscnNa1FFFfnB2DaKKKKKKKACiiivnX9sjwaZrKx8b2UOXt8Wl+QOqE5jc/RiVJ6ncvpXM/sf+Mv7L8V3PhG7lC2uqr5ttuPC3CDp/wACTP4qo719Q+JdHs/EHh++0TUELWt7A8MnqARjI9COo9DXwHq1lq3gfxvNaM/k6lo96CkijjfG2VcZ7HAI9jX6Nw7Vjm2V1Mtqv3orT06P5P8ACyOOquSakiWI9qJRxn0qNTg1P1HtX6F1w/7QH/JG/Ev/AF5/+zrW74C8RWvizwhpniG0xsvIA7op/wBXJ0dP+AsCPwrC/aA/5I34l/68/wD2da+JwNOVLMKUJqzU0n96OiTvEr05Pvihhg4oT74r5Z/Zh/5Ll4e/7ef/AEmlr7er89fAHii88G+LbLxJp8EE9zZ+ZsjnB2HfGyHOCD0Y969Z/wCGnvGP/QB0H/viX/4uvvuKMgxuY4uNXDpNKKW9tbt/qc9GrGEbMkk+4ahqwRkYpnlr719Y0V8nf8NPeMf+gDoP/fEv/wAXR/w094x/6AOg/wDfEv8A8XXzf+puafyr70a/WIEVFS+WvvR5a+9fWNFcn8IPFF54y+HWl+JNQt4ILm883fHADsGyV0GMknoo79a6yvmq9GdCrKlPeLafqtDZO6uRUU5xhiKbRRRRWQwooooooooAKKKKKKKKACiiiiiiigAooooooooAKKKKKKKKACiiiiiiigAooooooooAKKKKKKKKACiiiiiiigAooooooooAKKKKKil+8alqKT75r7vw8/5Gz/wP80fnXif/AMiaP+NflIKw9W/5CD/QfyrcrD1b/kIP9B/KuQ+JPgHw7470r7JrFri4QH7PeRACaA+x7r6qeD9cEfInxS+GXiLwDe/6dF9r0122wahCp8t/QMP4G9j15wTivuY1W1CztNQsprK+tobq1mUpLDKgZHU9iDwa/aa2GjVV+p+T8PcX4vJZKn8dLrF9P8L6emz/ABHWN3LbH5DlCeVPQ/T0/wA+lbttcR3Cboz06g9RXNLU8DtG4ZG2sOhr86aK9++MPwDudP8AO1rwPHLd2nLSaby0sQ/6Znq4/wBn73pu7eBEFSQQQR1BryalKVN2kj90ynOcJm1D22FlddV1Xk1/S7HR0VTs75ZcJJ8r9PY/4VcpKKKKzPUCiiiiiiigAooooooooAKKKKKKKKACiiiiiiigAooooooooAKKKKKKKKACiiivVPgd8YtV+H92mnX3m3/h2R8yW2754CerxZ6epXofYnNfZnh3WtK8RaNbaxot7Fe2Nyu6KWM8H1BHUEHgg4IPBFfm/Xc/CP4l658O9Z+0WDG506Zh9rsHbCSj1H91wOjD8cjivheKOD6eYp4nCrlq9e0v8n59evdengcwdH3KmsfyKWq6dFfRg8JKv3Xx29D/AJ4rlbq3mtpjFMm1xjr0PuP8+vpXb1W1CzhvYfLlGCPusOq1970Vg+BPF2heNdAi1rQbsTwP8skbcSQv3R17EfkeoJBBrer8XrUalGbp1FaS0aZ9EpKSvF6HG9qKtX9nNYy7JcEH7rDow/z/AE/GrRRRRWZQdqUUlKKQ0h6UppDTKFoHWkpRSUUUUDFooopRQaBQaA6imlXvSGlWkooooGLRRRSHrSUUVQC0lFLRRS0lBQtA6UUUUh60tJQJAOtPFNFOoooooGFFFFFFFFMYUUUUhpKKKBhSikpRRRRRQIWiiiikNLSUDQUopKWiiikPSmMKKKUdaSiiimULRRRRXJ/Fjxhb+B/A99rsm1rhV8qzib/lpO33R15A5Y/7Kmusr47/AGpfHA8TeODoljNv03RS0IKniS4J/eN+BAUf7pI619Dwzk7zXHxpyXuR1l6Lp89vv7HDj8V9WouS3eiCrGn2/wBpuVQg7By59qr10GlW/wBntRuXEj8t/QV5Le3Vxe3k15dzPNcTyNJLI5yzsxyST6kmo4o5JpUiiRnkdgqKoyWJ6ADuaZXsH7LHg/8At/x5/bl1EGsNFAm+YcNcHPlj8MF89iq+tf0FRp80lCJ+d5tmNPLsHUxdXaKv6vovm9C3RRVe/l8uAgH5m4H9a+jfhB4Rj8FeArDRSq/ayvn3rL/FO+N3PfHCg+iiuuoor6FJRVkfy1isVUxdedeq7yk236so3k3mzkg5UcLUB6UUGiiiikYiUUUUUUUUAFFFFFFFFADT1ooooooqHULu3sLC4vruURW9vE00sh6KijJP4AGhlRi5Oy3CiilRS7qq9WOBXzZ+2J4p8/VNM8IW8mY7Vftl2AcjzGBEan0IXcfo4r59rZ8aa9ceJ/Fep6/dbvMvbhpApOdidETPoqgL9BWNXg1qntJuR/UHD+VrK8upYXqlr6vV/j+BpaTFtiMpHLcD6VdpEUIiovRRgUtFFFFZHshRRRXp37NXhb/hJPibaTTxlrLSh9tm4OCykeWv13kHHcK1fZ9eQfsqeGP7E+HP9rzx7bvWZfOJI5EK5WMH/wAeb6PXr9fhfGOZfXczkov3Ye6vlv8Aj+SPtMpw/scMr7y1/wAivqU3k2jMDhm+VT7muerR1ubdcLCOiDnjuf8AIrOoPSm0ppK+WR6iAUtIKWkPWiiimgFFLSClopD0paQ0AFFFFJRRRSKCiiikNFBopoaCiiiiikpaYCr1p1IvSlopDS0hoQ0FIaWkNJRRRQxiU6kFLSN1pKKKYwpRSUooNJSmkqkCFFLSCloooooGgooooooooEFFFFKKKBRSYCGkNKaaetFOHSm15149+M3gzwqJLdLz+19QUlfs1kwYKfR5Purzxjkj0rpwmCxGMqezw8HJ+X9afMyrVqdGPNUdkFIaWrcFhNJy48tfcc/lXo9cV45+KPg3wf5kWpaotxfJkGytMSzZ9GGcKf8AeIr5r8ffGrxl4pMlvb3X9jac3At7NirsP9qT7x98YB9K8061+gZXwBKVp46dv7sf1f8Al9589is/S92hH5v/ACKVWraymmwcbEP8R/p61qW9pBDgqu5v7zcmp69h8d/tAeK9bD2ugxx6DZnI3RnfcMP98j5fX5QCPWvI7y5uby6kury4luLiVi0ksrlnc+pJ5JqGiv0LA5ZhMBDkw1NRX4v1e7+Z89XxNWu71JXKlvYQR4LZkb/a6flVuiiiiitzwp4T8SeKro2/h/R7q/YHDNGuI0P+05wq/iRXeouTsjkrVqdCDqVZKMVu27L7woopHZUXczAD3rDqaztbm9uo7Wzt5bi4lbbHFEhd3PoAOSa+iPA/7Nn+rufGOse5s7D+TSMPwIC/Rq9x8KeEfDXhW38jw/o1pYAjDOi5kcf7TnLN+JNd1LL6ktZaH5/m/iRl2EvDCp1ZeWkfve/yVvMWiqk16o4jXcfU9KqzTSSH5m47AdK+XvBH7P8A4z1wR3Gr+ToFo2D/AKR885B7iMdPoxU+1e6eCfgn4E8NeXM+nnWL1efP1DEgB9o8bBz04JHrXpNFejSwlKn0uz8xzbjXNsyvGVTkh2jp973f328i9LdRJnDb29BVWW8lb7uEHoOtV6KRFVVCqAqgYAA4ApaKK6D5NAckkkk5PJNIaWm0UUUUmMKQ9aWm0UUUUgCiiiiiiikxhQaKDRRRRUjEooooooooAaetFFFFFFFIpBSGlpDRRSMyqpZiFUDJJPAFcF4s+MXw/wDDm5J9cjv7hR/qNPHnsfbcPkB9iwqZTjFXbOvCYHE42fJh6bm/JNhRQAWIVQSScACrEVjcSc7dgxxv/wA5rvqK+Z/Fn7S2oyu0XhfQLe2jyQJ79jI7DsdikBT+LCvJPFXxA8Z+Jw6a14ivriFxhoFfy4T9Y0wp/KuSeMgttT7fLvDnM8TaWIaprz1f3LT8UVjTWrXi02JTmRmfnp0FWooYohiONV4xwOtfYXir4n+BPDRaPU/EVobhSQbe2PnyAjsVTO0/72K8o8U/tMW6q8fhjw7I7fwz6hIFAP8A1zQnP/fYr5sorlnjKj20Pusv8O8qw1pVr1H5uy+5fq2Y0NjcyH/VlB6tx/8AXq3Fpa4zLIxPovb/ABrRorvfFPxf+IPiAstx4huLOAkkQWH+jqAe2V+Yj2YmuEd2kcu7FmY5JJySabRXNKcpbs+zwuCw2DhyYemoLySX5EUVtBEQUiUEdCeT+ZqWiiiiiipOoKKKKKKKKACiiiiiiigAooooooooAKKKKKKKKACiiiiiiigAooooooooAKKKKKKKKACiiiiiiigAooooooooAKKKKKKKKACiiiiiiigAooooooooAKKKKKKKKACiiiiiiigAooooooooAKKKKKKKKACiiiiiiigAooooooooAKKKKKKKKACiiiiiiigAooooooooAKKKKKKKKACiiiiiiigAooooooooAKKKKKK0tG0HXNafZo+i6lqLelpavKf/AB0Gu20X4G/FLVQHi8KXFtGTgtdyxwY99rsG/IVyYjMMJhv41WMfVpfmXGlOfwpsKKR2VELuwVQMkk4AFVJtU0+IAtdxEH+4d38s15vRXv8Aov7LPjG4Ktquu6LYIRkiIyTOvsRtUf8Aj1dvov7KfhuEf8TnxTqt4f8Ap1hjtx+TeZXhYjjLJqH/AC+u/JN/ja34nTHAV5fZLlFZEviGwRyqiaQD+JU4P5kVSl8TSbD5dmoc9CXJA+owK+SaK+7NG/Z/+FmmhS3h97+Vf+Wl3dytn6qGCn8q7jRvB/hPRXEmkeGdGsJB0e3sY0b8wM14WI8R8FH+DSlL1sv8/wAjojlVR/FJHSUVyE/iDUZMbWjix12J1/PNVJtSv5GLNeTjI6BsD8hxX56aL4V8T62A2j+HdX1FePmtrOSQc9OVBFdro/wF+Kmpqsi+GWtI2/jurmKLH1Utu/SvvKivExHiPjJfwaMY+t3/AJHRHKqf2pM7iWSOJC8sioo6sxwBVSfVdOhID3cZz/c+b+Wa4eivkTRv2VPFkzA6t4j0ayT/AKd1knYfgQg/Wuz0X9lLw1CB/bHinVrw/wDTrFHbg/g3mV9EUV4lfjTOa3/L3lXkkvxtf8Tohl9BdDrZfEVgjlVWZwP4lUYP5nNUpPE7lCI7NVfsWk3AfUACufbpSV5Zo/7Pnwq09UMnh+S+lXnzLq8lbP1VWCn8q7XR/BHg3R2VtL8K6JaOvSSKxjV/++sZP510FFeFiM2x2J/jVpS9ZM3jRpx+GKNabxBqUm3a0cOCc7EBz+eaqS6nqEj72vJgSMHa+0fgBxVKilHQ8UUgpa4DQCSWJLZJ5JNOpBS0o60tIKWmAjdDTaVu1JRRRRQIQ0lKaSigdaKUUAFB6UUhqprV/Fpej3upz58q0t5J3/3UUsf5V8J3U0lzcy3E7F5ZXLux6lick/nX1p+0Tqo0v4WX6K5WW+kjtYyO+TuYfiiv+dfI3av13w6wnJhKuIf2pW+UV/m/wPJx8ryUSa1QSXEaNuCs3zFR0GeT+ArRdmd2djksck+tU9MGJXk3EFUOOOOeMfkT+VWRSdqZJ93HqQKf2pFG6aJfVq/SKavJHnvYeKu6YM3qZ7ZP04qkK0NKBDTSdlQj8Sas+JWEOgxx9NxrjLPpI31rqvHMm23gh9Fz/n865RPkspG74rve5yz3HaIPN1u6l6hQFFdCawvCi7hcz/35T+lbv8VZiDfer9a9F8Lx4ROK8+01d98O9eneGY+ErOirsuC1HHpWD4hk2wtzW6/3TXLeJ5NsTVzvxJlL67HCD/qrdVx7kk/1rlG6VteMpvO8TXz9dsnl/wDfIC/0rEas6jvJnNN3kyfwXHt0l5f+eszN+WF/pW7Wd4bj8rQrNfWIP/31839a0R1pr9KjNPemGsykLTqbTqY9NpzU00jRAOtOpBS02kpTSUihRRQKKKXtSUvagAooop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dr8DbFtR+Lnhq3RdxS9WfHHSIGQnn2Svuavi79mRC3xr0Nhj5FuWP8A4DyD+tfaNflfHU28dTj2j+bf+R14f4WB6UlKelJRRRRXxJuFFFFFFFFABRRRRRRRQAUUUUUUUUAFFFFFFFFABRRRRRRRQAUUUUUUUUAFFFFFV9TufsenXF1wTFEWGe5A4H4mrFYvjdtvhq5HXcUX/wAfBr0MpwqxmPoYeW05xX3tIxxE3TpSmuiYVHOxSF2Xbux8u7pnt+tSVBeqrQbXXI3Aj6g5H8q83ZizFmOWJySeuaSiiv68SSVkfBFRVCqFHQDA5zTqKKKKKKYgooooooooAKKKKKKKKACiiiiiiigAooorwL4txyx+Pb9pEYCQRshPdfLUZH4giuRr6E8d+DrPxRbozSfZr2LiOcLn5e6sO4/ln658+i+E+vNOqy3unpFn5nV3YgZ9NoyfxFfI4zLq6rScY3TZ9DhsZSdJKTs0fnd+2DBcw/tC+JWuVYeb9meJiMBk+zxgY9uCPqDXkNfot+0H8E9H+K1jBci7/svXrNClteiPerpnPlyDglckkEHKkk88g/Olp+yH8Rnv1iutZ8NRWwYb50uJnOM84XywScdiR9ad8CY5W8S3kqhvJS0Kue2S67c+/B/KvZqxPB3hux8M6Z9ltcyTPhp52GGkYfyA5wP65zt19Bl2Hlh6ChLc8jGVo1qrlHYf+wBb3TfFjWLmONzbR6I6SuB8oZpoSoPudrEfQ19w1wfwU+F+g/C3wt/ZOk5ubyciS/v5ECyXLgccc7UGTtXJxk9SST3lFFFFdxyhRRRV6w/1H4mrVVbD/UfiatVzz3GV7j/WfhUdSXH+s/Co6K4f43LM3w8vTF90SxGTg/d3j+u2u4qC8toLy0mtbmJZYZUKSI3RlIwRXPXp+1pyh3NKNT2dRS7BXiv7akWoSfAi+azz5Md7bNeAd4t+B/4+Y69qqnrWmWGtaRd6Rqlql1ZXkLQzwv0dGGCOOR9RyO1fIdFes6/8G75bxn0PULZ7ZiSEuiVdPbIBDfXitTwL8KDpupRalr13Bcvbvvit4MlCw+6WYgE4P8OPqccV8zHL8Q58vL/kfQyxtFR5uY/Kiivpzxx+yP4ih1WWTwdrmnXemsSY4tQdop4+eFJVSr4H8Xy/Sun+C/7LTaH4httd8eahYagbSQS2+nWe54XcYKtK7BSQDk7AMHAySMqfRvD6XUeg6fHfNuu0tY1nb1cKN365rQoor6qKskj5uUuZtn0D8OYNQtvh74bttW3/ANoRaTax3W8/N5ohUPn33A1v0UUUUUUyQooooooooAKKKKq6XZW+m6dbafaptgt4ljjXOeAMVaoopJJKyG227szPCuh2Hhrw3p2gaZH5dnp9ulvEDjJCjGTjqT1J7kk1p0UUUUUUxBRRRRXeeB7lrjRBG/WBygJbJxwR/Mj8K4Our+HbAPfL3IQ4/wC+q+C8SMJGvkc6jWtNxa+b5f1PWyWo4YpLvdfqFXNNZvJdDjCudvzliQeec9OSRj0H4VTqxpqIJ5ZP43VVP0Gf/iq6+iiiv50Psi/RRRRRRRQAUUUUUUUUAFFFFFFFFABRRRRRRRQAUUUUUUUUAFFFFFFFFABRRRRQetFDdRVR3EwptOpKbRRRWgCUUUUUUUUAFFFFeTXv7Pfw7u7ya6li1TzJpGkfF3xknJ7V6zRRXXicdicUoqvNyttfoTGKjsP3t7UyiiivJr39nv4d3d5NdSxap5k0jSPi74yTk9q9ZoowuOxOEbdCbjfewSipbhT97e1MoqHT7WGxsLeygBEMESxRgnPyqMDJ78CpqKK5W23djF70lFFFFFFIYUUUUVX1bT7LVdNuNN1G3S5tLmNoponHDKeoqxRTTaaaeomFKOue9JRWL4I8L6V4P8PQ6FoyyrZwu7oJZN7ZZsnn8a2qKKqpUnUm5zd29WwSsOJJNNoorjfiP8NfDPj6eym8QLeM9mjpF5E2wYYgnPB/uiuS/wCGc/hx/wA89V/8DP8A61ev0V3UM2x1CmqdKrJRXRMl04t3aHKxUcUvmN7UyivIP+Gc/hx/zz1X/wADP/rUf8M5/Dj/AJ56r/4Gf/Wr1+itf7dzL/n/AC+8Xsodh/mN7UeY3tTKK81sPgT8L7Mhv+EcNw4PBnu5mH5b8H8q7jQPD+g6BCYtD0aw01GADfZrdIy/1IGSfrWlRXJXx2KxCtWqSkvNtjUIrZD97UhJPWm0UUUUVyFhRRRRWb4o0Sx8SeH7zQ9SWQ2d5H5cojba2Mg8Ht0rSoqoTlCSlF2aE1cKUHBzSUV5z4M+C3grwn4ltPEGkR6iL203+V5lzuX5kKHIxzwxr0aiitsTi6+Knz15uT2u+woxUdh5YkY4plFFFFFFc5QUUUUUy5ghuraW2uI1lhlUpJGwyGUjBBHcYNPooEFLSUVgeAvB+ieCdDOj6DA8VsZmmcyPvdnbAyT9Ao+gFb9FFaVas6s3UqO7e7YJWHMSTzTaKKKKKKzGFFFFFcz8RfA2g+PNMttP19blobabzo/Il2Hdgr6HI5NdNRWtGtUozVSm7SWzQmk9wpysV6U2iuK+HXwv8LeA7+6vdAjuxLcxCKQzz7xtBzwMDHNdrRRTr4iriJupWk5S7sEklZDmYt1ptFFc58QvBeieOtFh0nXluGtobhblBDLsbeFZeTg8Yc8Vwf8Awzn8OP8Annqv/gZ/9avX6K6cPmmNw0PZ0ariuyZLpxe6HBiDml8xvamUV5B/wzn8OP8Annqv/gZ/9aj/AIZz+HH/ADz1X/wM/wDrV6/RW/8AbuZf8/5feL2UOw/zG9qPMb2plFeYWPwD+F9tjzNBmumAHM19N1+isB/Su08O+D/C/h0htD8P6bp8gGPNht1EhHu/3j+dbdFctfMcXiFarVlJebbGoRWyH72ppZj1NJRRRRRXGWFFFFFFFFABRRRRXLePfh/4U8bW4TX9KjlmVcR3UfyTxj0DjnHscj2rqaK1o1qlCaqUpOLXVaCaT3CnKxHSm0V856z+y5ZvMz6N4unhiz8sd3ZiRgPd1ZR/47VK3/ZaujKPtHjSFY++zTyT+sgr6Zor3Y8V5tGPL7X8I/5GXsIdiUSeoo8welRUV5f8O/gb4L8I3EV+8Mus6lGwZLi9wVjYdCkY4HODk5IPQivUKKK8fFYyvi5+0rzcn5/1oaRio7D2dj7Uyiiiue8f+D9J8b6Imj60939jWZZitvL5ZdlBADcHI56euD2roaKxpVZ0pqpTdmtmNq4U5Tt6YptFeeeCfgz4I8I+IYde0q3vGvYFYRGefeELDBIGBzgkfia9DoorTE4qvip89abk9tRRio7Dy7EYplFFFFFFc5QUUUUUUUUAFFFFFcB48+D/AIL8aa8db1i3u1vGiWN2t5tgcL0JGDzjjPoAO1d/RXRh8VWw0/aUZOL7omUVLcKeGYDFMornfh94M0fwPo0uk6I139kkmM2yebzCrEAHbwMDgfz71oeKNEsfEnh+80PUlkNneR+XKI22tjIPB7dK0qKmWIqzq+2lJ8173637hyq1hzMT1pAcHNJRXkH/AAzn8OP+eeq/+Bn/ANaj/hnP4cf889V/8DP/AK1ev0V6H9u5l/z/AJfeT7KHYf5je1HmN7UyivIP+Gc/hx/zz1X/AMDP/rUf8M5/Dj/nnqv/AIGf/Wr1+ij+3cy/5/y+8PZQ7D/Mb2o8xvamUVk+DPDmneE/DVp4f0kSiytN/lea+9vmcucnvyxrWoorzKk5VJuc3dvVvzLSsOJyc02iiiiiioGFFFFFFFFABRRRRRRRQAUUUUUUUUAFFFFFFFFABRRRRRRRQAUUUUUUUUAFFFFFFFFABRRRRRRRQAUUUUUUUUAFFFFFFFFABRRRRUcn3zUlRP8AfNfd+Hn/ACNn/gf5o/OvE7/kTR/xr8pBWHq3/IQf6D+VblYerf8AIQf6D+VRmmmnmmGv3FH89yIE61MtQp1qZabXlvxg+DWieNll1PTvL0vXsE+eq/urg9hKo7/7Y59d2AK9TpKU4RmrSR0YDMsTltdV8NNxkvx8muq8mPFXbO9aLEcmWQdD3H+f8+lUlpx6V+fnizw3rXhXWJNK12xltLlOQG+7IufvK3Rl46j6Vj19/eNvCWg+MdHbS9esVuIuTHIOJIW/vI3UH9D0II4r5K+Lvwj13wHM95Hu1LQ2PyXkacxZPCyr/Ce2eh45BOB5NfCyp6rVH7nwzxths2tQr+5W7dJf4X38nr2ub0brIgdGDKehFOrCt55IG3IfqD0Na9rcx3AwvDgcqetebUUUVyH3JNRRRRRRRQAUUUUUUUUAFFFFFFFFABRRRRRRRQAUUUUUUUUAFFFFFFFFABRRRXTfDrxtrvgTX01bQ7jbnC3Fu/MdwmfusPzweo7V9t/Cv4haH8QtAGoaVJ5V1EFF7ZOcyWznsf7ynBww4PsQQPz+rZ8H+JdY8J69b63od21tdwn6q690YfxKe4/rg18pxLwvRzin7SHu1Vs+/k/891+B3YPHSw7s9YkV3bxXUJhmXKnp6g+orltT0+Wxk+YbomPyOP5H/Pauupk0cc0TRSoHRhyDX6L0V578F/ilpHxF0j93stNatkBvLInp23p/eQn8VJwexPoVfhuMwdbB1pUK8eWS3R9PTnGpFSi7o4elHStDVdNks2LKS8JOFbuOeh/z/OqFJSGlpDXOahQKKUUdqSiigEFA60UopR0pKdTaBoDTqZT6KDRSGgAoopaSiiiqGJSikpRRRRRQNi0UUDpRSUppKAFFOpFpaKKKKECCiiiiiikNMoKKKKSiiigGFKvSkp1FFFFAgoooopKU0lA0FLSClopDS0hpoaClFJSikoooplC0UUVwfx08a/8ACD/D+71C3kVdSuT9msQef3jdW/4CoLemQB3r4YZmZizEsxOST3r1T9pzxp/wlXxDlsLWXfpujbrWHB4eXP71/wAWAX3CA968pr904Pyj+zsvUpr36mr9Oi+S/Fs+PzTFe3rNLaOi/UtaXb+fdLlconzNn+X+fQ10NVNKt/s9qNww7/M3r9P8+9W6UDJ96+5fgl4S/wCEN+Hen6ZLGUvZh9qvQevnOBlT/ugKv/Aa+Zf2cPCQ8U/Ei1luI99hpYF5cZHDMp/dp75bBx3CtX2fX6BgKWjmz8L8Tc4vKnl1N7e9L/21fm/mgrJvpfNnOD8q8CtG7l8qBmH3jwv1rHoooor0GfkqCg0Uh60UUUUhhRRRRRRRQAUGikbpRRRRQAlFFFFeR/tVeJv7D+G50qCXZd6zL9nABw3kr80hHt91T7PXrlfHX7UXiX+3vidPYQy77TR4xaJtbKmT70h9juOw/wC4K5sXU5Kb8z7DgbK/r+bwcl7tP3n8tvxt8rhVzSY907SH+Afqf/rfzqnWxp0fl2ierfMfx/8ArV5TRRRXin9Fliiiiitbwfok/iPxTpmhW2RJe3KQ7gM7FJ+ZvoBk/hWTXu/7Hvhv7b4q1HxNPHmPTYfJgJH/AC1kzkg+yBgf98V5mc49ZfgauI6xWnq9F+J04Sh7etGn3/LqFJIwRGduigk0tUdak22oj7yH9B/kV9PafaW+n2FvY2kYit7aJYoox0VFAAA/ACrFFFfzrKTk7vc+9MaRi8jOwGWJJx702iikNIelKaQ0FAKWgUUlFFFNAKvSlooopDS0hoY0FFFFJRRRSGFFFFIetFFFUMKKKB1oooooAcKWkFLSUh606m00NBSGlptFFFB6UhiilpBS02iiimMKUUlOpD1oooqgFHSiiiiiiigYUUUUUUV5p8RPjT4R8KF7W2l/trUlyPs9pINiH0eTkLz2GSO4rqweBxGNqezw8HJ+X69vmY1q9OhHmqSsgooq3b2MsnzSfu19xz+VemV5l8QfjZ4P8L+Za2k39t6iuR5Fo48tT/tS9B6cbiO4r52+IPxY8YeMvMt7u++w6c2R9itCUjI9HP3n/E49AK4Kv0TKeAYq1THyv/dX6v8Ay+8+bxeft+7h183/AJf16FMAk4AyTwAKt22nyyYaQ+Wv61owW8UI+RefU9alrv8Ax98W/GXjASW9zf8A2DTn4+x2eUQj0dvvPx2Jx7CuAoor9BwuEoYSn7OhBRXkfPVa1SrLmqO7IYLaGHlF+b+8etTUUUUUoGT716h4B+B/jTxOY7i8t/7D09sEz3qkSMP9mL7xPf5toPrXZTpzqO0Vc83H5lhMvp+1xVRQj5/ot38gooqOWeOPgtk+g615dXb+BfhX408YCObTdKaCyfpe3eYoceoJGWH+6DX034D+C3gjwqI53sf7Yv15+03wDhT/ALMf3V5HBwSPWvSa9KllvWoz8wznxQir08up3/vS/SP+bXoSUyWaOIfM3PYdzVOW6kfhfkHt1qucknJyfWvGPAn7PfhXR1jufEU0mu3gw2xsx26ng/dBy3OfvHBH8NewWNnaWFpHZ2NrBa20Q2xwwxhEQegUcCpqK9KFKFNWirH5dmWc47M58+LquX5L0Wy+SLU14x4jG0ep5P8A9aqrszHLMWPqaDTTRQOtFKKs80KKKKKKKKCgoooooooqQQU2lPSkoooopMYU2nHpTaKKKKQBRRRRRRRSY0FBopD1ooorjfGPxQ8D+FTJHqeu273SZBtbb99LkdiF+6f94iolJRV2zpwuDxGLn7OhByl2Sv8AkFBoqeOznk/hKj1bj/69dlQzKqlmIVQMknoBXzV4v/aWvJC0PhTQY4Ezxcag29yMf880OFP/AAJh7V474r8c+LvFJYa9r97dxHBMG/ZDkdD5a4XPviuSeNpx+HU+6yzw4zPE2liWqS89X9y0+9orUAEkKoJJPAFacWnRLgyMWPoOBVuOOOMYjRV+g619c+LfjF8P/DgdJ9cjv7lR/wAe+njz2J9Nw+QH2LCvIPFv7SurXG+HwxodvYpyBcXjebIR2IUYVT9SwrwGiuOeMqS20P0HLfD7KMHaVSLqS/vbfcrL77mTFY3EnO0IOuW4zVuLTol/1jM/t0H+NXaK6HxV428WeKGP9va9e3qEg+Sz7YgfURrhR+Vc9RRXK23qz7OjQpUIKnSioxXRKy/AbHHHGMRoFHsKdRRRRRRSNQooooooooAKKKKKKKKACiiiiiiigAooooooooAKKKKKKKKACiiiiiiigAooooooooAKKKKKKKKACiiiiiiigAooooooooAKKKKKKKKACiiiiiiigAooooooooAKKKKKKKKACiiiiiiigAooooooooAKKKKKKKKACiiiiiiigAooooooooAKKKKKKKKACiiiiiiigAoooooorQ0fRdZ1mXydH0m/1GQfwWts8p/JQamc4wXNJ2Q0m9goopGZVUszBVAySTwBWfRXpOifA34oasoePwvNaRnq15NHAR/wFm3fpXeaJ+yv4mmb/ic+JdJsV4x9mjkuG/ENsH6mvGxPEmVYb+JXj8nf8Fc3hhK89osWiqc2qafEAWu4jn+6d38qqS+ILNSwRJpCM4O3AJ/mPyr56or6/wBE/Zc8G2wDarrWs6hID0jZIEP4bSf/AB6u70T4L/DDSGD23hCwmbubsvcg/hIWH6V4GJ8QcrpaU1KforL8Wn+B1Qyus97I16K5ubxHMQPJto0PfexbP8qpza1qMhb9/wCWp7IoGPp3/Wvgm3hmuJlht4ZJpWOFRFLMfoBXYaJ8KviNrDAWPg3V8Ho1xAbdT/wKTaP1r780zTdN0uD7Ppun2llF/ct4VjX8lAFXa8DE+JNV/wACgl6tv8El+Z0xymK+KR2FQy3drEzLJcwoy9VLgEfhXEzXE8yhZp5JAOQHcn+dR18XaH+zP8Rb5Ve/k0jSgT8yT3JkcfhGrKfzrudE/ZRs1ZX1rxjPKuPmjtLMRkH2dmbP/fNfS1KOteFieOc4rfDNR9Ev1uzphltCPS51s2u6fGu5ZHlOeiIc/riqkviSMN+5tWdfVnCnP05rnKBXkOifs4/DDTx/pWn6hqrZGGvLxhj8Itgrt9F+HvgXR9jab4R0W3kT7sv2NGkH/AyC3611FFeDiM4x+J/jVpP5u33bHTChSh8MUa0viC/dCqrFGf7yoc/rkVUm1TUJWBe7kGOmw7f5daq0GgAKoCgADoBRRRXmmokjM7FmYsxJJJOSfU5qOlNJTqKKKACiiiilpBS0CYUUUUUUUUCCiiiiiilFMYGkpT1pppaKKKgQlFFFKOlFFFUIUdKWiilFLQOlFAhrdqShutFFFFFACH71JRRRSikpR0oBhSGlpD1rwD9rbVszaHoSOcKsl3Mvrn5EP6SfnXgR6V6H+0Lqv9qfFPUlVw8VkqWseO21csP++y9eeHpX9CcMYT6rlVCnbVq7/wC3tf1PBxMuaq2X7Hi2PzZ3vyuOgUcHP/AiPwqUUvKwwxltwWMYPTr82P1xSCk7VJYrvv4x6ZNRmreiLu1AsR90Af5/OvpMOrzOaWw8Vftj5em3Enqcflz/AFqiO1Wr1vL0EkdZCT/T+lY3jyXde+Xn7oArn7o7NPx61peK5fN1WTv81ZWqttt41rqk9zlesjT8LJt0qNu75b861R96qukx+Vp8KDjCCrSdTTNATfd5969S8OIFVWPAArzfwrHulB969GV/sugXtwOqW7kfXacfrRR01NafViTHCGuM8VyHYyryT0HrXYXZxGa47UAZ9atIRzmdM/QHJ/lXmN9N9ou5rj/nq7P+ZzVY9aeajPWuZnGjroEEcKRr0RQo/CnikFOFNfrimU4nnNMPSkaIWlpBS0w02nGmmkaoUUtIKWkpKU0lIYtFFFFKaSlPWgAooop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V6v+yoiN8X7RmUEpaTsuex24z+pr7Er5I/ZDt4pvipPLIxDW+lzSRgHGW3xrg/gxr63r8k41lfMrdor9TsofCB6UlDdKKKKKK+QNgooooooooAKKKKKKKKACiiiiiiigAooooooooAKKKKKKKKACiiiiiiigAoooorE8cru8N3B/ush/8eA/rW3VHxDbfa9Eu4ApLGMsoHUkcj9QK9TJMRHDZlh60tozi36KSuYYqDnQnFdUwqG6GYs+hBqaoLxQ9s+dxxhsL1JBzj9K8qooor+uT4IrUUUUUUUUAFFFFFFFFABRRRRRRRQAUUUUUUUUAFFFFFFFFABRRRRRRRQAUUUUUUUUAFFFFXrD/UfiatVVsP8AUfiatVzz3GV7j/WfhUdSXH+s/Co6KKKKgQUUUUUUUUAFFFFFFFFABRRRRRRRQAUUUUUUUUAFFFFFFFFABRRRRRRRQAUUUUV1Xw7X95etngBB+rf4Vytdr4AthHps10VKtNJgE9Cq9P1LV8P4iYiNHIasXvNxS/8AAk/yTPVyaDli4vtf8gq1pw+dznoBx9f/ANVVataZGoaWbYys2EyTwwHII/FiPwrpaKKK/m8+zLtFFFFFFFABRRRRRRRQAUUUUUUUUAFFFFFFFFABRRRRRRRQAUUUUUUUUAFFFFFJ3paQ1UdxMKSlpDSUUUVoA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HL941JXhfxG+MN74C+L1zo+oWv27QpIIHZEAE0DFfmZD0Yeqnv0I5z9x4f1FDNW5fyv80fGcd5ViMzyr2WHV5KSdu9k9vPUKw9W/wCQg/0H8q3Kr3lhHdKWB2S9m6/pXthph61m+GPEOjeJ9Ij1XQ7+K9tJONyHlT3VgeVPscGtI9a/c4tNaH82V6U6U3CorNbp6NGInWpl602aCW3l8uVSD2PY/SnLSHrSUppKo52PWlFJ2pRRTZoop4XhmjSWJ1KujrlWB4IIPUU6ipGtNQNCsysGUkEdCO1FIa+dPjJ8Albz9c8BxANy82lE8H1MJP57D74PRa+dLiGa2nkt7iKSKaNikkbqVZWBwQQeh9q/RavOvi58JtC8e273ahdP1xVAjvY1/wBZgcLKP4hjjPUYHOODwV8In70D9Q4Y4/qYflw2ZPmh0n1Xr3Xnv6mnaagrHZcYU9A3Yn39Kv1zVW7K+e3O1svHxx6fT/Cvimit/wAceEde8G6y2l69ZtBJyYpV+aKZf7yN3H6joQDxWBXnNNOzP2OjXp16aqUpKUXs1szaopsUkcqb42DL6inUUUUUjUKKKKKKKKACiiiiiiigAooooooooAKKKKKKKKACiiiiiiigAoooq/oWraloWrW2raReS2d7bOHimjPKn+RB6EHgjg8V9m/A34v6b8QLJdPvzDY+IolJltgSEnUdXiz1HqvUe45r4jqxp17d6dfQX1hcS211A4kimiYqyMOhBHQ189xBw7h85o2lpNbS7eT7r+kdeExc8NLTbsIyqylWAKkYIPcVzWsaY1ofOhBaAn8UJ/p/n69NSMqspVlDKRggjgiv0npteO/AD4zWnja2i0HXpEtvEkacHAVL0AcsvYPjkr+K8ZC+xV+E5jl2Iy6u6GIjaS+5ruu6PqqNaFaCnB6HD0ta+saUYQ1xbqDEOWTuvv8ASsiiig9aUVwmoUopKXtQelJSmkoGgXqKdSL3paKQ0tI3WmgCiiikpaSimNBSikp1FFFFAMKKKKDSUGigY4UtAooooopoaCiiiikNLSGgaCiiikooooBhTqRetLRRRRQIKKKKQ0UGigpCiigUUUhpabTQ0FKKSnUVw3xz8YL4L+HV/qMUmy/uF+y2ODg+a4OGH+6AW/4DjvXc18fftX+MP7f8f/2Hay7rHRFMJwchrhsGQ/hhUx2Kt619HwtlX9pZjCEl7kfel6Lp83ZehxZjifq9ByW70QVb0u3+0XQ3LlE+Zvf0H+fSqlb+jweTaBjjdJ8x+navHDyaSiul+GPht/F3jvSdBCsYricG4IONsK/NIc9jtBx7kV+/xi5NJHwuIrww9KVao7Rim36LUuUUU2ZxHEznsPzr6h/Zh8KDw78N4dQnjC3ussLuQkciLGIl+m3Lf8DNeq02GOOGJIokVI0UKqqMBQOgFOr6KEFCCiuh/K+aY+pmOLqYqpvNt+nZfJaGdqUm+YIMYTv71VpWYsSx5J6mkoooops4UFJS0lFFFFIYUUUUUUUUAFIaWkPWiiiigBKKKKy/F2tQeHfC+p65cAGOxtnm2k43kDhfqTgD61+f9/dXF9fT3t1K0txcSNLK56s7HJJ/Emvqb9r7xD/Z/gey8PxPiXVbndIPWGLDEf8AfZj/ACNfKVeVjp3mo9j9z8NMt9hl88XJa1Hp6R0/O4+3j82ZI8cE849K3azdIjzI0pHAG0fX2/z3rSoooorhP0gKKKKK+2v2ePDv/COfCnS45I9lzfKb6fscyY2/QhAg+or5E+Hugv4o8baRoKhit5dKkpXqsY5kb8EDH8K+/FVUQIihVUAAAYAHbjtX5t4h4/lp0sJF7+8/RaL9fuPochoXlKq/T/MKw9XlEl4ygghBt69/8/yramkEcTSN0UE1zJJYlmJJJySadRRRX5UfSiUUUU2g0UHrTKFoopR1pKKKKaAWiiiim06m0MaCiiiig9KKQ0DCiiiiiiimNhSikpRRRRRQA6iiikPSkpT0pKaGhDSU402ikNLSGkNDh0ooopKDRQaoYU4U0dacKSiiuW8e/EDwv4Jti+tagPtBGY7OHDzyfRew92wPet6GHq4ioqdGLlJ9ERUqQpxcpuyFooqa2tZZsFVwufvEV1NcD8Q/i14S8GiS3nu/7Q1Jcj7FaMGZT6O3RPcHn2NeBfEf44eKPE3mWeks2haa3y7IJP30g/2pOCPouPQ5rynrX6HlHAcpWqY+Vv7q/V/5fefO4zP0vdw6+b/Rf16ENWreyll5b5F9SP6Vet7OGHBxvcfxGrFeh/ET4veLfGIktXuRpmmNkfY7RiodfSRur8duB7V53RRX6NhMHQwdNU6EFGPkfN1q1StLmqO7IYLaGHlVy3948mpqKKKKkghluJ0ggjeWWRgqIilmYnoAB1NexfDz9n/xNrvlXniN/wCwbFsN5bruuXH+50T0+bkf3TXdTozqu0Vc8jM84wWV0/aYuoor8X6Ld/IKKKhluI1+7859q8chjkmlWKJGkkchVRRksT0AHc1698P/AIA+LNfEV3rjLoFi3O2dN1ww9o+Nvp8xBHoa+jvAnw78JeC4VGiaVGLkDDXk37y4fjB+c/dz6Lge1dZXqUctS1qO5+TZ34nVql6eWw5V/NLV/JbL539ETVDLcRx8feb0FVJZ5H6tgeg4qKuL8B/DDwd4MCSaTpYlvVGDe3R82Y+4PRf+AgV2lFFelGEYK0VY/MMXjcRjKjq4iblJ9W7ks1xJJxnap7CoqKKKSlPSkps50FFFFFFFFJlCGmmnGmnrRSikpR0pDQUUUlFFFFAxaSloooooqRoQ0lKaSiiioL68tLC0ku766gtbeMZkmmkCIo9STwKTHGLk7JaiGig0qqznaqlj7c1PRXkXjT9oDwVoe+DSfP1+7XIxb/JCD6GRhz9VDCvFPGfx28d+IN8NneJodo2R5diCshHvKfmz7rt+lctTGUodbn2OV8C5vmFpOHs495afhv8AhbzG0VcisHY5kIQenU1bitYY+i7j6tzX1Z4q8XeGfC0Pm6/rVnYZXcscj5kceqoMs34A1434y/aU06Dfb+E9FlvJMEC5vj5cYPqEX5mH1Kmvmi4mmuJ3nuJZJpXYs7uxZmPqSepqOuCpjpy+HQ/R8r8N8tw1pYqTqy+6P3LX738jNit5ZeUQkepOBVmLT+P3sh+i1fortPGPxQ8ceK/Mj1TXbhLV8g2tqfJh2n+Ehfvj/eJri6KK45ScneTPvMLhKGEh7OhBRj2SS/IZFDHH9xAD696fRRRRRRUnQFFFFFFFFABRRRRRRRQAUUUUUUUUAFFFFFFFFABRRRRRRRQAUUUUUUUUAFFFFFFFFABRRRRRRRQAUUUUUUUUAFFFFFFFFABRRRRRRRQAUUUUUUUUAFFFFFFFFABRRRRRRRQAUUUUUUUUAFFFFFFFFABRRRRRRRQAUUUUUUUUAFFFFFFFFABRRRRRRV3SdJ1TVrj7PpWm3l/N/wA87aBpW/JQTUykormk7IaTewUUUEgDJ4FUqK9J0D4G/E7WArJ4aksoifv3sqQ4+qk7/wDx2vQdC/ZY1uYBtc8VafZn+7aQPPx9W2Y/WvFxXEuVYX+JXj8nf8rnRDB157Rf5BRVSbUrCIAtdRnPTad38qpz+ILVNwijlkIPBI2g/wBf0r51or7K0H9mn4fWLJJqE2r6swHzJNcCOMn2EYDD/vo13+g/DXwBoaqNN8I6QjKflkltxNIP+Bvlv1r53FeIeXU9KMJTfyS/HX8DrhlVV/E0jXornJvEFyWPlQxIuOM5Y/0/KqM2p38oG66kGOm07fzxXwVonh7X9cbbo2ialqJ7i1tXl/8AQQa7zQfgH8T9V2MdBTT4n/5aXlykePqoJcf9819yKqqoVVCqBgADpThXz2K8R8ZL+BSjH1vL/I64ZRTXxSbOvkdI0LyOqKOrMcAVVm1TT4iA10hJ/uZb+Wa45mZ3LOxZiSSSeSf6mmmvljQv2VdVkw2ueLLK2x1Sytmmz/wJimPyNd5oP7NHw9sSkmozavqzAfMk1wI4yfpGAw/76r2wUtfPYni/OMRvWaX92y/Fa/idUMDh4fZOll8RW4T91bys2ejYUfnzVSbxFcsx8qGJFxxuyx/p+VYlFcfoXwv+Huihf7P8IaOrIcrJNbiZ1PqHk3MPzrro0SNBHGioijAVRgCnUV4NfE1sQ+atNyfm2/zOiMIxVoqxem1XUJVCtdOOf4cKfzFVJHeR2eR2ZjySxyTSUh6UopaQdKWucoDSUppKKKKKaAKKKKKcaRetKaQBQaKDSUopKUUwYlFFApaKKKQhaQ0tI1FA60UooAYaKD1pKWiiigAooooFLQKKCWFFFFFAoooAKWkoopRSUooewxDSGlpDS0DrRSipEJSikpRRRRRVEi0UUU6iiigBlFFI3SiiiigYlFFFFMuZo7a2luJmCxRIXdj2UDJNPrj/AI16p/ZPwu124X78tv8AZlGccykRnH0DE/hXRg8O8TiKdCO8ml97sROXLFsKkhjM06RKQGdgoJ6ZPFR1Z05d05fZvCIWOei54B/MivkHWb6XU9XvdSn/ANddzvO+P7zsWP6mqJ5NO703vX9MRioxUYrRHzjZbchpGYIF3NkKOAM0LTVp60Gr+hDas8x7Z/Ss89K0LI+ToU8h6lTXXhlq2RLoPXrVnVx/o1lbhcbimR9Tk1XjUswVep4HvV2/Hna7axDorZx+FcTqb+bqTH1Y1Q1lvnVfRat/fvSfes/VW3XTfXFa1H7rOZbnQxLtiVfQYp69KTtSr0re8Ix/dNdf4nk+z+D7rBwZNkY/76Gf0BrnvCUWFXitX4iyeXoVnb95Ji//AHypH/s1VHSDNL2ptlbUGxEa5XTl87xVCe0Su5/Ij+ZrpNWbERrA8Kr5mt3k/wDzzjCf99HP/stcAelMpzdKY3SuY5UdTSikpaZTT0pTTWpGiFFLRRTDSGlpvekaIdQKKBSUUUUhi0UUUo60lKKS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XrP7KP/JXYP8Aryn/AJCvsKvjP9l6Yx/GbSUDEebFcIQO/wC5dsfp+lfZlfk3G6tmMf8ACvzZ10PhENFKelJRRRRXxxuFFFFFFFFABRRRRRRRQAUUUUUUUUAFFFFFFFFABRRRRRRRQAUUUUUUUUAFFFFFFFFABRRRXl3iTTzp2sTwBcRk74/909MfTkfhWbXpnirR11axATi5iyYjng+q/jivNJY3ikaORGR1JDKRggiv6Y4I4kp5zl8YTl+9ppKS6vtL59fP5HxmZYN4eq7L3Xt/kZ23y3aLps6fTt/h+BpasXURcCRcl0zgA/eHp6f5+tVY3WRAynIPtgg9wR2NJRRRX2p5w6iiiiiiigAooooooooAKKKKKKKKACiiiiiiigAooooooooAKKKKKKKKACiiir1h/qPxNWqq2H+o/E1arnnuMr3H+s/Co6kuP9Z+FR0UUUVAgooooooooAKKKKKKKKACiiiiiiigAooooooooAKKKKKKKKACiiiiiik/nQMKKKKWKN5pkiiXdI7BVXPUnoK9S0y1Sy0+G1XBEaBSQMZPc/iea53wXorQ41K6VhIR+5QjGAR976kcD2+vHVV+AeI3EdPMcVHB4eV6dPd9HL/Jbetz63JsG6MHUmtZfl/wRrttXOMnoBkDJJwAM8ZJrUtYvJgSPIJA+YgYBJ5Jx25qtp8Qci4JYAZ2DoD7+/f+fpV6iiiivzY9oKKKKKKKKACiiiiiiigAooooooooAKKKKKKKKACiiiiiiigAooooooooAKKKKKQ0tB/pVR3EwpD1paQ02iiitAE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X9rX/ksNz/15wf8AoNfZVfGv7Wv/ACWG5/684P8A0GvsOCP+Rk/8L/NHPifhCpU+7UVSp92uB8E+Lte8Gawup6BfNbycCWM/NHMv9116Ecn3HUEHmvrH4SfGLQPHEcVhclNL13b81pI3yTHuYmP3vXafmHPUDNfF1ORmjcOjFWU5BBwQfWv2KjiJUnpsfGcQcK4LOoXqLlqdJLf591/SaCaKOZCkihl9DWTeWEkPzx5ePv6j61s0V+jR60lfMXwh+P11p/kaP44eW8tBhI9SALTRDp+8A5kH+0Pm/wB7NfS2nXtnqNlFfWF1DdWsy7o5onDI49QR1r1qVaNRXifg+d8P43JqvJiI6PaS2fz/AEepzlOFal5YrIS8WFf07Gs2SN43KSKVI7VPRRRVs8UbSNS0xqKKKKljQlJS0lZPi3w3ovirRZdI1yxju7V+QG4aNuzK3VWHqPcdDXyZ8Yfg7rXgeSXUrDzNT0Ddxchf3kAPQSgflvHB/wBkkCvsrtTZESSNo5FV0YFWVhkEHsa561GNTfc+m4e4oxmS1P3b5qb3i9vVdn5/emSwTy277o2Iz1GODWxZXkdyOPlcdVP9PWsI9KaCVIZTgjkEHpX5y0V9L/GX4Bx3Hn654FhSKbJebSuiN6mE9FP+wePQjAB+brq3uLW5ktrqGSCeJikkUilWRgcEEHkEeleZUpyg7M/ecmz3B5xR9rh5a9U916r9djqKKzLHUg37u5IB7Pjj8fStOoaKKKzPYCiiiiiiigAooooooooAKKKKKKKKACiiiiiiigAooooooooAKKKKltbie1uYrm2mkhnicPHJGxVkYHIII5BB719b/s9/Gu38TxW/hnxTOkOugBLe4bhL0ds+knt0btzxXyHTo3aN1kjYq6nKsDgg+teLnmRYbOKHs6qtJbS6p/5d1+p04XFTw8uaO3VBXP63pfl7rm1X5OroP4fce38v5dBRX6V0orwH9nf42DXmg8J+L7hU1XiOyvnOBdeiOe0nof4un3vve/CvwbNMqxGV4h0MQrPo+jXdH1dCvCvDngzh6U1taxpIUNcWq8dWQdvp/hWKaDSUHrRXmm4q96WhelFFJS02mgClpKKKKKKY0FOpB1paKKKKADvSikpRSHrRRRQMcKKKKKKKKaGgoooopD1pabQNBRRRRRRRQAopaQUtFFFFAgooopD1ooooKFHSiiiim0ppKaGgp1IKWub+JvieLwf4F1TxBJtMltCRAh6PM3youPTcRn2ya+A7maW5uJbieRpJpXLu7HJZickn8a+gv2yvFYuNT03wbbOClqBeXeP+ejAiNfqFLH/gYr54r9r4Fyv6pl/1iS96pr8lt+r+Z8pnGI9pW5FtH8yfT4PtFykZBK53N9BXSVm6FDtgacj5nOAfYf8A160qK+k/2OfDGy11XxfcJ80h+w2uf7ow0h98nYAf9lq+cIY5JpkhhRpJHYKiqMlieAAK++fh54fj8K+CdJ0BNu60tlWUqeGlPzSMPq5Y/jX6JgafNU5ux+TeI+afVctWGi/equ3/AG6tX+Nl82FUtUkwqxA9eT9O36/yq7WNdSebMz54zhfp/n+db1FFFewz8FI6KKKKKKKljQGkpTSUUUUUhhRRRRRRRQAU006m0UUVS17UodH0O/1e5BMNlbSXEgHUqiljj8BQ2VCEqklGK1YUUU+BDJMkfPJ7enf9K+Qv2nvEA1z4q3lvE4a30uJbJCOhYZaT8Q7Mv/ARXl1WdTvLjUdRudQu38y4uZnmlb1diST+ZNVq+fqT55OR/VeV4KOAwdLDR+xFL/N/NmtYR+Xap0y3zH8f/rVPRRRRRRUHcFFFFe7/ALHWgfbPFeqeIpUBTT7YQxZH/LSUnkH2VWH/AAKvqavL/wBmHQTovwmsp5Iylxqcj3sgI5wx2p+BRVb/AIEa9Qr8D4rx31zNask9IvlXy0/O7PuMso+yw0V1ev3lHW5NtqI+Mu3Q+g/yKxDV/WZC935fOEAGO2TVCikbpS0hr507woFFApKSlpKYxaUUlKKKKKKYC0UUUh6UlKaShjQUUUUUhpaQ0IaCiiiiiiimMKVaSnCiiiigBaKKKQ0lKaSmMQ0d6DQKKQ9aWo55Y4YXmmkSKNFLO7ttVQOpJ7DFCV2MWiinKpZgqqWJPAFOrM8TeINF8NaY2pa5qEFjbLxukblj6Ko5Y+wya8i+Jv7QGlaSZdO8Hxx6reDKtePn7NGf9nHMh/Je4J6V84+JvEOteJdSbUdd1Ke+uT0aRuFHoq9FHsABX22S8FYrGWqYr93D/wAmfy6fP7jxcbndKj7tL3pfgIKlgikmbbGuT6+lW7XTzw1wcf7IP8zWiiqihVUKo6AV7D8Sv2gtS1AyWHgyFtNteVN7MoM8g/2V5CDr6noflNeH3dzcXlzJdXc8txPKxaSWVyzux6kk8k1DRX6nl2VYTLqfJh4W7vq/VnyuJxdbEy5qkr/kVLaxSPDS4dvTHA/xq5RRRRRXqHw5+Cfi7xZ5V3dxf2Jpb8/aLpD5jj1SPgntydoI6E16tOlOo7RVzyMfmWEy6k62KqKEfP8ARbt+SCiio5Zkj4zlvSvMY0aR1jjUs7HCqBkk+lev/Dr4B+KPEAjvNeP9gWDc7ZkzcuPaPjb6fMQR1wa+hfh78MfCXglEk0uwE1+Fw19c/PMfXB6IPZQPfNdqK9ahliWtR/I/I898TqlS9LLI8q/mlv8AJbL539ESVFLOkfH3j6Dt9aqyzvJx90egqOuS8BfDvwp4Jtwui6av2nbh7yfD3D+vzY4B9FAHtXWiigV6UYqKtFH5bicVXxdV1a83KT6t3Y+aZ5DgnC+gqM0tIaPWigdKKZgNaig9aKKKKKACiiig0hpTSUmNBRRRRRRRUsobSUtJRS0lLQNBRRRRRUV3cW9pbSXN1PFBBGu55JXCqo9STwK8o8cfH7wZoLSW2k+b4gvEyMWxCwAj1lPX6qGFZ1KsKavJ2PRy/KcbmU+TC03N+Wy9XsvmwooVWY7VBJ9AKtQ2Tn/WEKPzNeuVynjT4ieD/CCsuta3bx3IH/HrEfMnPGR8i5Iz6tge9fLPjf42eOvE2+GPUP7Hsm/5YWGYyR/tSffPB55APpXmxJYkk5J6k151XMF9hH6VlPhhUlaeYVbf3Y7/ADb0+5P1KZ61NFbSyYwuF9TxWhFbxR/dXJ9Tyalr3/xt+0lqNwJLfwjpCWMZyBdXuJJcdiEHyqfqWFeL+J/E/iDxNd/ate1i71CTJKiWTKJnrtUfKo9gBWPRXn1K86nxM/S8r4fy7K1/stJJ995fe9f0KkdjGOZCXPp0FWkVUG1VCj0AxS0UUUUVkeyFFFFFFFFABRRRRRRRQAUUUUUUUUAFFFFFFFFABRRRRRRRQAUUUUUUUUAFFFFFFFFABRRRRRRRQAUUUUUUUUAFFFFFFFFABRRRRRRRQAUUUUUUUUAFFFFFFFFABRRRRRRRQAUUUUUUUUAFFFFFFFFABRRRRRRRQAUUUUUUUUAFFFFFFXdJ0nVNXuPs2k6be6hP/wA87WBpW/JQTXoPh34EfEzWNjHQ102F/wDlrfTrHj6oMuP++a48VmGEwi/f1Ix9WkaU6NSp8EWwopGIVSzEAAZJPaqsupWMZG64Q5Gfl+b+VeY0V9KeHf2WbhgkniHxXEh/jhsLct+Ujkf+g16L4f8A2fPhppQBuNNu9WkByHvbpj/46m1T+INfNYvjrKKGkZOb/ur9XY7YZXiJbq3qW6Kx5tehGPKt5H553ELgfrVGbW7x1wnlxc8ELk4/HP518UKrMwVVLMTgADJNdf4f+F/xC10r/Z3hHVGRhlZJ4vIjI9mk2qfzr7r0Pw54f0MY0XQ9N03IwTa2qRk/UqOa1R0r5rFeJFR6Yegl5yd/wVvzOyGTr7cvuOmqGe6t4c+bPGhAyQW5x9OtcnPd3UxbzbiRw3Vd3y/l0qD1r5D8P/syeNbwJJq+p6TpUZ+8gdp5V/BQFP8A31XoWg/sv+E7VVbWde1XUZB1EIS3jb6jDH/x6ve6UV83iuNM4xH/AC95V/dSX47/AInZDLsPD7N/U6aXXLFCApkk46quP54qlN4hkK4itkVs9WbcCPbpzWMetNbtXDaB8IvhtooH2Pwjp0jf3rtDcnPr+9LY/DFdrbW8FrCsNtDHBEv3UjUKo+gHAqSivncRjMRiXzVpuT823+Z1xpxh8KsXptXv5dy+ftUnogxjvwetUpJZJm3SyPI2OrMScUyilFLSDpS1zDYGkpW60lFFFFAAKWgUUUopKUUMBKQ0tIaUUtA6UUCEpRSUoooopR1oELRRSGlooopAJRRRRRRRTAD1ooopV70ppF70poAKQ0tIaKB0opaAClFNp1FFFFIQU006mtRSikpRQAylpKKWiiigAooopaKKKCQooooooooAKD0paQ0U4dKbTqGNiUhpabRSikpR0pITClFJSiilXrSUopki0jdKWmt2paKKKAEpDS0hoooooASiiilFeK/tZamIfDGkaQCd11dtOcf3Y1xg/jIPyr2oV8vftS6oLz4hQ6ejkrYWSI6+juS5/wDHSn5V9XwVhfrGb030jeX3Ky/Fo5cZLlpMDV2xAEMjbWDFgqntgcn8fu/5NUTWjb8WcQD5BLMR/dJOMf8Ajo/OvJO1JSngUhr93PEHinLTRUgFMl/1bfSr+qN5Hhojpu4qgwyVX1YVY8Xv5WkwR+vNdmHXutmdRlmwTdeRL23A/lyansv33iV2/wCeaH9T/wDWpukj/SC/XahP6Y/rUvhxfM1C8m/2gv8An864+05mZvesub57z1y1adt8sEj+xrNth5l6PrTnskc8TfPSndqaetKeld74UiwqVB8Tpv8ATLG2/wCecJc/8CP/ANjWp4XiwqcVznxAmMviadO0SJGP++Qf5k1ctKZdTSmY+uSYhb6VR8FJmC7uMYLzbfqAP8Sak8RybYW57VP4SjMehQEjBcs5/Fjj9MVzbUx6cetMbrXKc6NYdaWgUo6000xjTzUZpGiFpRSUopDTTS0lI0QtKKSlpKKKKACiiil7UlL2p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XoH7O13FZ/Gbw7NNna0ssQx/eeF0X9WFfbdfA/wxuEtPiR4auZHEccerWxdj2XzVyfyzX3xX5dx3Tti6U+8bfc3/mdWHejA9KSlPSkoooor4Y6AooooooooAKKKKKKKKACiiiiiiigAooooooooAKKKKKKKKACiiiiiiigAooooooooAKKKKKzNb0Ox1UBp1KTAcSpwfx7GtOiunCYyvg6yrYebjJbNGdSnCpHlmroKgmgWQ7gSr+o7/Ud6norhZ/BN8shEF3bOnYvuU/kAa57VLKbT76SznKmSPGSpyORkH8q9brgviJa+Vq8dyq7Vnj5P95lOD+m2v2DgfjXMcyzJYPGzUlKLtok7rXp5JngZlltGjR9pTXUom3uN5GIiuOG3EE/hj+tNwyna4AYdcHNaFUZ49ly7LGFD4Ytn7zdP5AVzNFFFfsh88NooooooooAKKKKKKKKACiiiiiiigAooooooooAKKKKKKKKACiiir1h/qPxNWqq2H+o/E1arnnuMr3H+s/Co6kuP9Z+FR0UUUVAgooooooooAKKKKKKKKACiiiiiiigAooooooooAKKKKKQ0tW9Dtzdaxaw7QwaVSwPdRyf0Fc+LxMcLh6lee0E2/krmlODnNRXUKQkKCSQAByT2paNjSMsYjVwzAMrHgrn5v0zWqPB+qcbprQDPPzscf8Ajtbuj+GbKxkWaZjdTqcqWGFX6D1+ua3aK/mvMeN86zCk6NStaL3UUlf5rX5XPtKOV4ajLmUbvzHta32Btjtyc85lPT/vmrUNmikNK3mEHK8YA9OO/wD9bNWqKKKKK+TPQCiiiiiiigAooooooooAKKKKKKKKACiiiiiiigAooooooooAKKKKKKKKACiiiiiiigAoooopD1paQ9auAmFJS02koooqwCiiiiiiigAooor5u+I37QXijw1451jQbPR9Hlt7G5aFHlWTewHc4cDNe9+C9Um1vwfoutXEccc1/p8F1IkedqtJGGIGecZNfEXx0/5K/wCJ/wDr/evs/wCFX/JLvCn/AGBLP/0QlfacR5dhcNl+GqUYJSla776I5qUm5NMlVAVB5ph4JqVPuCom+8a6SiiivizpG0UUUVT127fT9Dv7+JVaS2tpJlVuhKqSAfbIq5WV4x/5FHWf+vCf/wBFtWlJJ1Ip9xMKXvSUo+9Xzz4M/aK8V634w0XRbjRdEjhv9QgtZHjSXcqySKpIy+M819N1+fnwp/5Kj4T/AOw3Z/8Ao9K/QOvreMMvw2CrU44eCimne3qYUJOSdyQoME5NRVO33T9KgqK/lNvZXE6gFo4mcA9CQP8A61fKf/DT3jH/AKAOg/8AfEv/AMXX1PrH/IIvf+uEn/oJr8+vA+m2+teNND0e7LrbX2o29tKUOGCPIqnB9cGteEcvweKp154mHNy2/W/5CrSkmrCjqKk8tfeox1FTngE169/w094x/wCgDoP/AHxL/wDF1d079qLXI3U6h4V064XHIguHiJ+hIbFd7/wzX8Pf+frXv/AqP/43VLV/2Y/B81sw0zW9as7jHytM0cyA+67VJ/76rr+u8LT910mvk/0dyeWt3GeWvvR5Y9TSeY3oKBIfQVu/D349eDPFVzFYXhl0O/kIVI7sgxOx6BZBxn/eC/jXq9fBXxV+HOvfDzV0tNVCT2k+Ta3kWfLmA6jB5VhkZB/Uc19Bfsm/EG68Q6LceE9XnM19pcSyWsrHLSW2QuCf9gkDPow9CTxZ5w7h6eFWOy+V6fVb6d119U9UVTqu/LLcRkI96ZU6sGHFMlXHNe50UUV8WdJHRRRXz38X/jt4k8G/EXVPDen6TpNxbWflbJJ1k3nfCjnOHA6se1cl/wANPeMf+gDoP/fEv/xdcl+09/yXLxD/ANu3/pNFXqPws+BHgvxN8PtG17UbnWFur2DzJRFcIqA7iOAUJ7etfp31TJsFl1DEYqlfmjHa71cb9zivOU2kyRUBUE5pfLX3pY/uCkZyGI4rm/8Ahp7xj/0AdB/74l/+Lo/4ae8Y/wDQB0H/AL4l/wDi69K/4Zr+Hv8Az9a9/wCBUf8A8bo/4Zr+Hv8Az9a9/wCBUf8A8bri/tHhj/ny/uf+ZXLV7h5a+9Hlr70nmN6CjzG9BXmv/DT3jH/oA6D/AN8S/wDxdes/s8/E/WPiR/bn9rWFhaf2f9n8v7KHG7zPNzncx/uD8zVD/hmv4e/8/Wvf+BUf/wAbrtPhh8NfD/w8/tH+wZb9/wC0PK877VKr48vfjGFGPvn17V5+a4zIqmEnHCU7VNLO3mr9e1yoRqc2r0F8tfemyLtxjNL5jegprMW9K7Ovl7xL+0f4s0vxHqemwaJojxWl5LAjOku4qjlRnD9cCvqGvzy8e/8AI9a//wBhO5/9GtT4Py/DY2rVWIgpWStceIk42sNqURjHU1FVgdK9c/4ae8Y/9AHQf++Jf/i6Vf2nvF+8b9A0Jl7gLKM/jv4ru/D/AOzr4Dv9B0++mutcEtxaxyuFuUxuZQTj9305q9/wzX8Pf+frXv8AwKj/APjdejLHcMRbi6L+5/5kctXuM8tfejyx6mkMhz0FHmN6CuHsP2o9UR/9O8IWcy54EN40ZH5q1elfD/48eCfFVzFYXUk2iX8hCol4QI3b0WQcf99beeBmue1b9mLwjNA39l67rNnN2aYxzIPwCqf/AB6vAvir8N9f+Hmqpb6oqXFnOT9lvYQfLlA7HurDup/DI5rSjgOHc2bpYa8J9N1+Dun8tROVWGrF8setNZCPelEh7gU9WDdK+86p67dvp+h39/EqtJbW0kyq3QlVJAPtkV4V+yf8SbrV4pPBWuXTTXNrD5mnzSHLNEvDRk9SV4I74z2Fe96jax32n3NjNvEVxE0TlTztYEHB9cGvicwy+eXYt0K3T8V3OiM+eN0QUvenyL/EKZ3r5U/4ae8Y/wDQB0H/AL4l/wDi6P8Ahp7xj/0AdB/74l/+Lr0r/hmv4e/8/Wvf+BUf/wAbqC//AGcPAEFjcTpda7ujjZlzdJjIBP8Azzr7FZhww3b2L+5/5mHLV7knlr70eWvvSeY3oKBIc9BXnn/DT3jH/oA6D/3xL/8AF0f8NPeMf+gDoP8A3xL/APF14no9ul3q1nay7hHNOkbbeuCwB/nX1t/wzX8Pf+frXv8AwKj/APjdermmGyHK3FYij8V7WTe3zIg6k9mL5a+9Hlr7081H5jegrzm1/aa8YS3MUTaHoW13CnCS9Cf9+vefjN4i8TeE/B0viDw3YWV+bRw15DcI52xY5ddpH3TjPtk8Y546H9m/4fxypKt1ru5GDD/Sk6j/AIBXsdxDFcQSQTxpLFIpSRHAKsCOQexGD0r47NcblLrUZ4Ol7qvzJq19vP1N4RnZ8zF8tfemIATg8U7zG9BTK+cvhz+0dqGreL7HS/E+m6XZafdP5JuLfeDE54UtuYjbng9MZznivo+vhT45eA5fAPjeexjRjpd1mfT5DzmMnlCfVTwfXg96+kP2ZPiCPF/g4aRqNwX1nSEWOUuctND0ST3PG0nk5GT96vR4iybDfVaeYYCPuNapeez/AEfnbzJpVHflkSNHxxUVTo24VHIuDmvW6KKK+IOkZRRRTLq4gtLWW6uZY4YIUMkkjnCooGSSewwK+Xtc/ac15dZu10bRNKfThKwtmuFk8xkB4LYYDJ64xxnFdF+118QPsGmR+BdLuMXV4ol1FkPKQ/wx57FiMkf3R6NXnP7MHw//AOEt8YDWtQh3aPpDrI4YfLNP1SP3A+8foAfvV91kmUYTD5fPMMwjddE+3+bei/4Jy1JtyUYi96kEYx3pIl/ip0jYHvX1X4Avdf1LwlYah4ms7ay1O5j82S3gDARKTlVO4k7tuMjscjtW7RRXxNSanNyStfounkdKVkRtjdxTaKKKKKKzGFFFFFFFFABRRRRRRRQAUUUUUUUUAFFFFFFFFABRRRRRRRQAUUUUUUUUAFFFFFFFFABRRRRRRRQAUUUUUUUUAFFFFFFFFABRRRRRRRQAUUUUUUUUAFFFFFFFFABRRRRRRRQAUUUUUUUUAFFFFFFFFABRRRRRRRQAUUUUUUUUAFFFFFFFFABRRRRRRRQAUUUUUUUUAFFFFFFFFABRRRRRRRQAUUUUV8a/ta/8lhuf+vOD/wBBr7Kr5b/a18DeJD4mfxrBYNc6K9vHHLPF8xgZePnXqAeMHp2ODxX1fBtanSzL95JK8Wlfq7rQwrxbhogqVPu1FSR3MH2k2vmKJgN2w9SPUev+fWvnuiiiv184SzRRRRXa/DH4k+I/AV9v02b7Rp7sGuLCYkxSepH9xsfxD0GQQMVxVFVGTi7o58XhKGMpOjXipRe6YVHcQRzptkH0I6ipKK+6/hn8RfDnj3T/ADdKuPKvY03XFjKcSxds/wC0v+0PUZweK7Cvzu0rUL7S9Qh1DTbua0u4G3RTQuVZT7EV9NfCD4+WWqiLR/G0kNhfcLHqGAkEx6fP2jb3+71+7wD6VHFqektz8X4l4BrYK+IwF50+sftL/Nfj67mLdWsluem5ccMBx/8AWqqa6RgGBVgCDwQazb3T85kt/wDvj/Cvd6KB6iiutn5wZlJSurKxBBBHBBFJS+lL3ooqWUhGpppxptFed/Fz4UaD49tWuSq2GtouIr6NfvYHCyD+JffqOxxkH0M0d6hxUlZnXgsdiMDWVfDzcZLqv61XkFXbG+kt/kf54/Q9R9KpUo618BeOPCOu+DNbfSteszDKMmOReYp1/vI3cfqOhAPFYFfoJ4v8M6J4s0aTSddsY7u2flc8PG3Zkbqre49x0JFfJPxg+EGt+BZZdQtRJqWgFvku1X54QeiygdOeNw+U8dCdtefWwzhrHY/cOGONsPmtqGItCt+EvTz8vuudNFIkqb42DD2p1c9bzyQPujbr1B6Ef5/rWzZ3cdyDt+Vh1U15jRRRXKfdFiiiiiiiigAooooooooAKKKKKKKKACiiiiiiigAooooooooAKKKKVSVIZSQR0Ir6l/Zz+Nh1RoPCPjK8zfkiOw1CVv8Aj49I5D/f9G/i6H5sFvlmlryM5ybD5th3RrLXo+qf9brqdGGxM8PPmiFY+s6XuBuLVBu/jjA6+49/8/XYor9LKK+cf2dvje121t4R8aXY8/iKx1GVv9Z2Ecp/vdg3fvzyfo6vwXNsoxOVYh0K69H0a7o+sw+IhXhzQOKord1rTPMzcWy/P1dB/F7gev8AOsKg9KbSmkrzEbhRRRRRRRTGhRS0gpaKD0ooNABSrSDpTl6UlFFFAxaKKKKKKKaGgooopD0pKU0lA0FFFFFFFFADh92iiiig9KKQ0AFA60UooooooGFFFFIar6leW2nadc6heSiK2tYnmmc9FRQWY/kDVg143+1n4o/sT4cDRoJNt1rU3k47iFMNIR+Oxfo5r0MrwMsfi6eGj9p2+XV/JamdesqNKVR9BRTo0MkixrjcxCjNNFaOgw7rlpjjCDj6n/62f0r5V8aa9c+J/Fep6/d582+uGl2k52Ln5U+iqAo9hWPRRX9H06caUFCCskrL0R8JKTk3J7mzEixxrGucKABmnUUV6Z+zV4b/AOEg+KlhLKha20sG+l/3kI8sZ9d5U/QGvs+vEf2QfD39n+B73xBKmJdVudsZ9YosqD/32ZPyFe3V7+Dp8lJeZ/O3H2ZfXc4nCL92n7q9Vv8AjdfIhvJPLt2YdTwPqayKu6pJl0jB4HJ9M+/+e9UqKKKK6mfFBRRRRRRRUFCGiiiiiiigAooooooooAD0ptKaSivJ/wBqvXP7K+Fc1ihxNqtzHbDBwQgPmMfp8gX/AIFXrFfLH7Yutfa/GWl6FGysmn2hlfHUSStyD/wFEP8AwKufFT5aTPq+CsB9dzmjFrSL5n/27qvxsFXNJj3XBfHCA8+5/wAmqdaukx7bYtxlznPt0/xrwuiiivEP6QLdFFFFW9HsLjVNWs9LtV3XF5OkEQ9Wdgo/U1Ur0/8AZi0X+2Pi5p8rIrw6dHJeyA/7I2ofwd0P4Vx5hilhMLUrv7Kb+5GtCl7WrGHdhQSACSQAOpNFVtTk8uykPGWG0Z75r7F0qyt9M0u0020XZb2sKQRL6IgCqPyAqzRRX83Sk5Nt7n6CklsYUr+ZK8mMbmJxTKWkopDS00/epIaCgUUo6UGkpTSUxhTh0ptOooooqgCiiikNJQetFIYUUUUUlLSUIaCiiiiiiimMKcKaOtPHSiiiigAoooptFUtc1bTND0ybU9XvoLKzhGXllbAHoB6k9gOSeAK+cPip8f77UDNpfgsSWNpyrag4xPIOnyD/AJZj3+9/umvZynI8Zms+WhHTrJ7L+uy1OXF46jhY3qPXt1G0op8UckjhY1Jb0rUtdPjj+aXEjen8Ir2P4l/FHwx4FhaG8uPtmp7cx2FuwMnTgueiDpyecdAa+W/iT8TvE/jiZo7+5+y6buzHYW5IjGDxu7ufc9+gFcXNLJPM800jySOxZ3c5ZiepJPU1HX63kvCuDytKduep/M+noun5+Z8jjc1rYq8do9v8yla2cs3P3E/vEfyFatvbxQD92vPdj1NS0UUUVteEvC+veK9TGnaBps17P1fYMJGPVmPCj6mvqIxcnZHkVq1OjB1KklGK3b0S+YUUUjMFGWOBWLXbfDn4ZeKvHEqvpdl5FhnD39yCkI9dp6ueOi5x3x1r3b4Z/s/6Lopi1DxZJHrV8uGFsAfssZ9weZPxwOeVPWva4Y44YkhhjSONFCoijAUDoAOwr1cPljetXTyPyviDxMo0b0csjzS/me3yW79XZeotNkkRPvH8Kry3J5EfHuagJyck5PrXnHw2+DPhPwd5d5JD/bGqrz9rukGEPHMcfIXkcE5Yc816VRRXrwpxpq0VY/H8fmOKzCq62KqOcvP9OiXkiWa4ZjhcqP1qCg9aKKUUlLVM40FFFFBpO1KaO9IYUhpaaelFFFFIBKKKKKKKKACiiikPWiiipKCkNLSGiiuT8dfETwj4MjYa1q0YuguVs4f3k7enyD7ufVsD3rwPx7+0V4g1Mva+FbRNGtjx9olAluGH4/ImR2wx9GrmrYmnS+J6n0uT8J5pm1pUadofzS0X+b+SYhpKmjt5ZMbVwvq1W4rONeWy59+n5V9J+J/Eug+GbH7Zr2rWunwkHb5r4Z8dQq/eY+wBNeHeOv2krePfa+DdJMzdPtl+Nqj/AHYwcn2JI+lfOup6hf6pePeanfXN7cvjdNcStI7fUtzVWvNq5hOWkdD9Vyfw3y/CWni26su20fu3fzdvIoxxSSf6tSferUViBzKxJ9B/jVwAAAAYA6Ciug8YeM/E/i2587xBrFzeAHckRbbEh/2UGFB98Zrn6KK4JScndn6FQoUsPBU6UVGK2SVl9yGoioMIoA9qdRRRRRRSNQooooooooAKKKKKKKKACiiiiiiigAooooooooAKKKKKKKKACiiiiiiigAooooooooAKKKKKKKKACiiiiiiigAooooooooAKKKKKKKKACiiiiiiigAooooooooAKKKKKKKKACiiiiiiigAooooooooAKKKKKK1vD/hvxB4glMeh6JqGpEHDG2t2cL9SBgfjXpXhz9nX4ianh76Gw0aPj/j6uAzEeyx7vyJFefi81wWD/AN4qxj5N6/dubU8PVq/BFsKKbJIka7pHVF9WOBVOfVrKLI8wyEdkXP69P1rx+ivqvw5+y/4ft8Pr/iK/v24Oy1iW3T6HO4n8MV6X4b+E/wAO9BIaw8Kae8gwfMulNw4PqDITj8MV8vjOP8so6UVKb8lZfjZ/gd9PKK8visi9RWJPrjfMIIAOeC5zkfQf41SuNTvZc/vigJ6IMY/HrXxBoHhnxFr7FdE0PUdSwcMba2eRV+pAwPxr0fw7+zv8RtUAe8tbDR4+Dm8uQWI9lj3EfQ4r7ORFjQJGqqqjACjAFPr5bF+ImNqaYenGC87yf6L8Dtp5PSXxyb/A6aSRI13SOqL6scCqk+qWUW4eYZGGOEGc/Q9P1rmGZmcs7MzHJJPJP9SaSvnfw7+y5o8QV/EHie9uzgEx2UKwgH03NvyPwFekeHvgz8NdEw1v4WtLqXGC98Wud3vtkJUH6AV6BRXzGL4kzTF/xa8rdlovuVjup4KhT+GKNq4177ywW/8Aus5/mB/jVGfVr6TP74Rg4GEXH5dx+dUKKis7a2tLdLa0t4reFBhI40Cqo9gOBUtJSivEbbd2dOw+aSSVt8ju7dMsc4/OmUUopaKKKTEDdDTaVu1JRTqbTqEAUCilPeihaKUdKGDEprU6mN1NFFFFIkSiiinUUUUCEooooooooAUUN0oFBop1Npw60MBKbTqbS0UUUEhSikpRRSikpRQwFpDS0hpaKKKQCUUUHpRRRRTAKKKKcvSkp1NoQIKSlpKKdSDrS0mJhS0lLRRRRQAHpTG6U40w0U6m0tACUUUtLQOtFAoEJRRRS0UUUCCiiiiiiihDQUGikPWlHWlpBS0mDENJSmkopaSloRLCnU2nUUopKcOlMQU1u1OpjdaKKKKACmn71OptFFFFABRRRSivin4o6odY+Ieu6huDo97IkbeqIdif+OqK+xfFGo/2P4a1PVeCbS0lnAPcqhIH6V8LMSSSSSTX6d4cYW86+IfS0V89X+SPNzCW0RDWvMrLIUcoTGojyo4O0YqhYpvu4wUMig7mX2HJ/TNXBye3T8qYeTSUvekr9UPMFWpFpi1IOBToBuu4k98/5/OoPHsmGjjB+6lXNLXfqK+gFYvjeXzNTdR0BArvpK1MwqPcvaf8sFzJ3CgZ+v8A+qrPhNP9DeQ9Xkb+dVWYR6NK+MZY4+mK0/Dsfl6TAp6lc1jN8lg3bPFU9HXfe596tX522Sj1NJ4aj3XOfepl8SRktjQH3qJPumhetNuDiM16R4aj4WvPfEU/2jXb6bOQ074+meP0r0nR2FvZyTtwscZc59hmvKHJYliSSepNVV0ikVXeiRynimTETVv6TF5Gl2sJ6pCqn64rmPEP7+5it/8AnrIqfmcV2I6VHUZp7dKZXMYoUUopKcKaelRmntTDSNEFLSU6kNIaU02kWFLSClooopR1oAKKKKDS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fDI0UqSxnDowZT6EV+idjdQXtlBeWzh4J41liYd1YZB/I1+dNfdfwT1NdX+E/hq7UEbbFLc5OcmLMRP4lM18Bx7RvRo1eza+9X/Q6MO9WgptOpp612FFFFfmh1C0UUUUUUUAFFFFFFFFABRRRRRRRQAUUUUUUUUAFFFFFFFFABRRRRRRRQAUUUUUUUUAFFFFFFFFABRRRRXOfEK187R1uVUFreQEknkKeD+u38q6OoNSthe6fcWrYAljKgkZwex/DrXq5JmDy7MaOK6Qkm/Tr+FzDE0vbUZQ7oKq3yf6uTapKkqWJxgH09eQtWqjuE8yF0GAxHykjIB7GvI6KV1ZGKspVlOCCMEH0pK/reMlJXWx8GU6KajbkDAEAjOCMH8RTqKKKKYgooooooooAKKKKKKKKACiiiiiiigAooooooooAKKKKvWH+o/E1aqrYf6j8TVquee4yvcf6z8KjqS4/1n4VHRRRRUCCiiiiiiigAooooooooAKKKKKKKKACiiiiiiigAoooorovAFt5mpy3TKpEEeBnqGbpj8A351ztd94JtPs+hrI3DTsZORggdB+gz+NfDeIeY/U8knBP3qjUV+b/BNfM9XJ6PtMUn0WoVLYqHvASsbeWu7k/MpPAIHuN1RVd05SIWc5G5jgFcEAcfj3P41uUUUV/OB9mWqKKKKKKKACiiiiiiigAooooooooAKKKKKKKKACiiiiiiigAooooooooAKKKKKKKKACiiiiiiigAooooHWm071ptXAGJ2pKU0lFFFFWIKKKKKKKKACiiivgz46f8AJX/E/wD1/vX2f8Kv+SXeFP8AsCWf/ohK+MPjp/yV/wAT/wDX+9fZ/wAKv+SXeFP+wJZ/+iEr9B4r/wCRZhPRf+ko5KHxsnT7gqJvvGpU+4Kib7xrpKKKK/PjrG0UUUVleMf+RR1n/rwn/wDRbVq1leMf+RR1n/rwn/8ARbVpR/ix9UJ7BSj71JSj71fCPwp/5Kj4T/7Ddn/6PSv0Dr8/PhT/AMlR8J/9huz/APR6V+gdfc8ef7xS9H+Zz4bZkzfdP0qCp2+6fpUFVdY/5BF7/wBcJP8A0E18DfCn/kqPhP8A7Ddn/wCj0r751j/kEXv/AFwk/wDQTXwN8Kf+So+E/wDsN2f/AKPSnwb/ALri/RflImv8SFHUVM33T9KhHUVM33T9K/QOiig4ALMQAByfSvgTrIKKKWvKv2rbG0uvgzqNxcBfNs7i3ltyeu8yqhx/wF3rwL9lKeWH40abHGxVZre4jkA/iXyy2PzUH8K6n9qn4naf4g8nwf4fuUurO2m869uY2ykkgBCopH3gMkk9CcY6VN+xr4UuJtd1DxhcRMtrbQm0tmI4eVsFyPXaowf9/wBq/ScFSnl/DdX6zpzXsn/eSS/HU45Pmqqw6P71Pk+4aSNccnrRKeMV9R0UUV+bHYRUUUV8Q/tPf8ly8Q/9u3/pNFX1N+z/AP8AJG/DX/Xn/wCztXyz+09/yXLxD/27f+k0VfU37P8A/wAkb8Nf9ef/ALO1foPEf/IiwfpD/wBIOSl/EkTR/cFRv981JH9wVG/3zXcUUUV+fHWNooooooooAKKKKK/PLx7/AMj1r/8A2E7n/wBGtX6G1+eXj3/ketf/AOwnc/8Ao1q+/wCAv41b0X5s5cTsgqwOlV6sDpX3x4O/5FHRv+vCD/0WtatZXg7/AJFHRv8Arwg/9FrWrXwtb+LL1Z0x2ID96kpT96korhfj9odtr3wj1+G5VS1navfQuRyjwqX49MgMv0Y13VeS/tR+NbTw78PLrRIrhf7V1mM28cQYFlhJ/eOw7DGVHqW46GuzKKdWpjqUaPxcy/Pcmo0ou4U5DhxTafGPmz6V8zfAq8msfi/4YmgOHa/SE/7smUb9GNfedfDn7OOiza18YNEWNGMVlIb2Zh/AsYyCfq+wf8Cr7jr6bjqUHjaaW6jr97sY4b4WSP8AdNQVO/3TUFFVdY/5BF7/ANcJP/QTVqqusf8AIIvf+uEn/oJr4qHxI6HsFKOopKUdRX54+Gv+Rj0z/r8i/wDQxX6MV+c/hr/kY9M/6/Iv/QxX6MV9/wAe/wASh6S/Q5sNsyc9Kr1YPSq9FFFFfnx1BRRRXCfHHwHD4+8ET2EaINTtcz6fIeMSAfcz2VhwfwPYV8c+APE2qeAfHFtrEMckc9pKYru2b5TJHnEkTA9Dx36EA9q/QGvlf9rf4ff2ZqyeONLgxaXziPUFReI58cSewcDn/aHq1fccI5nB82XYjWE72v36r5/n6nNXh9pD0bafapSMjFV6libIx6V9N6Bq1jrmi2msabMJrO7hEsTj+6fUdiOhHY8VnfELxTYeDfCN94g1BgUt4/3UWeZpTwkY+px9BkngGvnz9kX4hfYtQfwLqs5FtdMZNNZjwkvVo/o3Ue4P96ud/al+IH/CUeLf+Ee06fdpGjyMuVbKz3HR39wvKj/gRH3q5aPC1R5s8JL+Gvev3j0+b2+8bre5fqRkYOKVRk4p8i8bqWNcD3NecTSa5468al23Xmr6xdjAHQu54HsoH4AD0FfdHw18JWPgnwdY+H7HDeSu6eXHM0p++5+p6egAHavF/wBkP4f/AGe0k8e6pD+9nDQ6YrDlU5Dy/j90ewb1r6KrXi/NVWqrBUfgp727/wDA29bioQsuZjug9hULHcc0+Rv4aioooor4w6QooooooooAKKKKKKKKACiiiiiiigAooooooooAKKKKKKKKACiiiiiiigAooooooooAKKKKKKKKACiiiiiiigAooooooooAKKKKKKKKACiiiiiiigAooooooooAKKKKKKKKACiiiiiiigAooooooooAKKKKKKKKACiiiiiiigAooooooooAKKKKKKKKACiiiiiiigAooooooooAKKKKKKKKACiiiiiiigAoooorVsVVrHY6hlbIIIyCKyq1tO/481+prmxfwHThf4gVx3i52j1xXjYq6xoQwOCCCec9q7GuM8Zf8htf+uI/ma+efjX+zjY6p5+t+AVh0++OXk0xjtgmPX92f+Wbe33f93FfKmsaZqGj6nPpuq2U9lewNtlgmQq6H3B/P3HNfpq/WuI+KXw18MfELTPs+tWmy8jXFvfwgCeHrxn+Jefunj6HmvruHuOa2EtQx15w7/aX+a/H8gxOXRqe9T0f4GnofiI/Jb6h07Tfyz/LP09zXToyugdGDKwyCDkEV5kla2k6rc2BxGQ8Wfmjbp+HoevP6dK/PSivQPi18KfE3w7vCdQh+2aU7bYNRgQ+W3oGH8Dex/AnFef1+u4XF0cXSVahJSi+qPDnCUJcslZncUVV06/t76LfAxyOqNwwq1RRRRXQSFFFFeq/CD4za14KaLTNS8zVdCBA8hm/e247mJj2/wBg8em3JNfV/hDxNonizR49V0G/ju7duGwcPG3dXXqrex+o4INfn3W54M8Va74Q1hdU0G+e1nGA69UlX+669GH8uowea6qOJcNJao+E4l4Hw2aXr4a0Kv4S9ez8187le7s4rgZI2v8A3gOv19axriCSB9si/Qjoa6GmyIkiFJFDKexr9AaQV5j8IvjHoPjhI9PvNml67t5tXf5Jz3MTHr67TyPcDNenjpXoKakro/Esfl2Jy+s6GJg4yX9XXdeaOaPWm1fvtPeHMkeXj6n1WqFIaWjvSetWjiCnCminCimTRRTQvDNGkkTqVdHXKsDwQQeop1FUK9tRacjMrBlJUg8EdqbSjpXzl8Z/gL/r9e8CQ8YLz6UP1MP/AMR/3z2WvnSWOSKV4pUZJEYqysMFSOoI7V+jFeY/GH4P6N45jk1Gy8vTdeC/LchfknIHCygdfTcORx1AArjr4Tm96B+ocL8fzocuGzJ3j0n1X+LuvPf16a1lqCviOchW7N2P+FX65tavWV60WEly0eMD1WvjKitfxV4d1jwvrMuka5Yy2d2nO1xw654ZT0ZTg8j39DWRXmtNOzP2OlVhVgp03dPZrZmtRSRusiB0YFT0NLRRRRSLCiiiiiiigAooooooooAKKKKKKKKACiiiiiiigAoooor6b/Zx+NXnfZvB3jG7/e8R6fqErff7CKQnv2Dd+h5wT8yUV5WcZPh82w7o1l6Pqn3X9anRhsTPDz5ohWRrOmeZuuLdfn6ugH3vce/8616K/Sw0lfN/7OPxq877N4O8Y3f73iPT9Qlb7/YRSE9+wbv0POCfpCvwTNsoxGVYh0K69H0a7r+tD6zD4iFeHNE4qit7WdM8zdcW6/P1dAPve49/51g0UUUV5h0jh0oooooNFIaBIKcKaOtPFFFFFAwooooooopjCiiikNJSmkoH0CgdaKUUUUUUCFoooopDS0hoGgpRSUooooooGFFFFNPWvjH9qXxN/b/xSubKGXfaaRGLNMHjzBzIfruO3/gFfXXi7WYPDvhfU9ducGOxtpJypON5VSQoPqTgfU1+et9dT3t7PeXUhluJ5Gllc9Wdjkk/Umv0jw8y/nxFTFyWkVZer3+5fmeJndflhGkuuoorotJi8qxTpl/nODnr0/TFYNpF59ykXPzNzj0711FQVLawTXVzFa28bSTSuI40XqzE4AH41FXo/wCzfoP9vfFrS98e+DT91/L7eXjYf+/hSv12nHnko9z47McZHBYSpiZbQTf3L9QooqK8fy7Zz3IwOccmvr/wfo0Ph3wtpmhwYKWNrHCWAxvYAbm/E5P41q0UV9GlZWR/KVWrKrOVSbu27v1Zl3D+ZO789eOMZHao6KKKKKKTMwoooPSiiiipKEooooooooAKKKKKKKKAENJQetFFfB3xc1r/AISH4la/qyuHjkvGjiYfxRx/u0P/AHyq19q/EDWP+Ef8Ea1rKsFktLKWSIn/AJ6bTsH4tgV8AV52Pnoon654XYL3q+La7RX5v9ArdgTy4UTjgDOBjmsezTzLmNeOuTkdQOa26KKKK80/Xwoooor6W/Yw0fbp/iDxA6D97LHZxNjkbRvcfjvj/Kvmmvtr9nLR/wCyPhBoqsmyW7R7yT/a8xiVP/fGyvjOO8X7HK3TW82l+v6Hr5LS58Tzdl/wArM16T5I4sjkljzz7f1/KtOsPWH3XzKcAKoA5/H+v6V6HRRRX4ofXlM0lBooptOPSm00NBS0gpaQ0UHrRTGA606kFLRRRSHpTAKKKKSiiipKCiiig9KSg0U0NBRRRRRRVLWtU07RdNm1LVr2Gzs4VzJLK2APQe5PTHUngVcIym1GKu2JtJXYop1NWpIo3lcLGpY1crzX4rfGDw94JWSxt2XVNaAIFpE42xH/AKat/D/u8t7AHNeS/Fr49ajrDTaT4NaXTtP5V70jbcTD/Z/55r/497jkV4ezFmLMSSTkk1+jZDwNKdq2YaL+Xr8309Fr6Hz2OzxRvDD6vv8A5Dat2djJNhn+SPqDjk/5/wAOtXLOxSHDSYd/0FXK6Hx1408Q+NNTN9rt80u0nyYE+WGEHsi9vryT3JrnKKK/TqNGnQgqdOKUVskfMTnKcnKTuxkMUcKbI12in0UUVLawT3VxHbW0Mk00rBI441LM7E8AAck+1dv8MfhZ4n8dzLNZwfYtK3Ykv5xhPcIOrng9OM9SK+qPhr8MvC/gW3Daba/adQK4lv7gBpm9QvZF9h7ZzjNenhsDUra7I+K4j43wGTXpJ+0q/wAq6f4n09N/IKKbJIqD5vyqrLM78dB6A14r8L/2e9Q1ERal41kfTrU4ZbGJh57j/bbog6cct1Hymvo/w7oekeHtLj0zRNPgsbSPpHEuMnGMk9WPAyTkmtGivdoYanQXuo/C884mzDOp82Jn7vSK0ivl19Xdk8k6rwuGP14qszM5yzZptFFFFFas8AQ9aKKQ9KKKKKBiUUUUUtIOtLSY0FFFFBoo70d6TGFNNOPSmGiiiikAUUUUUV5p8Q/jT4O8JebaxXP9s6mmR9ls2BVW9Hk+6vIwQMsPSvnj4gfGbxn4tD24vP7J05uPstkxTcP9t/vN9OB7VyVsbTpaXuz7LJOBs0zW0+X2cH9qWn3Ld/gvMKKmitZH5b5B79auRQxx/dGT6nrX0n8QPi54M8HGW3ub/wC36kmR9is8O6t6O33UweoJz7Gvnvx78ePGXiIyW+lyjQLE9EtHPnEe8vB/75C/jXk9FeTWx1Wptoj9dyXgTK8stOUfaT7y2+Udl87vzKcVrI/LDaPfrVuG3jjwcbm9TUtFPkdpHaSRmd2JLMxyST3NMoorjPtAooooooooAKKKKKKKKACiiiiiiigAooooooooAKKKKKKKKACiiiiiiigAooooooooAKKKKKKKKACiiiiiiigAooooooooAKKKKKKKKACiiiiiiigAooooooooAKKKKKKKKACiiiiiiigAooooopyqzMFUFmJwAO9dv4Y+EvxC8Q7WsfDF5FCcfvrsC3TB7jzMFh/ug1z4jF0MNHmrTUV5tL8y4U51HaKuFFFQz3dtBnzZlUjqOp/Ic1w1FfRfhn9l+/kKyeJPE1vAM8w2ERkJH+++3B/4Ca9S8M/Ar4b6HsdtFfVZl/5a6hKZc/VBiM/9818tjeOcqw+kJOb/ALq/V2/C56FLKcRPdW9SaisybWoFOIo3k5xknAx6iqEur3j42skf+6vX8818X6Tpep6vdC10rTru/uD0itoWlf8AJQTXo/hn4B/EjWtkk2mQaRAwyJL+cIf++F3OD9QK+ztOsbLTrVbTT7O3s7dfuxQRBEX6AcCrFfJ4zxFxU7rDUlHzer/RfmehSyWmvjlf8DoWYKpZiAAMkntVWfUrOLP74OQM4TnP9K5uWSSQ7pJGcgYyzE+/9abXzx4Z/Zf0uILJ4j8S3V02MmGxiWJQfTc24kfgten+GvhF8OtAw1n4WsppeP3t4Dctkdx5mQD9AK7kUV8pjOI8zxl/a1nbstF9ysd9PB0KXwxRrz6594QQfQu38wP8apT6peS7v32xT2Tj8j1/WqRpKbFHHEixxIqIowqqMAD0p1LSV4jdzpHuzyMXdmZu5Y5J/GkpBS0UopKUUwYUhpaQ04UDpQKWkIShu9FI3SiiiigBtFFFFAopRQJhSikpRRRRRSEI3akpW6mkpRS0gpaACg9qKDRS0g60tDEwqOnt0ptFKKSlFITEoNFBpaKKKBCUUUo7UUUUUAFBopD1pV60opBSikJiGkpTSUtFHeimIKdSClopRSU6hgFIaD0pKKKKKSAKKKKKB1opV60wCiiilNJSmkoQAaSg0UopaQUtJiYClpBS0UUUUAIelMbrT261GaUUtIKWgAoooooFFKOlAmFFFFFFFFAgooope1JRRQhoKSlpKUUtIKWkxMQ0lKaSgUtAooQmKKWkFLRTqQdaWmAUynN0NNoooooEB+7TaU0lFFFA60AFFFB6V53+0ZqS6f8ACrUI95WS9kitkx3ywYj/AL5Rq+SO1fQ37W+pMtjoOjqw2ySS3Mg9CoCqf/H3r55av2/gTDexymM/523+n6Hi42V6tuxZ07b5jsWIZUO36kgY/ImrQplirLaM3ylZJABxzlR/9l+lSCk7UhpTSV9mcg4VJTF61IvWr2gL/pUkh6D/AArkfEEnnao56/Ma7DRvksbibpwa4a6bzL9j7k16NrRSOao9CfVvl0aGLvJ/U10Nkvl2sa+iisDWF3XVla9fmX9Of6V0i8IBVbWGxGi+gq94TjywPvWZrLfv8egrofCMXyr+FZ7zZMegqd6ivWxEamXpVPU2xEa63VJPs3hK/kPGYSn/AH18v9a8uavRvHMnk+ExH3mnRfwGT/QV5wetFfdIVd+8kcuVE/iazjI6Sb/++QW/pXXjrXK6AvneJpH7RQsR9SQP5ZrqxTXpjU5utNrAhBTqQdaWmMabSmm0jRCilpBS0lJS0lIoUUUUUUvakpe1ABRRRS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vrX9kPVvtnw2udMkm3yadfuqx8/JE4V1/At5n5Gvkqvdf2OdZ+y+MtW0N2RY9QsxMuerSRNwB/wABkc/8Br5vizDe3yupbeNpfdv+DZrRdpoKQ9aWkavqaiiivxk7QooooooooAKKKKKKKKACiiiiiiigAooooooooAKKKKKKKKACiiiiiiigAooooooooAKKKKKKKKACiiiiiiigAooorzbxrZfY9elZR8k+JV5zyev6g/nWLXoPj6wN1pC3UakyWzZOMnKnr/Q/hXn1f03wHmyzLJqbk/ep+4/lt96t87nxeZ0PY4iXZ6me67J5I/fePmJOD9ffPHoBRU96pwsgBO04PJ6H2Hvj6DNQUUUUV9keeFFFFFFFFABRRRRRRQaACiiiiiuR/wCFk+Cv+g1/5Kzf/EUf8LJ8Ff8AQa/8lZv/AIiuf65h/wCdfejf6tW/kf3MKKk8iX+7+oo8iX+7+orrqK5H/hZPgr/oNf8AkrN/8RR/wsnwV/0Gv/JWb/4ij65h/wCdfeg+rVv5H9zI6Kk8iX+7+oo8iX+7+orvLD/UfiatVwlp8T/A0ce19cwc5/49Jv8A4ipv+Fp+BP8AoOn/AMBZ/wD4iueeKoX+Nfeg+rVv5H9xTuP9Z+FR1altZ2fIj/UU37Hcf88//HhXa0VxX/C0/An/AEHT/wCAs/8A8RR/wtPwJ/0HT/4Cz/8AxFT9ao/zr70H1at/I/uK9FWPsdx/zz/8eFH2O4/55/8AjwrtaK4r/hafgT/oOn/wFn/+IrptD1Sx1rS4dT0yfz7Sbd5cmxl3bWKnhgD1Bq4Vqc3aMk/mTKjUgryi0V6KsfY7j/nn/wCPCoZEaNyjjDCr9FFFaGQ2iiiiiiigAooooooooAKKKKfaQtdXUVvH96Vwo9OTXqkEaQwpDGNqIoVR6AdB+VcX4BsfNvpL51O2BdqZyPmI6j14z+Yrt6/A/E/Nlicxjg4PSktf8UtX9yt+J9bkeH5KLqP7X5IRycYXG4kKuc4yTgZx+Fa0SLHGsacKoCgZzwKoWMe+5DHOIxnuMk8fQ8ZyPofStGiiiivzM9sKKKKKKKKACiiiiiiigAooooooooAKKKKKKKKACiiiiiiigAooooooooAKKKKKKKKACiiiiiiigAooooPSm0ppK1jsIQ0lKaSiiiimAUUUUUUUUAFFFFfBnx0/5K/4n/6/3r7P+FX/ACS7wp/2BLP/ANEJXxh8dP8Akr/if/r/AHr7P+FX/JLvCn/YEs//AEQlfoPFf/Iswnov/SUclD42Tp9wVE33jUqfcFRN9410lFFFfnx1jaKKKKyvGP8AyKOs/wDXhP8A+i2rVrK8Y/8AIo6z/wBeE/8A6LatKP8AFj6oT2ClH3qSlH3q+EfhT/yVHwn/ANhuz/8AR6V+gdfn58Kf+So+E/8AsN2f/o9K/QOvuePP94pej/M58NsyZvun6VBU7fdP0qCqusf8gi9/64Sf+gmvzq029utN1G21GxmMN1aypNBIvVHUgqwz6EA1+iusf8gi9/64Sf8AoJr8/wD4dWdtqPxB8OafewrNa3Oq2sM0bdHRpVDKfqCa14HlGFHEykrpW/KROI3Qo6ip6gHUVO33TXRf8Ln+J3/Q23X/AH6i/wDiawNe8b+MNega31jxNqt5A33oZLlvLP1XOP0r7P8A+FP/AA0/6FDT/wDx/wDxqpe/BL4X3Snf4VhiJHDRXEyYP/AXxW1HivJ6cuaOHcfNRj/mJ0ZvqJtX0FKAB2qHc3qaUM3rmvjLwfF4dl8QWy+Kbq+ttK3fvns4lkkI9OSMD3w2PQ193fDm98I3fha1i8FXFlLpFuvlxpbH/V98Mp+YMc5O75jnPevDviR+zXHHZy3/AIGv55JUUt/Z92wPme0cnGD7MP8AgQrw/wAFeKPEPgDxSNQ02SW1uoJPLurWUELKAfmikX6gj1B6YNdeYYehxPQ58JWfNH7L2v5r9dUTFuk7SRKc4461C27OWp6yc/N+dOIDDBr9A6KyPBXiKw8V+FrDxBppP2e8iD7TyY26Mh91YEfhWvX5fUhKnNwmrNaM7U7kFFOIwcGm18Q/tPf8ly8Q/wDbt/6TRVzOmePPGmmWENhp3inWLS0hXbFDFduqIPQAHArpv2nv+S5eIf8At2/9Joq+jfgb4V8MXvwl8O3V54b0e5uJbXc8stjG7sdx5LEZJr9Zr5nQy7KMNUrU+dOMVbT+XzOFQcpuzJo/uCnYHoKbH9wUxydx5P518q/8LK+IX/Q6a9/4HSf40f8ACyviF/0Omvf+B0n+Nfb3/CF+Dv8AoU9B/wDBdF/8TR/whfg7/oU9B/8ABdF/8TXif635f/0C/wDpP+Rp7CXckwPQUYHoKi3N6mjc3qa+If8AhZXxC/6HTXv/AAOk/wAa+hP2Q/Emv+IbLxG2u6zf6m0EluIjcztJsBEmcZPGcCvWv+EL8Hf9CnoP/gui/wDia0NJ0bR9HEi6TpVjp4lI8wW1ukW7HQnaBnqa87NuI8HjcJKhSw/LJ2106NPsVClKMrtkuB6CmSgDGOKbub1NIST6mrtfnl49/wCR61//ALCdz/6Nav0Nr88vHv8AyPWv/wDYTuf/AEa1d/AX8at6L82LE7ISrA6VXqwOlep6X+0l4u0/TLWwi0TQ2S2hSFWZJckKuATh+uBVn/hp7xj/ANAHQf8AviX/AOLrU8X/ALP9h/wrW213wlLqNxq4tY7qW2mdXEylMuqAKDu5yBznGOpFeBaG2mx6zaNrUFxNpwlH2qOBwkhTvtJGM/54r38FgcjzCE6lGkm4vVdb/f16GUpVI6NjfLHvSeWvvQH5wafXrGs/tIfEK+gaKzj0jTM9JLe2Z3H/AH8Zh+leaInibxt4kwo1DXNXum/2pZG+p7KPwAHoK+rvCvwR+El9ptrq9jZXGrWd1GssEkt7JtKnvhSv4g9DkEV6Z4c8O6D4ctDa6FpFlp0TY3C3hCF8dCxHLH3OTXiPifLMvUo4HD2ntqkvv3fyNPYzl8TGiNfc07gD0FRF2zimkk9TXC/s/wDwwT4e6FJPqBjm12/Cm6dOVhQdIlPscknufoK9Noor4XF4urjK0q9Z3kzpjFRVkOdt30plFFFVdY/5BF7/ANcJP/QTVqqusf8AIIvf+uEn/oJrCHxIb2ClHUUlKOor88fDX/Ix6Z/1+Rf+hiv0Yr85/DX/ACMemf8AX5F/6GK/Rivv+Pf4lD0l+hzYbZk56VXqwelV6KKKK/PjqCiiiiqHiTRtP8QaDe6LqkIls7yIxSrxnB6EHsQcEHsQDV+iqjKUJKUXZoTVwpQSDmkor8+vG/h3VPAvjW60a4lkju7CYPBcxkoXX70cqkdMjB68HjqKvfCDwXcePPHFnoqb1tAfOvpV/wCWcKkbj9TkKPdh2zXr/wC27bwLd+FLpYlE8kd3G8gHLKpiKgnuAWY/8CNaX7E0MX9h+I5xGola5hQvjkqFYgZ9OT+dfrdXPKv9g/X0vfat878t/wBUjhVNe05SwDkZpGOBmmxd6SXtX0Bp9pa6fYW9hZwpBbW0axRRoOERRgKPbAFTUUV+Rttu7O5IZSUUUUUUUhhRRRRRRRQAUUUUUUUUAFFFFFFFFABRRRRRRRQAUUUUUUUUAFFFFFFFFABRRRRRRRQAUUUUUUUUAFFFFFFFFABRRRRRRRQAUUUUUUUUAFFFFFFFFABRRRRRRRQAUUUUUUUUAFFFFFFFFABRRRRRRRQAUUUUUUUUAFFFFFFFFABRRRRRRRQAUUUUUUUUAFFFFFFFFABRRRRRRRQAUUUUUUUUAFFFFFFFFABRRRRWtp3/AB6D6msmtbTv+PRfqa5sX8B04T+IFcZ4y/5DY/64j+Zrs643xj/yGR/1xH86kaozUjVGa8s9RGWlTLUKVMtVNQtLW/s5rK+tobq2mUpLDNGHR1PUEHgivmL4z/s5SQCbWvh8rSx8vLpLtll9TCx6j/YJz6E8CvqNutIeletlGd4zKavtMPLTqns/VfruY18PCurSRZt5JIpFkiYo6nhgea6TSdcSUCK8KxvjiTs319P5fSuYFKOtfmZcwTWtxJbXMMkM0TFJI5FKsjA4IIPIIPaoq+8Pi98IPDXxCt2uZUGna0q4j1CFMscdBIvG8Y+hHYgcH45+I/gHxJ4C1b7Br9kUR8/Z7qPLQTgd1b19QcEdxyK/a8h4pwmcRUU+Wp1i/wBH1X4+R8/icFUoa7rueg0VyWlatNZlY3/ewZ5BPIHt/nH6109pdQXUQkgkDr39R9RXK0UUV9McZNRRRTkZkdXRirKcgg4IPrXv/wAHfj7cWPk6L46kkubbhYtTwWlj/wCuo6uP9ofNxzuzkfP1FXCpKDujy82ybCZtR9jiY37PqvR/0n1CqF9pyy5khwjnqOxq/RX6LWF3a39nFeWNzDdW0yhopoXDo6+oI4IqYdK+Hfhb8TvEXgG7xZS/a9Ldw0+nzOfLb1KH+Bsdx7ZBwBX1z8O/Hnh3x1pf2zRbr98g/f2kuFmhP+0uenoRkH1zkV6dGvGp6n4VxHwji8mk6nx0ukl0/wAS6fk/wOZkjaN2SRdrA8g0i9K6G6torlNsg5HRh1FY11aSWzDdypPDD/PWuoooorpR8iyClpKWiiiiqQhVp9NHSlrnvHvg3QfG2jHTNctBIoyYZ04lgYj7yN27ccg4GQa+Qfit8MNf8AX266Q3mlSuVt7+Jfkb/ZcfwN7HrzgnBx9v1BqFlZ6jZTWN/aw3VrMu2WGVAyOPQg9axrYeNVeZ9Vw3xdi8knyfFSe8X+cez/B9e5PbXEkD5U5XuvY//XrWt54503Iee4PUViU6J2jcOh2sOhH8q/OuivcfjV8Dbvw+J9d8Ixy3ukgl5rPl5rUeo7ug/wC+gOuRlq8OryKlKVN2kfvmVZvhM1oKvhZXXXun2a6P+kb1FVrS8Wb5Wwj9vQ/SrNFFFFZnpBRRRRRRRQAUUUUUUUUAFFFFFFFFABRRRRRRRQAUUUUV9Ofs4fGrzzbeDvGF3+94i0/UJW+/2EUh9ewbv0POCfmOlrys4yfD5th3RrL0fVPuv17nRhsTPDz5ohWTrOm+Zm5t1/edWQfxe49/8/XWor9K6Svnj9nL41f2j9m8H+MLv/TeI7DUJW/1/pFIf7/o38XQ/Ngt9D1+B5tlOIyvEOhXWvR9Gu6PrcPiIV4c8DjKK3NZ00ybri2X5+roP4vce/8An64dFJS0leaboUU6minUUUUUDCiiiiiiimMKKKKbRRRQUwpRSUq9KKKKKCRaKKKKSlpKBoKWkpaKQ9KWkNMYUo60lKK8Q/bD8Qf2f8P7TQYpMS6tdDzFx96GLDH/AMfMf618kV69+1jr51b4qSafG5MGk26WwAOQXYb3P1+YKf8AcryGv3vhDA/U8ppJrWXvP57fhY+PzOt7XEy8tPu/4Jp+H4d0rzFfujC5Hc/5/WtmqmkReVYpnIL/ADnPv0/TFW6K+mv2NdD8rR9b8RyIN1xMlnCSOQEG58exLp/3zXzLX3P8D9F/sD4VaBYsMSvai5l+XB3SkyEH3G4L+FfZ4CF6l+x+X+I+P+r5T7FPWpJL5LV/kvvCqOqyDCR9/vH/AD+dXqyb+TfctySAdo9vUV2lFFFeyfgRBRRRRRRRSY0FBooNFFFFSMSiiiiiiigAooooooooAbRRRXkX7WWrf2f8K2sFI3aneRQEZ52rmQn80UfjXyDX0B+2bqvma9oGiLkfZ7WS6b0PmMFH5eU3518/142Mleq/I/ofgDCfVskpy6zbl+Nl+CRc0hMzs+AQFxn0P+c1qVS0hcQM5BBZsA+oH+TV2iiiiuU+0CiiipbWCS5uYraFd0srrGi+rE4Ar9DtHsYdL0iz023/ANTaQJBHx/CihR+gr4h+B2lnWPi14ctNuVS8W4YHpiIGU/8AoFfdFflXiLib1qNDsm/vdl+TPpsgp2hOfy/r7wrmZn8yZ5MY3EtjPTJrobx/LtJX3bTtOD79v1rnKKKKK/Nj6AQ0UGikNJSmkPSmikApaQUtJRRRTAUUtIvSlopD0paQ0AFFFFJRRRSKCiiikNFI7qil2YKqgkknAA9a8A+MPx7iszLovgaWOecErNqZG6NPaIdGOf4jlfQHOR6mV5Tiszq+yw8b930Xq/6Zz4nFUsNDmqP/ADCilALEKoJJOABWnY6ftIkuOSDwnUfjXovxS+KHh3wHamO6kF7qrLuisInw59C5/gX3PJ7A18mfELx14i8cal9r1q7zEhPkWkWVhhH+yvr7nJ9+lc5e3Vze3Ut3eXEtxcSsXkllcs7sepJPJNQ1+yZFwxhcpipfFU6yf6dvzPj8dmdXFO20e3+ZWsrOS4AY/LHnqR1+lbEEMcKbY1A9T3NPoooor0b4VfCPxF46dLzb/ZujBvmvZkPz+ojX+M+/A988V9RTpyqS5Yq7PBx+YYbL6Lr4majFdX/Wr8lqFFFMkkVBz19K4fRdK1LWtSi03SbGe9u5jhIoULMfU+w9T0HWvpD4Ufs/2en+Tq3jfy726GHTTkOYYz1/eEffPsPl/wB4V6t4B8DeG/BOnfZNCsQjsAJrqTDTTf7zY/QYA7Cumr3sLlsafvVNX+B+IcS+IuJx16GX3p0+/wBp/wDyK9NfPoPPSoJJ+yfmaikkZzycD0ptMghit4EggjSKKNQqIigKqgYAAHQU+iivSPzS7buwOSckmm0p6UlFFFFJgFFFI3SiiiipASg0UGiiiigYlFFFKKKBRSGgooooFArz/wCI3xc8IeC/Mtri7/tDVFBxY2hDMrejt0T6E55yAa+a/iN8ZPF3jJJbM3C6Xpb5Bs7Qkb19Hfq3uOAfSuOvjKdLTdn2ORcE5nm9p8vJTf2pfot3+XmIaaasR28j8n5F9+tWooY4/ujn1PWvon4h/Gnwd4S821iuf7Z1NMj7LZsCqt6PJ91eRggZYelfOXxD+L/jHxl5tvNe/wBm6a+R9isyUVl9Hb7z8dQTj2FeeUV49bG1Kul7I/ZMj4JyzKbTUeep/NLX7lsvz8ypDayPy3yD361bihjj5UZPqetSUUUUUVyH14UUUUUUUUAFFFFFFFFABRRRRRRRQAUUUUUUUUAFFFFFFFFABRRRRRRRQAUUUUUUUUAFFFFFFFFABRRRRRRRQAUUUUUUUUAFFFFFFFFABRRRRRRRQAUUUUUUUUAFFFFFFFFABRRRRRXVeFPh5418UBX0Tw5fXELjKzunlQke0j4U/ga9Z8K/sx6zcFZfEuv2linB8mzQzSH1BZtqqfpuFeRjs+y7A3Vesk+27+5XZ00cHXrfBFhRUc08MIzLIqcZ5PJqlPq8C8RI8nI5PyjFfPlaWhaFrWvXJt9F0m+1GUfeW2gaQr7nA4Hua+yvC3wM+HOhbJDozarOn/LXUZPNB+qcIf8AvmvRrO1trO2S2s7eK3gQYSOJAiqPQAcCvjsb4iUIaYWk5ectF9yu/wAj06WSTf8AElb0NGkdlRSzsFUdSTgCsGfVLqQYUrGOR8g5/M1SlkkkOZHZz6sc18geF/2dfH2q7JdUFjokJIz9om8yXHqFTI/AkV6t4W/Zr8G6fsk1y/1DWpR95N32eFv+Ar84/wC+69uFLXyGO4zzbFXSqci7R0/HV/ienSyvDU+l/U35tUs48gSGQg4IQZ/XpVGfWpW4hiRODyx3H2xWWaSsPw14P8LeG1A0LQNOsGC7fMigHmMPd/vH8Sa3RSUor5irWqVpc9STb7t3O5RUVaKsTz3lzNnzJnIIxgHAP4dKrtS0jdqWiiiswG0UUCiiiigB1B6UUhpR0ooopEjTSUUUUUUUAKKWgUUU4dKbTqbEwpD1pabS0tFIOlIApG7UtI/3qWkpaKAG0UUUUo6UlLQJhSjpSU6iiiipEMooopRS0g6UtUADtQaBRSiigUUmJjW7U2nN2ptFKKSnDpSEwoNLTTRRRRQIKUUlKKKKKKACkpT0pKUU4U0dKdQJiGkpTSUUUUUCFFLSClop1IKWkwCm0ppKKKKKEAUd6KKKVe9JTl6U2DCiiig0UHrSUAIaKD1opw6UUUUhAO1LRRRRRRQwGmmU9ulMpRS0lLQAtJRRRS0lLQJhRRRRRRRQIKKKKKKKKaGgbpSUppKdRRRUCG0UUUoooHSimIUUtIOlLSilpBS0xDW7UlK3akoooooAQ0lKfvUlFKKSlFABQaKQ18rftPakLz4mtaLnFhZxQH0JOZCfycflXlfeuj+Jmo/2r8QNdvt29JL6URt6orbV/wDHQK5yv6PybDfVcvo0e0V99tfxPnq0uabZpRALbQgKysVLN7nJxj2wBUi06ZWSQxswYxgR5HT5Rj+lNWkprttUt6DNOpkn3CPUgV6sVdpGbdkPWrFsoaZFPIYgfrioB0q5pgzdpx0yT+ArS/1HhyVuhIwK4aH57tj712niFvJ8Pog4LGuLtOrv9TXoPdHLMc/77xLCvUKC1dEelc9o483X7mQ8hVAH610BrNv28y7I9Wrs/CcXypXFffvR9a9D8LR4RKyhrIcN0PHSszWGxE1aZ6Vha/JtiaofibLttdOth33u36Af1rha6v4lybtcih7RW6jHuST/AFFcm3SprP32ZVdZspeDVLXV/ORxlEH4ZJ/mK6UVh+DI9ulPJ/z1mZvywP6VuUw009KdTGrIEKKWgUU0000ppGpGiFFLRQOtIaSlNJSGLRRRRSmkpTQAUUUUl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us+EGuL4c+Jmg6tJIkcMd2sczv0WOQGN2/BXJ/CuTpayr0Y16UqUtpJp/MadmFB6UUV+jVFc18LNePib4d6HrbuzzXFqonYjGZUykh+m9Wrpa/n+tSlRqSpy3i2n8j0E7q4lFJ3paKKKKyGFFFFFFFFABRRRRRRRQAUUUUUUUUAFFFFFFFFABRRRRRRRQAUUUUUUUUAFFFFFFFFABRRRRRRRQAUUUUkkaSRPFIodHUqynkEEcg15Pq1m2n6lPZuSfLfAPqvUH8sV6zXL+P8ASzcWq6jCpMkA2yAd0z1/A/pn0r9B8Os9WW5l9Xqu0Ktl6S+y/wBPn5Hk5vhfbUeeO8fy6jXVXUqwypGCPUVnqeWQkF0O1vr/AEyMH8RWlVW7j+YSjJ42sOTx2P8An+lcJRRRX9GHyJDRRRRRRRQAUUUUUUUUAFFFFeJfEz4d3ljeTatocDXNlITJJBGMvCTycDuv8v1rzSvrisDxB4P8Oa4zSX+mRGY8maP5JCfUlfvfjmvCxeTKcnKi7eR62HzNxSjUV/MtQThgFc4Pr61PWdT0lkX7rcelfM1Fezal8HNPdidO1m5gHZZ4hJ+o24rDn+DuvK2INS0x19XZ1P5BTXkzyvFR+yehHH0JfaL1FVlum/iUH6Gnfak/utXmtFeiR/B7xbIpZX00gHH+vb/4mrcHwU8Tvgy3+kxg9QJJGI/8cx+tZfUcR/Iy/rlD+ZE9FV3vIVODu/KmG/h/uufwFeYUV7Rp3wNGQ2o+IDjukFvj/wAeJ/pXaaB8MvCGjssi6cb6ZeRJeN5n/juAv6VvTyqvJ+9oYzzKjH4dS3RVF9Q/uxfmaryXk78bto/2eK8R8B+AtZ8VXMbpDJa6dn95dyLhcdwmfvH6fjX0ro2n2uk6VbaZZR+Xb28YjjHU4HcnuT1PvVpVVVCqoVQMADoBT69vCYOGGWmrfU8fFYuVd67Ghc3EcK8nLdgKypHZ3Lt1NN60UUUUV1nIFFFFFFFFABRRRRSDJOACSfxpa3vBOmm61H7XIv7m35Gc/M/b8uv5eteZnOaUsqwVTF1dor730XzZvhqEq9VU49QpGYKpZjgAZJpaktIzLcL1CJ8zHnk9gD+Gfy9a63QLAadpcNuQPMxukI7sev5dPoKv0UV/KOKxNTFVp16rvKTbfq9T7+nBU4qMdkXLKHyYORh2O5+BnPocegAH4VPRRRRRRWBQUUUUUUUUAFFFFFFFFABRRRRRRRQAUUUUUUUUAFFFFFFFFABRRRRRRRQAUUUUUUUUAFFFFFFFAoAKKKSkPWkoorYQlFFFFFFFABRRRRRRRQAUUUV8GfHT/kr/AIn/AOv96+z/AIVf8ku8Kf8AYEs//RCV8YfHT/kr/if/AK/3r7P+FX/JLvCn/YEs/wD0QlfoPFf/ACLMJ6L/ANJRyUPjZOn3BUTfeNSp9wVE33jXSUUUV+fHWNoooorK8Y/8ijrP/XhP/wCi2rVrK8Y/8ijrP/XhP/6LatKP8WPqhPYKUfepKUfer4R+FP8AyVHwn/2G7P8A9HpX6B1+fnwp/wCSo+E/+w3Z/wDo9K/QOvuePP8AeKXo/wAznw2zJm+6fpUFTt90/SoKq6x/yCL3/rhJ/wCgmvgb4U/8lR8J/wDYbs//AEelffOsf8gi9/64Sf8AoJr4G+FP/JUfCf8A2G7P/wBHpT4N/wB1xfovykTX+JCjqKmb7p+lQjqKmb7p+lfoHRRRXwJ1kFFFFFfJf7Y/h230zxvp2u2sSxDVrZvOCj70sRALf98ug/DPevrSvkD9rjxVba74/g0eylEsGiwtDIwOV89yC4H0AQH3BHavrODFVeZpw2s7+n/D2MMRbkCpojlfpUNTRjC/WvQ/2LNTln8Ia5pLklLS9SZM8481MEfTMefxNe+V4T+xjpEtr4F1XWJY2QX98EjyPvJEuNw9tzMPqpr3avP4lcHmtbk2v+Nlf8SqPwIbL1FR1JL1FR18Q/tPf8ly8Q/9u3/pNFX1N+z/AP8AJG/DX/Xn/wCztXyz+09/yXLxD/27f+k0VfU37P8A/wAkb8Nf9ef/ALO1fS8R/wDIiwfpD/0gxpfxJE0f3BUb/fNSR/cFRv8AfNdxRRRX58dY2iiiiiiigAoooor88vHv/I9a/wD9hO5/9GtX6G1+eXj3/ketf/7Cdz/6Navv+Av41b0X5s5cTsgqwOlV6sDpX3x4O/5FHRv+vCD/ANFrXzb+1P8AC7+y7yTxxoNv/oNy+dShQcQSk/632Vj19GPvx9JeDv8AkUdG/wCvCD/0WtaN9a219ZTWd5AlxbTxtHNFIoZXRhgqR3BBr5jLs1q5ZjnWhqru67q/9WNZwU42ID96pI2zwetRn71Ar5J/Zk+KP/CL6snhbXLnGiX0v7iVzxaTNxnPZG6HsDzx8xr66r4c+O3w4uPh/wCKTHAskmi3hMlhO3OB3jY/3l/UYPrj2v8AZa+KR1ywTwXr1xnU7SP/AEGZ25uIVH3D6ug/NfoSfp+JcrpYuis1weqavL/P1X2vv7mVGbi+SRLIuRkdahqdW3CmSL3H417xRRRXwB1EdFFFFVdY/wCQRe/9cJP/AEE1aqrrH/IIvf8ArhJ/6CaqHxIT2ClHUUlKOor88fDX/Ix6Z/1+Rf8AoYr9GK/Ofw1/yMemf9fkX/oYr9GK+/49/iUPSX6HNhtmTnpVerB6VXoooor8+OoKKKKKKKKACiiivmz9uD/mUP8At9/9t6v/ALE//IueI/8Ar8h/9ANUP24P+ZQ/7ff/AG3q/wDsT/8AIueI/wDr8h/9ANfoM/8Akk4+v/uRnJ/y+/rsSQ9/wom6iiHv+FE3UV9CUUUV+fHWR0UUUUUUUAFFFFFFFFABRRRRRRRQAUUUUUUUUAFFFFFFFFABRRRRRRRQAUUUUUUUUAFFFFFFFFABRRRRRRRQAUUUUUUUUAFFFFFFFFABRRRRRRRQAUUUUUUUUAFFFFFFFFABRRRRRRRQAUUUUUUUUAFFFFFFFFABRRRRRRRQAUUUUUUUUAFFFFFFFFABRRRRRRRQAUUUUUUUUAFFFFFFFFABRRRRRRRQAUUUUUUUUAFFFFFaunf8ei/U1lVq6d/x6L9TXNi/gOnCfGFcb4x/5DI/64j+ddlXG+Mf+QyP+uI/nUrVGakaomrzD1EZaVMtQpViPqajbrSHpSt1pD0pDJBSjrSClHWmVQ8QaLpXiDSZ9J1qwgvrKYYkimXIPoR3BHYjBB5Bq/RThOUJKUXZobSasxxqW1nmtpfMgdkfpkY59iKhor5A+M/7Puq+GxPrXhAT6rpC5aS2I3XNsO/A/wBYvuOQOoOC1eFV+mZrxz4z/AnQ/Gfnavofk6PrzZZmC4gum/6aKOjE/wAY/EN2/UOHePWrUMy+U/8A5Jfqvmup42Kyz7VH7v8AI6zS9Zhutsc2IZjgAE8Mfb0+h/WtSuAFbOk61JDthumaSPP3zyy/4j9f0FfF1FbHi3w1rnhXWJNJ1/TprG7Tna4+V1/vKw4ZfcZFY9fqdOpCrFTg7p7NbHitNOzOmopkEsc0SyxOHRuhFPorQ0HWNU0HVYdU0e+msryE5jlibBHsexB7g8Hoaz6K0TsROEZxcZK6fQKRlVlKsAQeoNLRX1r8HPjlpfibyNG8TGHTNZPyJNnbBdHtgn7jn+6eCehydtezV+cle1/Bv456j4bMOi+Kmm1LRwAkdx96e1Hb/fQeh5A6HgLXfQxf2Z/efkvE/h98WJyxebh/8j/l93YyrzTivz24LDuvcf41n10tVL2yjuPnX5ZMdex+tfWFFUtD1bTdc0uDVNIvYb2znXdHNE2Qfb2I6EHkHg1dr0Ufks4SpycZKzXQyBS0skbxOVkXaeuDSCiiiiqRkxaVelJTqK8R+NfwOtPEJm13wlHBZascvNacJDdH1HZHPr0J645Ne3UUp0o1I8sj0cqzfF5ViFXwsrPr2a7NdV/SFFXrO8OQkx47N/jVGlr87NRsrzTb6axv7aW1uoGKSxSqVZGHYg1Xr7f+LPwv0Lx/Y77hRZ6tEmLe/jXLAf3XH8a+3UdiOc/IHjrwhrvgvWm0vXbQxScmKVeYp1/vI3cfkR3ANeNiMLKlr0P37hri3CZ5DlXu1VvH9V3X4rr3NwEEAg5B6Gisu1uWh+U5ZPTuK0o3WRdyMCK5+iiiuY+sHUUUUUUUUAFFFFFFFFABRRRRRRRQAUUUUUUUUAFFFFLX1T+zf8Zk1aK28HeLLrbqSgR2F7K3/H0O0bk/8tPQ/wAXT733vlWlUlSGUkEdCK8jOslw+b4d0a2/R9U/63XU6MNiZ4efNEKx9Z04szXUA56uo/mK2KK/So0leEfs5/GZfEUcHhPxTcBdYRQlpdueLwAfdY/89OOv8X16+71+B5plmIyzEPD11Zr7mu6Pr6FeFeCnA45aWtXWNO8stcwD5OrqP4fU/T+VZVFFFFeejZBRRRRSGlpDTKCiiikooooBhTqbTqKKKKBBRRRQaSg0UFIB1paBRRUF9dQ2VlPeXUgjggjaSRj0VVGSfyBqevO/2jNa/sT4P65IjhZryNbKMH+LzTtYf98bz+FdeBwzxeJp0F9ppfeyKtRU4Sm+iCnxIZJVjXqxCj86ZV3Ro/MvkOAQgLHI/wA9yK+LPEWpz63r+oaxcjE19cyXDjPALsWIH51n0UV/SsIKEVGK0R8G227s31UKoVRgAYA9KWiitfwbpLa94t0nRV3D7beRQMwH3VZgGP4DJ/Cv0DRVVQqgKoGAB2FfHv7Kmkf2l8WYLpgCmm2st0cjgkgRj8cyZ/CvsOvZy+FoOXc/DvE/G+0x9LDraEb/ADk/8khHYKpZugGTWISWYsTkk81q377LZucFuBWTRRRRXefmQUUUUUUUVLGgpDS0lFFFFIYUUUUUUUUAFI3SlpDRRRRQAlFFABLAAEkn86+LP2lNU/tP4w6xtk3xWgitY/8AZ2oNw/77L15vWn4r1H+2PFGq6t/z+3s1x0x99y39azK+fqS5ptn9WZXhfqmCo0P5YxX3I2rJdtpGPbP581NSKoVQqjAAwBS0UUUVB3hRRRXtP7H+mi6+JN3fumVstPcof7ruyqP/AB3fX1pXz5+xdp5j0bxFqzLxNcQ26n/cVmP/AKMFfQdfhnGuI9tm9RdIpL8L/m2fZ5RT5MLHzuynrL7bIrj77Bfp3/pWHWrrzHbCueCSSKyjRRRRXyh6YlFFFIaQ0UGmUKKKKKSiiimgHUUUUUhpabQxoKKKKKzPFGv6R4Z0eXVtbvorO0j6u5yWbsqjqzcdBzXO/FL4kaD4B07zL6T7TqMqFrawibDyehY/wpn+I++ASMV8g+P/ABrr3jbWDqOuXW/bkQW8eRFAp7IvboMnknua+s4e4Ur5q1Vqe7S79X6f57ep5eYZpDC+7HWXbt6hUlvDJPJsjXJ7+g+tS2Vm9w2TlYx1bH8q2oIY4YxHGMD+ddb8YPjFrHjaSXTdO83TNB3ECANiS4HYykfntHA/2sA15bRRX7LgsDh8DRVHDx5Yr+te7Pj61epXnz1HdkNlZx2654eT+9jp9Ks0UUVY06xvNSvorHT7Wa6upm2xQxIWdz6ADrXUfDX4e+IfHmpeRpNv5VnGwFzeygiKEemf4m9FHPPOBzX1v8Mvhv4d8BWAj0yDz79023F/MoMsnqB/dXP8I9BnJ5r2cLgZ19dkfD8TcaYPJIumvfrfyrp/ifT03fpqFBpHZVGWNVpJGb2HpXmnwj+ANtY+TrHjlY7u6GGj01WDRR9/3pHDnP8ACPl46tnj3uKOOKNYokVI0AVVUYCgdAB2p9FfQ0aEKMeWCPwHOM8xucVvbYqd+y6L0X9N9WSSzY4TH1queTznNKaSiiiitTyAooooooopDQhpKU0lFFFFJjCkNLSGiiiipBBSGlptFFZHirxNoXhbTTqGvanBYwc7fMb5pCOyKOWPsAa+cPiV+0JrOq+dp/g+FtJszlTdyAG5ceq9o/wye4Irnr4mnRXvPU+jyPhfMc6l/s8LR6yekV8+vorhRT442kOFX8T0FWordF5b5j+le8/ED4jeFfA8BOtagDdld0dlbgPO4/3c/KPdiBx1r5p+JPxx8VeKhJZaYx0PS2ypit5D50g/25OD+C4HODmvLbq4nurmS5uppJ55WLSSSMWZ2PUknkmoq8Wvj6lXRaI/asg4Cy7KrVKq9rU7vZekdvm7v0K0ULyey+pq1FBHHzjJ9TUtFFFFFcJ9yFFFFFFFFABRRRRRRRQAUUUUUUUUAFFFFFFFFABRRRRRRRQAUUUUUUUUAFFFFFFFFABRRRRRRRQAUUUUUUuKMUAFFFFJRTqKACiiim0uKWigAooopMUYpaKACiiikxRilpY0eR1jjVndiAFUZJNABRRRTcUYr0Pwn8GPiH4iKPDoUmn27f8ALfUD5Cj32n5yPcKa9g8I/sy6Rb7JvFGuXF8/UwWa+VHn0LHLMPoFNeBj+J8rwN1UqpvtHV/hovnY7aOX4it8MdPPQKKgnvLaHh5lznGByc/hVC41jr5EX4v/AID/ABr5cALEKAST0Aru/Cfwi+IPiQq1n4euLW3bH7++H2dMHuN2GYf7oNfY3hXwL4Q8LBToPh+xs5FGBMI982PTzGyx/Oulr4vH+Ik3dYSlbzl/kv8ANnq0cjS1qy+41qhmu7aEkSTKCDggckfgKwJ7y5mG2SZsei8DH+fWq5r5x8J/sxW6bJfFXiJ5W/it9Oj2j/v44yR/wAV634U+F/gPwzsfS/Ddn9oTkXFwvnyg+oZ8lT9MCuzor4zHcRZljrqtVduy0X3K1/mepRwVCj8MTYm1hcYhhJOOC5xg/QVRn1C7lJzKUXOcJxj8etVDRRRRRXinUFFFFAoxS0UCDPNDHGKFNJJ2pBS0UUgYGko7miilFJTqQmFNbrTqZRRRRQIKUUlKKKO9FAoAWkalprdaWiiikSNooopaSiihAO7UUUUU4daRetOFDEwptK3SkpaKKKQBTT1p1MooooFMAooo70DrS0gpaTExR1oagUjdqKKKUdaQhKKKKWiiiqABRQehopR0oooqRDHpKKKKdSDrS0CYUlKelJRRRRQIKWkpaKKKB1oADSUppp6U6lpB1paEJiUUUUDpRRRQIUUtFFKKWkFLSYCGkpTSUUUUU0Ap60lB6UUU8dKZT+1JiYUUUdqbRRSimMSiiilooopCFoNFIaKKKB1oAY1JSminUUUUAJRRRQKWkFLQSwoooooooFABRRRRSikpRQ9hgaaaU9aQ0tFFA61IhKKKUUtFFFUSLRRRSjpS0UUANbrSUUUUUUUDG0UUUVR8RX40rw/qOqNyLO1lnPGfuIW/pV6uE+P2oHT/AIUawyNtkuFjt0997gMP++d1dmXYf6zi6VH+aSX3szqS5YNhU1oqNdxK67k3guB/d71DVrTFbz3kVgPLQk59D8vH/fVfIDMWYsxJJOST3pvalakNf0sfOlrk5JOc+1OFNFSL1pDTVXdLEvqwp3en2S77+JfTmtaKvNClsOq/pvBkk7LGfzyP8Kor1q9AdmnzyepwKTxvIFs4IhxhcmuSi+WzkY+ldB49lzdiP+6oFc7cnZp/1Ndknqcs/iH+Fl3PdT9d0mB+Fbp+8KyfCibdLRv75LfnWsPvVR09d98K9N8MR/Kn4V5zoKb7zPuK9S8NphVJ4AFTQWppTWorfdNcx4mk2wtXSynCGuO8WSfIyjqeBXn/AI1mE/ie/cHOJPL/AO+QF/pWI9Wb+b7ReT3HP72Rn59zmqz9cVhJ3bZzN3ZveGoxFoVmo/ijD/8AfXzf1rRqO3jEUEcS9EUKPwFS0xqY9PNRmpLQtA60UopKb3pxpppFoWgUUopKKKKQwooopR1pKUUl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mf2N/ESy6XrHhWZ18yCQXtuvJZkYBJPYBSE/F/wAvoKvhf4K+Jx4S+JOk6rNL5dm0v2e8JYhfKk+UlsdQpIfHqgr7or8i4xwP1fMHVS0qK/z2f+fzOyjK8bCNRSnpSUUUUV8kbBRRRRRRRQAUUUUUUUUAFFFFFFFFABRRRRRRRQAUUUUUUUUAFFFFFFFFABRRRRRRRQAUUUUUUUUAFFFFFDqroyOoZWBBB5BB6g0UUwCmsqspVgCCMEHoRTqK8x8T6RJpN+yrk28mWibB6f3fqP1rKr12+s7e+tmt7qMSRt2Pb0IPY1wHiHw1daaWmg3XFrz8wX5kH+1/j+eK/fuDOPKGOpQweOly1lom9p/PpLy69Ox8pmOWSpN1KavH8v8AgGcytHJ5btk9VOMZH/1u/wD9elq5LGki7XGcHI9QapzK8J+flCThwOAPf0/lx2zisGiiiv048YKKKKKKKKACiiiiiiigAooooooooAKKKKvWH+o/E1aqrYf6j8TVquee4yvcf6z8KjqS4/1n4VHRRRRUCCiiiiiiigAooooooooAKKKKKKKu6PpN3qk223jxGDh5WGFX/E+1c2LxlDBUXWxE1GK3b/r8DSnSnVkowV2FFFLErSybIxuIOGPZeM8n8Rx15qvY2s15dJb267pHOB6D3PpXpWlWMWnWEdrDghR8zYxubuah0TSLbSoAkQDykDzJSOWP9B7Vo1/PXGvF7z2qqNC6ow27yfd/ov8APT6/LMu+qx5p/E/wE5yFXBZjhR6mtG1hEEQTgt1dgMbm7n/PQYptrbiFFLEPLjDPjGfXA7D2/nViiiiivhT1QooooooooAKKKKKKKKACiiiiiiigAooooooooAKKKKKKKKACiiiiiiigAooooooooAKKKKKKKKACiiiig9KKTvVRQMKQ9aWkpKKKK0EJRRRRRRRQAUUUUUUUUAFFFFfBnx0/5K/4n/6/3r3TwR+0F4G0XwXoej3dtrTXFjp1vbTGO2QqXSNVOCXBIyD2qp8Q/wBnvXPE3jbVtftvEGmwRX1w0yRyRvuUHscCsD/hl/xH/wBDNpX/AH7k/wAK/T62MyPH4OjSxVX4Utr72t2OJRqRk2kTp9wUwocnp1oVwABg0vmD0r0L/hpT4e/8+uvf+Asf/wAco/4aU+Hv/Prr3/gLH/8AHK89/wCGX/Ef/QzaV/37k/wo/wCGX/Ef/QzaV/37k/wrz/qPC/8Az+f3v/IrmrdhPLb1FHlt6il8welHmD0r2X4dfGLwp468QHRNFg1RLlYGnzcQqqbVIB5DE55rr/GP/Io6z/14T/8Aotq8l+CPwV1fwD40bXr7WrG8iNpJB5cMbBssVIPPGOK9k1uzbUNFvrBHCNc28kIY8hSykA/rXzGZwwNHGR+pyvT018+ptDmcfeGshAycU0fep7PuGKYOtfA/wp/5Kj4T/wCw3Z/+j0r9A6+bPB/7OevaH4u0bWpvEWmSx6ffwXTxpHIGZUkViBkdcCvpOvY4vzHDY6tTlh58ySd/vIoRcU7kzfdP0qCpTICDwaiqrrH/ACCL3/rhJ/6Ca/PrwPqVvovjTQ9Yuw7W1hqNvcyhBliiSKxwPXANfoVew/aLOaAEAyRMgJ7ZB5/Wvlv/AIZf8R/9DNpX/fuT/CteEsxweEp14YqfLzW7+d/zFWjJtNIUdRU55BFQDrUnmD0r0L/hpT4e/wDPrr3/AICx/wDxyoLn9prwLGCIdK8QzNjj9xEoP/kT+lcJ/wAMv+I/+hm0r/v3J/hR/wAMv+I/+hm0r/v3J/hXWsFwuv8Al6/vf+RPNW7CeW3qKPLPqKXzB6UeYPSqvxC/aO17WrCXTvDWnDQopVKyXJm8y4IP904ATjuMkdQRXmnw18D61498SR6XpkTiPcGu7tlJjt0J5Zj69cDqT+Ne+eGf2YdGtpxL4h8R3eoKMHybWEQL9CxLEj6ba9w8M+H9F8M6VHpeg6bBYWiciOJfvHAG5ieWbAHzHJPrWlbiPLcsoOjlcLyfWzt6u+r8uglSnN3mKqAHnmlYhRk0wyegphJJ5pfC+i2Hhzw9Y6HpiFLSyiEUYOMnHVjjqSck+5NaNFFfns5ynJyk7tnWlYDyc0lFFfEP7T3/ACXLxD/27f8ApNFXqPws+O/gvwz8PtG0HUbbWGurKDy5TFboyE7ieCXB7+lX/i18B9a8afELU/EtprmnWsN55W2KSNyy7IUQ5xx1U1yn/DL/AIj/AOhm0r/v3J/hX6X9dyXG5dQw+Kq25Yx2vuo27HHy1IzbSJo/uCkZCWJ4pFfC4waXzB6V6F/w0p8Pf+fXXv8AwFj/APjlH/DSnw9/59de/wDAWP8A+OV57/wy/wCI/wDoZtK/79yf4Uf8Mv8AiP8A6GbSv+/cn+FcP1Hhf/n8/vf+RXNW7CeW3qKPLb1FL5g9KPMHpXoX/DSnw9/59de/8BY//jldt8MviNoHxCivpdCjvkWxaNZftMSoSX3Yxhjn7prwf/hl/wAR/wDQzaV/37k/wr1r4A/DLUPhvbavFqGpWt6b94mUwKwC7A/XP+9XnZrhchp4WUsHUbqaWWvdX6di4Sqc3vITy29RTWUr6U/zB6U123Yr0+vzy8e/8j1r/wD2E7n/ANGtX6G18zeJP2bfEGqeItS1OPxHpkaXd3LOqNFJlQ7lgDx15q+EMywuBq1XiJ8qaVtwrxcrWGVYHSq9S+YPQ19CeDv+RR0b/rwg/wDRa1q1U0SzbT9FsbB3DtbW8cJYcBiqgE/pVuvkqrUqkmu5utiM/epKU9aSsH4geE9L8a+FrrQNWTMUo3RSgZeCQfdkX3GfxGQeCa+GPEuj6/8AD7xq9jcNJZ6np04kgnjON2DlJEPcHr+h5BFfoLXnfxv+F9l8RtJh8uWOy1i0P+jXbLkFD96N8cle49D06kH6bhnPVl9R0a7/AHUt/J9/TuY1qfNqtxynaamGCPaq9PRtv0qf4IfEW0+IXhRLpikOr2oEeoW4PR+0ij+42Mj0ORk4ye9r57+G/wAD/G3gfxZa69pvijSz5Z2XEPlyBZ4iRuQ8dwOD2IB7V9CV5ec0cHTxLeDmpQevXTy1/Aum5W94R12n2ptSFwR0NR0VV1j/AJBF7/1wk/8AQTVqor2H7RZzQAgGSJkBPbIPP615cXaSLYUo6ikpR1r87PDX/Ix6Z/1+Rf8AoYr9GK+YNK/Zn8Q2eqWl2/iTS2WCZJCBFJkhWB9K+n6+x4wzLC46dJ4efNa99/IwoQcb3Jz0qvUvmD0NRUUUUV8YdAUUUUUUUUAFFFFfNn7cH/Mof9vv/tvV/wDYn/5FzxH/ANfkP/oBrsf2gPhfqXxJ/sT+z9TtbH+zvtG/z1Y7/M8vGMemw/nVn4B/De/+HOlapaX+o21615MkimBWAUKuOc/Wvs5ZnhXw5HCc/wC87a/zt/kc3K/a83Qkh7/hRN1FIjbc0O27FelUUUV8YdIyiiiiiiigAooooooooAKKKKKKKKACiiiiiiigAooooooooAKKKKKKKKACiiiiiiigAooooooooAKKKKKKKKACiiiiiiigAooooooooAKKKKKKKKACiiiiiiigAooooooooAKKKKKKKKACiiiiiiigAooooooooAKKKKKKKKACiiiiiiigAooooooooAKKKKKKKKACiiiiiiigAooooooooAKKKKKKKKACiiiiiiigAoooorV07/j0X6msqtXTv+PRfqa5sX8B04T4wrjfGP8AyGR/1xH867KuN8Y/8hkf9cR/OpWqJqlaomrzD1EZaVYi71XSrEXeo2601ulObrTW7UiiQUopBSim0UUUhi0UUUhpKU0lNAKKWkFLWD478HeHfGuitpXiGwS5i58qQcSwt/eRuqn9D0II4r49+MfwX8Q+Amk1G33aroO75byJPmhB6CVf4fTcOD7E4r7gpsiJIjRyKrow2srDIIPrX0mQ8TYvJ52g+an1i9vl2f8ATTOTE4OniFro+5Zsb64sn3Qvx3U8g/Uf4f411Gmalb3y4X5JB1Ruv4eorjTT0Zo2VlJVgcgjg59RX5nUV9VfGf8AZ2tdQM2teAUitLvl5dLJCxSnr+6PRD/sn5fQqBz8valY3mm301jqFrNa3UDlJYZkKujDsQeRX7Xk+eYTNqXPh5ardPdeq/XY+dxGGqUJWkjvKKwtJ1vdthvTz2lx/P8Ax+lbiMrqGVgykZBByCKrUUUV7Bzi0UUV1vw2+IHiLwHqn2rR7jdbSEfaLKXJhmHuOzejDB+oyD9d/DD4keHvH2nCTTZvs+oRoGubCVh5sXYkf30zj5h6jIB4r4Xq3pWoX2lahBqGm3c1pdwNuimiYqyn2IrpoYmVLTofIcScH4TOouovcq9JLr5SXX13X4Ec8Mcy7ZFz6HuKyrq1kgOT8yH+IDp/hWzQQGBBAIPUGv0Qorw74N/Hax1zydF8YyQ2GqHCR3vCwXB/2u0bH/vknpjgV7jXr06kaivFn4Nm2UYvKq7o4qFn0fRrun1/q5z9Oq9d2PWSEfVf8Ko8g9MEdqKKKK2PKFoooorF8ZeF9F8XaJLo+u2a3Fu/KN0eJ8cOjfwsP/rHI4raoqmk1ZmlKtUoVFUpyaktU1uh1SQyvC25GHuD0NRjrTq+KPi78Ktb8A3huMNf6JI2Ib1F+7n+CQfwt+h7dwPO6/RW+tba+tJrO8t4rm3mQpLFKoZXU9QQeCK+XfjZ8DrnQVn1/wAHxS3elDLz2WS8tqPVe7oP++h3yMkeRicE4+9T2P2zhPj6njeXC5g1GpspbKXr2f4Py2NW3mSZcrw3de4qSsdGZWDKcEelaFtcrINr4V/0NeGUUUV5x+mliiiiiiiigAooooooooAKKKKKKKKACiiiiiiigAoooqSCWSCZJoZHiljYMjo2GVhyCCOhr68/Z1+MCeLrVPDfiO4jj8QQr+5lbgXqAckf9NAByO45HfHx/UtrPNa3EVzbTSQTxOHjkjYqyMDkEEcgg968TPcjoZxh/ZVNJL4ZdU/8u6/U6sJi54afNHbqgrD1jTfLzcW6/J/Go/h9x7f56dNyiv0loryL9n34uQeOrEaNrTxweIraPJxhVvEA++o7N/eX8RxkL67X4Lj8vr5fiJYeurSX4+a8mfX0K0K0FOD0OPorR1fT/s586H/VE8j+6azqKQ0tIetcRsgooopKKKKAYDrTqQUtFFFFAgooopDRQetFBQoooHSiivnP9tXWCuneHtAjcYlmkvJV7jYAiH/x+T8q+jK+M/2sdVOo/F65tdwKabaQ2wx0yV8w/rJj8K+w4Hwvt83hJ7QTl+n5s83NqnJhmu9kFbHh6P5JZSByQoOOfU/zFY9dDo8eywT5cFssff0/TFeSUUUV+5HyJcooor6X/Yx0pk0zxDrboCJZorWJ+42KXcf+Pp+VfQleafsyaYNO+D2lSFSsl5JNcyZ75cqp/wC+VWvS69/DR5aUUfzLxdi/rWdYip2ly/8AgPu/oUtVb5UT3JP+fzrPq1qbBrnHcADrVWiiiit2fOBRRRRRRRUsaCkpTSUUUUUhhRRRRRRRQAUhpaaetFYXxD1A6V4D1/UlfY9vp08kZzj5xGdvP1xW7Xm37TN8LL4N6wu8rJctDAnvmVSR/wB8q1RUlywbPSyfD/WcfQo/zSivvaCpbNS91GB/eB/Ln+lRVa0td12Dn7qk/Xt/Wvi2iiivnz+qTWooooooooAKKKK+xf2UbD7H8Iba4wP9OvJ7j8m8v/2nXrFcd8ErL+z/AITeGbcfxafHP/38/ef+zV2NfzpnVb2+Y16neUvuvoffYSHJQhHyRi62QbwAHOEAPscmqBq1qbK99KVORnH4gYqqaKKKRuleYdIUUUCkpDS0lMYtA60UoooopCQoLMQABySelMBaKKFVmYAAkngAClrx342fGax8JJNofh9ob7XcFXfhorP3b+8/+z2/i9Dyfxw+OeftHh3wPdccpcapG3X1WE/+z/8AfPZq+dCSxJJJJ6k1+kcNcGOpbE49WXSPfzl5eX39n8/mOcct6dB69X/l/mFaGn2BlUSTZCdQvc//AFqm0+w8s+ZPgt/CvYf/AF60Kt6xqV/q+pT6lqd3Ld3k7bpZpW3Mx/zwB2HFU6Kt6Rpt/q2owadptpNd3c7bYoYl3Mx+n059q/U4QSSjFaHy05qKc5vzbf5goCgKoAA4AHaiiiqle2/Bv4F6h4h8jW/FizafpJIeO1+7PcjtnuiH1+8R0xkNXonwY+B+n+GvI1zxQsOoayMPFB96C1Pb/fcevQHpnAavaa93B5Z9ut93+Z+N8V+I3xYXKn5Of/yP/wAl93cKjllC8DBP8qZLLnhOPeoaqaRpthpGmwabplpDaWkC7YoYl2qo+n657nmrdFFez5I/HpzlOTlJ3bFJLHLHJpKKKKKKKCRDRRRRRRRSYBRRRRRRRSKEPWkooooorzj4n/GDwv4JEln5n9q6uvH2K3cfuz/00fkJ9OW6cY5rKpUjTjzSdkdmAy7FZhWVHCwcpPov17LzegUh60tSRQM+Gbhf516DeXNtZ2sl1eXEVvbxKXkllcKiKOpJPAFeEfE/9oWysTLpvgiFL64GVbUJ1Pkof+ma8Fz15OBx0YGvEfiH8RfFHjm6LaxfFbRWzFZQfLBH+H8R92yfoOK5CvGxGZSl7tPTzP2bh7w1oYa1bMnzy/lXwr17/gvUhUFiAMknoKsxWveQ59hU8caxjCjHvTq0vEOuav4h1N9S1vUJ767frJK2cD0A6KPYYFZtFFeW227s/UadOFOKhBWS2S2AAAYAAHtRRRRRRRSLCiiiiiiigAooooooooAKKKKKKKKACiiiiiiigAooooooooAKKKKKKKKACiiiiiilxQAUUUUlLilooAKKKKKKTNH5UAFFFFLSfhSUv4UAFFFFGaWk5o5oAKKKKKSuv8G/Dfxp4t2yaLoN1JbtyLmUeVDj1DtgH6DJr2jwd+zLEpSbxbrxkPe205cD/v445H/AR9a8XMOIcuy+6rVVfstX9y2+djroYGvX+COnfoFFRT3EEA/eyKvtnn8qoT6ugyIIyx7M3Ar5qHJwASa73wh8H/iB4n8uW00KWztXxi5vj5CYPQgH5mHuqmvr7wh8PvBvhMK2h6BaW8y/8vDKZJunP7xssPoCB7V1VfD5h4hyd44Olbzl/kv82evQyJb1Zfd/malQz3dvDnzJVBHUDk/kKwZ766myGlIBz8q8DHp/+uq1fPnhH9mbSLfZN4o1y4v34Jgs18qPPoWOWYfTaa9g8KeB/CXhVFGg6BY2TgY84R7piPQyNlj+ddFS7a+Jx+e5hj7rEVW122X3KyPWo4OhR+CJrz6x2gi/F/8AAVQnvLifiSViv90cD9Kr5o3Gm04UbaUV5B03HU0mjcaSjFIaWjFANhmg0UhPNJQKULRjFIkWkNIWozmkxRS0DrRdhcXNLTaKKWkp1ABQ3WlxTaSkpRRikIKXNIxo3UlPpo606gTFpKDRSYopaSkAmKBS0UUopBSihiCmGnnvTDRRRRSEJSikpRRRRRTQC0UUUopwpopwpCYhpKU0lHeloooAG+7TKc3am0UUUUAFFFFApaBRSZLFFI1KKRupopRSUooQCUUUUtFFApiA0UGmt0paKKKkQ2iiilFLSCloEwNJSmkoooooAKWkFLRSr1pKUUAB6000tIaUUtIKXvQhCUUUooooooELRRRSjpS0UUgE70lFFFFFFNAFFB60Uq9aU0i96U0hBQaKQ0lKKSlHSmxsKBRSilooopCCkalprdaKUUlKKAGnrSUUUtFFFABRRRQKWgdKKCQooooooooAKKKD0opRSU4dKGNiUhpaQ0UopKUVKExKUUlKKKKKUVRItFFI3SlooooAbSN0paQ0UUUUAApKKKK8X/az1DyfCuj6YDhrm9abg9RGhB/WQfpXtA6181/tY6gZvGOl6aCCttY+Zx2aRzkfki/nX1PBmH9tnFK+0bv7k7fjY5cZK1JhV3TwixSkn95lQPZec8fl+VUj0rRtdy2UaEYVmZ1Pcg4H81NeLnk0lL3pK/eTxB61IvemLUg4FJ2q3oab9RJ9ABVQ9K0PD4/18p4xn9OK6MMveJkPXpVi+bydCY/3iT/T+lV16VPrX/HpaQD+MpkfUgmuX8XS+bqsn+9isnVDttY1/GrWrP5upsevzGqGsthlT0Wt5vRnLuzb0ePytOhT0QVbXqaZAu2FV9AKkTpVnwtHum3e9ejo/wBl0G8uB1jt3YfXacVwnhKL7prsfFEn2fwbdY4aTZGPxYZ/QGnT0i2aw0TZHdHEZrj9S/f6zaQ4zunXP0DZNdZftiI/SuW09TN4ph9Iwzn8sfzNeZUwnnNPPSo65TmR1opRSUopDUZp56VGaRohaUUlLSUlKaSkWLS0lLSUUUUAFFFFL2pKU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vt74BeKT4s+GWnXU0m+9sx9iuzySXjxhiT1LIUYn1Jr4hr2H9lXxcNB8etod1IFstbUQ5PRZ1yYz+OWXA6lh6V8xxZl31zAOUV70PeXp1X3a/I1oy5ZBTTTqQ19dUUUV+OHaFFFFFFFFABRRRRRRRQAUUUUUUUUAFFFFFFFFABRRRRRRRQAUUUUUUUUAFFFFFFFFABRRRRRRRQAUUUUUUUUAFFFFFFFFABRRRXP634Vsb4tNbf6LcHklfuMfcdvqMfjXFarpN/psmLqBlTOFkXlD1xg++OnBr1Wh1V0KOoZWGCCMgj0Ir7rh/j/MspSpVH7Wmukt16S3+Tujy8XlVGv70fdf9dCrJajloTsP90/dPH6dO3vxVckq+2RSjE4Gejdeh79CcdcdRWlTWVWUqwDAjBB6EV45RXfa14TsJo5J7RjaygFtqjKHv07fh+VcDX7jw7xNg8/pSqYa6cbcya1V9vJ7Pb52PmsXg6mFklPqUaKlmt9qs8TEYydrHIPU/UfyHpUVFFFFfRHIFFFFFFFFABRRRV6w/1H4mrVVbD/UfiatVzz3GV7j/AFn4VHUlx/rPwqOiiiioEFFFFFFFFABRRRRUlpa3F3OIbaF5XPZR09yfSuh8L+Hre+tVvruR2QscRLxnB7n39sV19pa29pCIbaFIk9FXGfc+pr814j8RsNltSeGwsOepFtNvSKa383b5LzPbwWTTrJTqO0X94UmcuEGSx6KBk9QM/Tkc1PbWxmJd32pngL1P1P8An61dhijhXbGgUHr6k4xknucAVzWkeEUXEupyeYf+eSMQPxPU/hj6mupijjijWONFRFAAVQAB7U6ivxfN89x+b1faYuo5dlsl6Lb9e59Lh8LSw8bU0VI7FpB+/Yqv9xDgkY7nt17enWrqqqqFVQoHQAU6iiiiivJOgKKKKKKKKACiiiiiiigAooooooooAKKKKKKKKACiiiiiiigAooooooooAKKKKKKKKACiiiiiiigAooooooooAKKKKKbSmkrWK0E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Wtp//AB6L+P8AOsmtq3XZbovcAZrkxj91I6sIvfbCuL8XsG1sqOqooP6n+tdpXA63N5+tXMg6b9o9wOP6GhqibrUjVEeleaemiulWY/u1Wj6irK9aY3Wmt2px60xutBSHjpSikHSnCkooopDCiiikPWkooqgFFLRRRRS0lACGg0DrQetFcN8Vvhf4a+IdiV1KD7NqUabbbUIV/ex+gbs65/hPvggnNdzSVvhcVWwlVVqEnGS6omcIzjyyV0JWlpmp3FlhQfMi5/dk/qD27+1ZtPr8/wD4n/DnxJ8P9U+zaza77R2xb30IJhmHsf4W45U8/hzXG1+k2s6Xp+s6ZPpmq2UF7ZzrtlhmTcrD6euec9jzXyr8aP2fdQ0Iz634LWbUtLBLyWXLXFuP9nvIo/76A67uTX7Bw7xvRxtqGNtCp0f2X/k/w/I8HF5bKn71PVfidtZXcF3HvgcN0yO6/Wp64a2nlt5VkikZGHcH+nftx7V0ulaxFdbY5sRTE4A7N9K8DopaSvvzyjUoooor2P4NfG7VPCpg0bxE02paIMIjk5ntR22k/eQf3T07HjB8coq6dSVN3izz8zyvC5nQdDFQ5o/ivNPowqvdWqzAsPlfHB9asUV+huhavpmu6VBqmkXsN7ZzrujlibIPse4I6EHkHg1er4R+G/j/AMQeA9U+16PcbreQj7TZy5MMw9x2YdmHP4ZB+vfhj8RvD3j7TfO0ybyL6NAbmxlI82LsSP7y5/iHqM4PFe1h8VGrpsz8F4n4NxWSydWHv0f5uq8pf57Py2MSSN422upUgdPWkHWtmaNJV2uufQ9xWbPbPCefmX1FdjRRRXYj4tkQpaQUtJRRRVIhhThTR1p9eG/G74H2+uGbxB4OhitdUOWnsgQkVye7L2R/yB68HJPy7eW1xZ3UtpeW8tvcQuUlilQq6MOCCDyD7V+iteb/ABj+E+j+PbNruHy7DXY0/c3YXiTA4SUDqvv1HbI4Pn4rAqfvU9z9O4R4/ng+XCZg+anspbuPr3X4rzW1u3uuiS4H+1n+dW6yantrgxna2SvYZ6V8WUVr+K/DuseFtal0fXLKS0u4+cNyrr2ZT0ZTjqPp1BrIrxWmnZn7fSqwrQVSm7xeqa2ZfopFYMoZTkUtFFFFI0CiiiiiiigAooooooooAKKKKKKKKACiiirGnXt3p1/BfWNxLbXUDiSKWNtrIw6EGvtT4D/FSz+IOkG1vPLttftEBuYAcCZenmxj0z1H8JPuCfiOr+gatqGhaxa6vpV1Ja3trIJIpUPII/mCOCDwQSDxXz3EPD9HOcPyvSa+F/o/J/8ABO3BYyWGnfo90IwDKVYAgjBB71z+q6ebU+bFloSefVfr6iuhpGVWUqwBUjBB7iv0bptef/BT4mad8RNB3nyrXWrZQL2zDdPSRM8lD+JU8HsT6BX4Pi8JWwdaVCtG0o7n19KpGpFTi7pnIUVc1Sya0l3Lkwt90nsfQmqdFFFFcxYopaB92iiiiigAooopKKKKBi0UUUh6V+fPxI1T+2vH+v6qGLJc6hM8f+5vO0f984r7y8X6idH8J6vqw4NlYzXA78ohb+lfnbX6h4cYfWvWfkl+Lf6HgZ5PSEPVijrXUwJ5UKR5zsULn1wK5q0UNdRKV3AyDII6jPNdRRRRWx4J04av4y0XSnXKXd/BA3GflaQA/oTX6mld2PmqtSNKEqktkr/cFFFIzBVLHgAZNfdvgvTm0fwfo2lMMNZ2EEDfVUAP6itaiivpUrKx/JVWpKrUlUlu3f7zHumLXEhOD8xGfpUdFFFFFFDMwoooooooqWNAaSlNJRRRRSGFFFFFFFFABTacelNorw79se9WLwHpOn7sPcakJMeqpG4P6ute4181/to3itf+GbAE5jiuJmGeu4xgf+gGufFO1Jn1nA9D22eUF2bf3Rb/ADCr2jr88j85AAH4/wD6qo1paOv7qR+5bH5D/wCvXzxRRRXiH9Hl6iiiiiir2gWpvtd0+xAybi5jiAxnO5gOn41MpKMXJ9BpXdgooor9APDtn/Z3h/TdP6fZrWKHH+6gH9Kv0UV/Ms5ucnJ7s/RUrKxzd0QbmUggjeSD171FS0lFIaWkNShoKBRQKSkpTVHXdW03Q9Jn1XVryKzsrdd0ksjYA9AO5JPAAySeAM1cISnJRirtg2krsWlFJUsEUkziOMEk/wCc/wCfWpr+6trGzmvLy4it7aFDJLLIwVEUdSSeAMV8pfHL4z3Xip59B8NyS2uhZKSzDKyXg4691T/Z6kdfQYvxp+K+pePL1rGz82x0CJ8xWxI3TEdHkx1PovIHuea8zr9c4Y4Qjg7YrGK9ToukfXu/y9T5bMs2dW9Ki/d6vv8A8AbGjSOqICzHoK2rGyW3w7YaT17D6U+ytEtl/vOerf4VYooor0b4PfCnWPH16ty++w0OJsT3jLy5HVIh/E3v0XvzgH9Dp0pVZcsVdnyuPzDD5fQliMTNRgur/Tu/IKKKa7qo56+lc78P/BWveONY/s3Q7XfswZ7iQ7YoFJ6u354AyTg4Bwa+wvhb8N9A8A6b5enx/adRkQLc38qgSS9yAP4Ez/CPQZJIzW94T8O6P4V0SHR9Ds0tbWPkgcs7d2Y9WY46n+Va1fSYPARoLmesv62P574r42xOdSdGjeFHt1l5y/y2Xm9RWYKMmq8khf2HpTXZmOSabRRRRXcfDBRRRRRRRSGFFFBoooooASiiiiiiikwCiik9OM0Vk+KvEmieF9LbU9e1GCxthwDIfmc/3VUcsfYAmvMfit8dtE8NedpnhvydY1ZSVaTObaA+7D759lOOuSCMV8weKvEmt+KNVfU9d1Ca9uW6Fz8qD+6qjhR7CvNxOYQpe7DVn6Lw34fYzM7VsXenS/8AJn6LovN/JMSnIjSHaoqWKAkhn4Hp61YUBRhRgV6j8Uvj1rniDzNO8L+doumHKmbcBczD3Yf6seynP+1g4rxg8mkorwqtadV802fuOV5Rg8qo+xwkFFfi/NvdkcUKpgn5mqWiiiiiisj0gooooooooAKKKKKKKKACiiiiiiigAooooooooAKKKKKKKKACiiiiiiigAoooooopcUAFFFFGKMUtJmgAooopaQUUfrQAUUUUUlLRQAUUUUUVJDFLcTLDDG8kjnCogyWPoBXp/gn4FePPEWya6sk0S0bBMl+Srke0Y+bP1Cj3rkxmPw2Chz4iaivN/l3+RrSo1KztCNwooqrcX9tCSGfc391Of/rV5YK1vDfhvXvEl19l0HSLzUZcgN5ERZU92boo9yQK+rPBX7PngrRPLn1fz9fu1wSbj5Ic+0ann6MWFdr4g8WeC/ANklrqE8Gk28aZjgt7N9irnGAI1IHJr4zF8dU5z9ll9J1Jejt8ktX+B6tLJpJc1eSiv667Fqkd0jXc7Ko9ScVjz6rM3EKrGPU8moI7W8ugsnLg8bmfp/WvA/Bn7NevXoS48U6rb6VGcE29uBNN9C33FPuC1e1+DPhD4B8LbJLPRI7y7TH+lX37+TOeCAflU+6qK4nWP2l/CFvvXTNH1e/cH5TIEhjb8dxYf981xerftPeI5Qw0vw3pdpk/KZ5JJyB+BTn/ADivFxOG4qzb+InCL6XUV917v53OynUy3DfDq/v/AOAaE+q26cRAyn8hWfPqN3LwH8sdwnH/ANerEejyY/eTKp/2QT/hVhNJtxt3PI2MZGQAf0r6oA4pVr4q1L49/E28z5etQWanqLezi/mysf1rnL34mfEK7YNL4z1xT/0yvHi/9AIrnpeHuPl/EqRX3v8ARFSzyivhizDOc+uepoNdEmn2atuEIJ9ySPyNS/Zbb/n3h/74Ffc154g0GyJF5rem2xA5Et2iY/M1nS+PfA0RKyeM/DisvVTqcOR+G6vg+98Qa9ekm81vUrknvLdO/wDM1nyO8jl5GZ2PUsck161Lw6p2/eVn8kc088f2YnO/Zbj/AJ9puv8AcPNKLS5ZgBby8nuhArpqK+9/+Fm/D3/oc9D/APAtP8aP+Fm/D3/odND/APAtP8a+BaK3/wCId4T/AJ/S/Aj+3Kn8qOd/s29/54/+Pij+zb3/AJ4D/vsf410VFffsPxI+H0r7F8aaADj+K/jUfmSKuW/jbwXcf8e/i7QJecfJqULfyavz2qa3urm3/wCPe4mi5z8jlf5VE/DrDfZrS+5As8n1ijnH0+8RSxgYjjoQT+QNRG1uv+fabt/Aa6iiv0asr6yvk32d5b3K+sMocfmKtV+edl4y8YWK7bLxVrtsvpDqEqD9Gre074w/EywAEHi+/fH/AD3CTf8AoamvLreHWK/5dVYv1uvyTOiOd0/tRZykkM0YBkhkQdAWUgdKi2110kcci7ZEVx6MM1E1naspBt4uRjhAK+7qBXxxpX7R3xFtGH2ptJ1AdCJ7Taf/ACGy12OjftSNvVdZ8IqVz80lpd8j6Iy8/wDfQryMRwNm9L4YKXo1+tjohm2Gl1t8jlttFdHJpVkykCNkPqrHP61Xl0WI48qZ19dw3Z/lX0tQK8l8OftCfDvV5hDPNqWlSsdqC6tSwcnsDGX/AFxXqOj6jZatp0WoafN51tKMo+xlyPocEV89jMsxeCf+0U3H1Wn37HZTr06vwSuYoBppNacuj3KZMbJIBjAzgn8/8apXEEtvJsmXaxGQMg8VZIo70tKK4TYiDU3tTiOKaBSYoxRRSsIMUlOooopaKAEFLSdKUc0g6UYoopCCjFIaUHtR2paSlNIBG6Cm0ppDQKSlFFAgFAoFLSUUUU0AUUUU4U6m06kIaaKKKKKKKAEbtTaVutJRRRRQIKKKKWiiikxDqZTm6Gm0UopKdQgYUetFAopRSUooYAetNbtTqa1FFFFIkbRRRSjpS0UUCButJRRRRRRQAoooFDdKKUUlOoYCUhpabSjpRRRQSFKKSlFFFFKKAFpO1LSGlooopAJRRRRRRRTAD0ooopV70poXpRQAUhpaSilptOpMTEp3akpaKKKKACmmnHpTG6UUq0lOoAbS0lFFFFA60AFFFFLRRRQSFFFFFFFFCAWkNFBop1IOtLSY2JTaU0lFKOlJS0IlhSikp1FKKSlFMQU1u1OprdqWiiigYlIaWm/xCiiiigQUUUUor4/+Pt+L/wCK+tOrFkhdIFHpsRQw/wC+g1fYAr4V8UX39qeJdU1Mf8vd5NOP+BuT/Wv0Xw5w/Ni61b+WKX3v/gHn5hL3UhDWsFCQxKH3Dy1PTGMjcR+tZJrYk8sSv5SgR7jtUdh2rM7UhpTSd6/XTyhBUlMHanr1pDWjpx8rRZpTwSp5rLl/1bduK0b8/Z/DTDpuwP8AP5114ZbszmyVVYkDGSTgVPqQ83WrSEcgNkj2Aptku66iHbIP4Zp9t++8TbuojQ/qf/rVxDfPfH61Q1Zt1yw7dKv2vNwze9ZdwTJd/Vv61VR+6c8ToR92nL0pD0pw6V13hKL5V4rV+Isnl6BZ2+cGSYt+Cqf/AIqoPCkWESoPifN/pdhaj/lnCXP/AAI4/wDZat6U2aPSmUNVbERrB8LIJNbu5/7kYT/vo/8A2Na2uPiFvpVHwWmYLuf+/Nt+oA/+vXGN0plOemNXKc6OgpwptOprUw056bSNEFOpo606kakNHekpFgOtLSClooopR1oAKKKKDSUp60l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pbaaa2uI7i3keKaJw8bocFWByCD2OaiooauAUUUV95fCfxbD418C6frilPtLJ5V5GuBsnXAcY7A/eA67WWupr5H/Za8b/APCPeM/+EfvrgrpusERqCfljuf4G9t33PqVzwK+uK/EeIcreXY2VNL3XrH0fT5bHdTnzRGmloNFFFFFeGaBRRRRRRRQAUUUUUUUUAFFFFFFFFABRRRRRRRQAUUUUUUUUAFFFFFFFFABRRRRRRRQAUUUUUUUUAFFFFFFFFABRRRRRRRQAUUUUy5/49pf9w/yNeP17Bc/8e0v+4f5GvH6/afCL4MX/ANuf+3Hzmfbw+f6DJf8AVP8AQ1Sq7L/qn+hqlRRRRX7IfPBRRRRRRRQAUUUVesP9R+Jq1VWw/wBR+Jq1XPPcZXuP9Z+FR1Jcf6z8KjooooqBBRRRRRRRQAUUUV6B4K/5F+L/AH3/APQjW1WL4K/5F+L/AH3/APQjW1X8p8Tf8jjFf9fJ/wDpTPvsD/u1P0X5F+w/1H4mrFV7D/UfiasUUUUV4Z1BRRRRRRRQAUUUUUUUUAFFFFFFFFABRRRRRRRQAUUUUUUUUAFFFFFFFFABRRRRRRRQAUUUUUUUUAFFFFFFFFABRRRRRRSGmldhcKQ0tIaSiiitRC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RlnVe2cn6VrtUFhB5MW5hh26+w7CpmNeXiKnPLToenhqfJHXdlTWLsWOmzXH8QXCe7HpXnyDmtjxZqQvLsW8LZggPJHRn9fw/z1rJQVG/eozT3qNq5jqRLF96rC1FEOKmXpTT1qOn0ygpDh0p1JS0UHpRSGkMKB96ilFJRRRVALRRRRRRRQAgpKUUlFJSmkoAUdadTV606im06m0DQUlLSV4/8aPgZovjTztX0PydI19ssz4xBdE/89AOjZ/jAz6g9vkXxT4d1rwvrMuka9p81jeR9UkHDDOAykcMpwcEZFfo1XO/EDwT4d8caMdM8QWSzKAfJnT5Zrdj/ABI3Y8DjkHHIIr7nh3jSvl9qGKvOl+MfTuvJ/I83F5dGt70NJfmbOlazJBiG6zJF0D5+Zf8AEfr1rooZY5olliYMjdCK4Srmn3s9lJuib5T95T0b8P6//qr88aK9J+MHwh8Q/D64e6ZTqOhs2Ir+JOFz0WRf4G/Q9jngebV+x4PG0MbRVbDyUovqv60fkfPVKcqcuWSszsqKqadqFvfJ+7O2QDLIeo/x/CrdFXdH1PUNH1KDUtLvJrO8t23RTRNtZTjH8iQR3BxVKiutOxlOEZxcZK6YUEAjBGRRRX1l8F/jhYeJTb6H4paGw1lsJFccLDdHsP8AYc+nQnpjIWvaTX5yV7l8GPjpeaD5Gh+MJJb3SgQkV5gtNajsG7ug/wC+gOmeBXqYbHfZqfefkPFXh78WKytebh/8j/8AI/d2KNzaEfNDyO69/wAKqVs1XubVZfmXCv3PrX1RQKr6bfWep2EN/p91DdWs67oponDI49QRVkV6yPx+cXFuMlZozhT6RkZXKsMEds0tFHeig9KogKBRSr1rmPiL4H0Hx1op07Wbf515t7qPAlgb1U+h7g8H8AR8c/E3wBrvgLWTZapEZbWQn7Lexr+6nX/2VvVTyPcEE/dprN8R6JpfiLSJ9J1qyivLOcYeNx+RB6gjsRyK5cVg411fZn2XC3GWJyOfs5+/Re8e3nH/AC2f4ksUzRtxyO4q9HIsi5U/UelZ1OjdkYMvBr89qK9O+M3wj1XwJcPqFn5uoaA7fJc7fngycBZcdOwDcAn0JxXmNeBUpypy5ZLU/oTL8xw2Y4eOIw0+aL/qz7PyNGio4ZVkHo3cVJRRRRWZ2hRRRRRRRQAUUUUUUUUAFFFFFFFFABRRRWv4S8Q6r4W1+21zRbkwXlu2VOMqwPVWHdSOCK+4PhL8QNJ+IPhpdRsSIb2EKl9aE/NBIR+qnB2t3HHBBA+CK6DwD4t1fwX4kt9c0eYpLGdssRPyTx5+ZHHcHH4HBHIFfLcTcN084o80NKsdn38n5fl956GAx0sNKz+F7jZY0ljaORQysMEGuc1Gzazl/vRtna39DXS1HcQxzwtFIMqfzHuK/Qiiub+HHjPR/HXhqHWtJkAyAtxbswL28mOUb+h7jBrpK/C69CpQqSpVVaS0aPrYyU4qUXozlaKnvbWS1m2Pyp5VugI/z/nmoKKDRSGsigoFFKKKKKKBhRRRXnv7Rl82n/BnxDKjYaSFIB7iSVEP6Ma+Gq+vv2xLxrf4W21urY+1apFGw9VCSN/NRXyDX7T4f0eTLJT/AJpP8kj5bOp3xCXZF3RlZtQQqOFBJ9hjH8yK6CsXw+rfaZGx8oTBPuT/APWNbVFehfs6WK3/AMZNAjdcpFJJOfYpE7L/AOPBa89r2f8AZBtBP8Tru4ZeLbS5GU+jGSNf5Fq+/wAOr1YrzPjOJa/sMoxM/wC5JferfqFRXjbbaQnP3cfnxUtVtSbbakY+8QPpX1pRRRX0B/Lxl0UUUUUUUmAUUUUUUUVJQh60UUUUUUUAFFFFFFFFACGkpTSUV8mftg3Al+JtlCrZEGlRKw9GMkp/kRX1nXxj+09cNP8AGfV4zyII7eNec8eSjfzY1x41/uz9A8NaXPnDl/LCT/FL9QrW0tdtoD/eJPT/AD6Vk1s6eMWcYxjg/wA68yoooryD97J6KKKK6b4VQi4+JvhiJsEHVrUkHoQJVJH6VzNd18AofP8AjD4bTdtxcl8/7qM2P0rizKfJg60u0ZfkzbDR5q0F5r8wqO5YpbyMpwQhIP4VJUV5/wAek3/XNv5V9x0UUV/Nx+gHOUlKaSimn71OrD8Z+JtI8I6BPrWtXIht4hhVHLyvzhEHdjj+pwATWlGlOrNQpq7eiSByUU5SdkgpR0pKmtbeS5l2J07k9AKl8V+IdI8L6JNrGt3iWtpFgFjklmPRVA5Zj6f0zXxt8XviXq3xA1bMhe10iBybSyB4Xtvf+85H5ZwO5Nb4rfELWPiBrf2u9zb2MORaWSvlIV9Sf4mPc/yHFcXX7NwxwrDLIrEYhXqv7o+nn3fyXn8jmWZvEP2dPSP5iW0Mk8ojjGT/ACHqa3rS3jto9qck/ebuaLO3jtotick/eb1NTUUUV9HfAr4H4+z+JfG9p6SWulyr+IaYf+yH/gXda+7w+GnXlyxPjs8z3CZLhnXxMvRdZPsv89kFFFRyyY+Veveuc+B3wVufExg8QeKIpbXRDh4bflJLwdQfVYz69SOmM7q+qbG1tbGzis7K3itraFQkUUSBURR0AA4AqYAAYHAFFfUYbCww8bR37n838Q8S4zPa/tK7tFfDFbL/ADfd/poLLJt4HJquTk5JyaDyaKKKKK6WfPDaKKKKKKKljQUUUUUUUUhhQaKDRRRXknxd+Nmi+EDLpeiiLV9bXKsob9xbN/00YdTn+Ac8HJXvnVqwpR5puyPQyzKsXmldUMLByl+C829khKKKlihLfM+QPSvQPGPirQvCOktqevX8drCAdik5klYfwovVj/LvgV8r/Fn41694w87TNL8zSNEbKmJG/fXC9P3jDoCP4Bxzglq8+8U+Ita8Uas+qa7qEt7dPwC54Qf3VUcKPYVk18/iswnV92OiP3jhngHCZVavibVKv/ksfRdX5v5JEaIznCjPrVqKJU56n1NOUBRgDApaKKKK84/QAooooooooAKKKKKKKKACiiiiiiigAooooooooAKKKKKKKKACiiiiiiigAooooooooAKKKKKUUYpaACiiikFLSGgUAFFFFHWj9aKcilmCqCSTwAOtABRRRTaK9N8D/BLx14mCTyWC6PZNg+ff5RiP9mP7545GQAfWvdvBHwC8E+H1S51ZX167T5i118sAPqIhwR7MWFfNZlxZluAvFz55do6/jsvvuehh8sxFfW1l3YUVXuL23gzuk3MP4V5NZ0+qTyELAvl9O2Sa+XPCXg3xP4suPJ8P6LdXuDhpFXbGn+87YUfia9w8E/s0nEdx4w1oDubTT/6yMPzAX6HvXY/EH42+EfB1udN8ODT9XuYU2i3tpCkMRyMAMqFD1PAIxtxxmvAfF3xn+IPiSOSCbWjp9rI2fI09fJAH93cPnI9ixryY4rP84jehFUKb6v4n6afovU6nSwOEdpvnl5bf19/oa0sscSbpHCj3NULjVkXIgjLH+83A/LrUNtpss58y5eReeh5Yj+laNvZ28BDJGNw/iPJr6T1C4+GHwe0k3FvYWNtcgYEUDxveyjvzIwdhkeuB6V5b4q/aa1KZDD4Z8P29n28+9kMrdOyLgA59SfpXz2SSSSck0ldmD4NwcJe0xjdafeV/yu/xuY1c1qtctJci7IzAt9fOQ7MkZGRkEKR/WrMGkwqcyu0nPQcCtGiu28TfFb4geIXP27xNfRRZyIbR/s6AemExn8c1xksjyyNJI7O7HLMxySfUmmUV9Rh8LQw0eWjBRXkkvyPOnVnUd5u5FDbQQ48uJQR0OMn8+tS0UUUUUVuQFFFFFFFFABRRRRRRRQAUUUUU7acUqjjdSbjmmOwUUUU2inNyM02kJhRRRRRRRQAUUUUUUUUAFFFFFaGi63rOizNNo2rX+mysMM9pcPExHuVIrPoqZwjNcsldDTad0FI6rIhR1VlPUEZBpaK9W8N/H74kaOkcU2pW+rRJjC30AZsehddrH6kmvW/Bv7S+halcW9nr2h3OmTSsEaeKdHhU/wB5i5XaOvrj3r5Oor57HcKZVjE+akovvHT8tGdlLMcRT+1deZUm02zlyTCFJGMqcY/DpVGfRDkmCcH0Vx/UdfyrZor9JNOvrHUrRLvTr22vLaQbkmt5RIjD1DLkGrOK/OLQta1fQr4X2jaleafcjjzbaZo2I9DjqPY8V7L4G/aS8WWF5FB4ngs9Ys2YK8uzyJkHA3ZQFSBycbcn1FfBZh4fYyinLCzU122f+T+9Hr0c4py0qK34nISxSxY8yN0zn7ykemf51GK7J1V1KuoZT1BGQaz7nSLWQHyswt7cj8jX1wKK5zwZ458J+MYmbw7rlreugJeEEpKoBxkowDAe+MV0mK+DrUKlCbhVi4yXRqzPWjOM1eLujnaKtXljcWxLMjFP746fp0/Sq2KTFJSiishh1pKKXNIKWlFIaQCHrRSN3pRRTadQRQAUUUgptKKUjjNC96AFoNIKDSilpKWkISiiiiiiikgGUUUUUCigUxBSikpRS0UUUmIRu1JSt2pKKdSCloQBR2ooPailHSkpaGJhTG6mn1HRRRSikIKKKDS0UUUCEooooooooAUUGig0U6mjrThSASm0p6UlLRRRTJClFJTqKUUlKKGAUhpaQ0tFFFIBKXtSUUUUUUwCiiin02lNJQgQUlKaSlHWlpBS0mJhS0gpaKKKKAENMNPNMNFOpBS0AJRRRRQKKBQJhRRRS0UUUCCiiiiil7UlCGhaQ9aKSlFLSClpPcTENJSmkopaQUtCEwp1IKWinDpTadTEFMbrT6ZRRRRQMKbTj3ptFFFFAgooorJ8aXzaZ4O1nUFOGtrCeVf94ISP1xXw01fX37QV79i+E2sbW2vMIoF990i5H/fO6vkA9a/XvDqhy4KrV/mlb7kv8zycfL30ixYBvt8TIoLI2/B9F5P8quCq2mKxneRWC+WhJyeSD8p/9CqytBpKKTtX6IcBIvWnr1pi96kXpTH5Kr/eYCrfix/K0eGL15qvCu+6hX3zTPHku0RRA9EruoaQMqj3LumD/SN391Cf0x/Wl8PDzNTvJvQhf8/nS2HywzydCFA/P/8AVT/Ca5tpZT1eU1zFr8sUj+xrNtwXvV+taJ+Swc+vFU9JXffc0p9EYLY2z1pT0pP4qJOFNeh+F4sKlc38Qp/N8TTp2hRIx/3yD/Mmux8Mx8JXnniSf7Rr1/NnIM74+meP0qqmlNF1fgSOf8RyYhap/CMezQ4WxgyMzn/vo4/QCszxRJiJq39JiMGmWsLdViUH645rNfrimGnE85pprmMUW6WkFLTGNNpTTaRohRS0gpaSkpT3pKRQoooHSiilFJSigAooop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TlJVgykgg5BHavtv4EeOV8ceBoLi4lVtWssW9+vGSwHyyY9GAz2GdwHSviKu1+DPjibwH41t9UJZtPmxBfxDndESMsB/eU/MPoRnBNfPcS5R/aWEagvfjrH9V8/wA7GlKfLIKQ0tBr7moqO0uILy0hu7WZJ7edFkilRtyupGVYHuCCOakr8Xaa0Z3CUUlLRRRRSAKKKKKKKKACiiiiiiigAooooooooAKKKKKKKKACiiiiiiigAooooooooAKKKKKKKKACiiiiiiigAooooooooAKKKKZc/wDHtL/uH+Rrx+vYLn/j2l/3D/I14/X7T4RfBi/+3P8A24+cz7eHz/QZL/qn+hqlV2X/AFT/AENUqKKKK/ZD54KKKKKKKKACiiir1h/qPxNWqq2H+o/E1arnnuMr3H+s/Co6kuP9Z+FR0UUUVAgooooooooAKKKK9A8Ff8i/F/vv/wChGtqsXwV/yL8X++//AKEa2q/lPib/AJHGK/6+T/8ASmffYH/dqfovyL9h/qPxNWKr2H+o/E1YoooorwzqCiiiiiiigAooooooooAKKKKKKKKACiiiiiiigAooooooooAKKKKKKKKACiiiiiiigAooooooooAKKKKKKKKBhRRRRTaU9aStYqyJuIaSlp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SwwyzH5FJHr0A/Gk2krsEm3ZBRRUF7e2tmm+5nSMdgTyfoOpqKtCwtMESyjH91f61Na2aREM+Hf9BVljXDWxN/did1HDWfNInrm/E+uKiNY2TbpDlZJF/gHcD3qjrXiOa6DQWQaCE8F8/Ow/pWIi0jGo2NKTUbGuI7kCLwBUyLSKtSotIxqNqc1MNIokQVKKZGOKfTW6U2nN2ptA0KKWkFLRSGlpG60IYUopKVelJS0lFMBaQ96WkNFFFFAB/DSUppKDSUGigBy96WkWloPSm0ppKBoD3pKU0lFFFFCGgpV70lOWo7qCG6t5La5hjnglUpJHIgZXUjBBB4Ix2r5o+Nf7PLRifXvAETOvMk2kk5I9TCT19dh5/unotfTdFetlOdYvKa3tMPL1XR+q/XcwxGHp148s0Pjd433xsysPusDgiuh0zWkkxFeFUfs/RW+vp/Kud7UlfmnPFLbzPBPG8UsbFXR1IZWHBBB6Go6+4fjJ8HNA8fwyX0O3TNeC/JeIvyy46LKv8AEO27qPcDB+PfG/hHX/BmtvpPiCxa2nGTG/WOZf76N0Zf1HQgHiv23IeJsJnELQfLUW8Xv8u6/po+bxWCqYd66rud3RXMaZq01riOXMsQ4wTyv0/w+ldHbzRXEYkhkDr6jt7H0rAooor6M4ySiiiu6+FXxN1/wBff6G5u9LlcNcWErYR/9pTzsbHcdeMg4FfX3gHxpoHjbR/7S0K78wLgTwPhZYGPQOvbocHkHBwTXwPWt4U8Rax4X1mLV9DvZLS7j43KeHXurDoynHQ124bGSpaPVHw/FPBWGzmLrUvcrd+kv8X+e/rsMmiWVdrfgR1FZ88LQsQeR2atOkZVZSrDIPav0Fo715l8Hfi7o/jqCOwu/L07XlX57Ut8k+OrRE9eOdp5HPUDNem9692nUjUXNF6H4DmGXYnLq7w+Jg4yX9XXdeZlU5amubdo/mTJTv6ioV6UGkpTSVsjgYtFFKKiureC6tpLa6hjnglUpJHIoZXU9QQeCK+Xvjj8EZtBSfxD4RhluNKXL3FkCWktR1LL3aMd+pXryMkfU1FZV8PCvG0j3cg4jxmR4j2uHd4v4ovZr/Ps+npoOU7TkEg/yq3BNuG1uG/nVMU4da/OWivpv45/A+O/E/iTwVbLHecvdaagAWb1aIdm9V6Htg8N8zyxvFI0ciMjqSrKwwVI6givnMRhp0Jcsj+jMh4gwmd4f22Heq3i94vz/R7Mv0VBDNxtkPPrU9MooornPcCiiiiiiigAooooooooAKKKKKKKKACiiiuu+FnjzV/AHiWPVtNYyW74S8tGbCXEeeh9GHJVux9QSD9w+DPEuk+LfD1trui3AmtZx0PDxt3Rx2Ydx+IyCDX54V33wY+JGo/DzxD56B7jSbplW/tRjLqOjrno4ycdj0PqPjOLOGI5pT9vQVqsf/Jl2fn2fyfl6mXZg8PLkn8L/AiuoEuIWikHB6H0PrXN3UElvM0T/gfUetdTUF7ax3UOx+CPut3Br7qpDVHQNX07XtGtdY0m6S6srqMSRSr3B7EdQQeCDyCCDyKvV+JThKEnGSs0fVxaeqOYpRT54pIZWikHzA0yiiiipGFFFFfOv7bF0yaV4Yss/LLPcSke6KgH/odfMVfQn7a1zu8Q+HbPI/dWk0uPTe4H/slfPdfvfBtPkyaj53f/AJMz4/NZXxUvl+Rr+Hf+W/8AwH+ta1Z2gf8AHm//AF0P8hWjRX0P+xbaq1/4nvD96OK2iH0YyE/+gCvnivqL9jO12eFNdvOMy3yRe/yRg/8As9fY4JXrI/PuPavs8irLvyr/AMmX6BVPVWHlIvctn9P/AK9XKoat1i/H+le80UUV7h/OZRooooooopMYUHpRQaKKKKkYlFFFFFFFABRRRRRRRQAh60lFFFfDfx4uftXxe8SS7t2Lzy/++FCf+y19yV8E/FSUzfE3xRIW3Z1e6AI9BKwH6Yrhx79xH6f4XQvjq8+0bfe1/kFblr/x7Rf7g/lWHW7ApWCNWGCFAI/Cuaoooryj9sH0UUUV6T+zOm/42aCdu4KLljx0/wBHl/rivNq9P/Zd/wCSz6T/ANcrj/0S9eVnrtlmI/wS/wDSWdOCV8RT9V+YVW1QkWEuCRwB+oqzVXVf+PCX8P5ivs6iisnxb4h0rwvoNxrWs3IgtIByerO3ZVHdien+GTX8806c6s1CCu3sj7yUlFNt6GAaKDUtvDJPKI4xk9foKi8Z+JtI8I+H59b1u5ENtEMKowXlcg4RB3Y4/qcAE18W/FLx9rHj7X2v79jDaRZWzs1bKQJ/Vjxlu/sAAH/Fn4gap4/8Qm+uwYLGDKWdoGysSep9XPGT9B0ArjK/auFuGIZXBV66vVf/AJL5Lz7v5LTf5HM8yeJfJD4V+ItrbyXEoRPqT2ArftoI7eIRxj6nuTSWlulvF5ac9yT3NS0VJBFJPMkEEbyyyMFREXLMx4AAHU06ztri9u4rSzgluLiZwkUUSFndicAADkn2r60+A3wftvCNtFr3iCGK48QyLuRDhlsgf4V7F/Vu3QcZLfd4XCTxErR26s+G4k4lwuQ4b2tXWb+GPVv9Eur/AF0CiioZZM/KvTuazvgL8F4/D/keJfFlukmrj5razbDJa+jN2Mnp2X68j3GlNJX1NGhCjDlgj+bM4znF5viXicVK7ey6Jdku39PUJZOy/nUVKaSiiiitTygoPSikNFFFFJgJRRRRRRRSY0FFFFFUta1TTtF0yfU9VvIbOzgXdJNK2FUf1J6AdSeBXN/E34i+HvAWnedqc3n30iFraxiI82XsCf7q56sfQ4yeK+RPiT8QPEPjzU/tOrXGy1Q/6PZREiGEew7t6sefoMAcOLx0KCstZH23C/BWLzuSqz9yj/N1flFdfXZeb0CgKWbC8mnxxs/sPWrKKqjCiu/+MPx21HXzPo3hJptN0okpJdZ2z3I9v+ean0HzEdSMla8Soor5ytXnWlzTZ/QGU5Pg8poKhhYcq692+7fV/wBLQZFCF5bk/wAqkoooooorI9MKKKKKKKKACiiiiiiigAooooooooAKKKKKKKKACiiiiiiigAooooooooAKKKKKKKKACiiiilFAooAKKKKWk60VveEfCPiTxZd/ZvD+kXN8QQHkRcRx/wC85wq/iRWdWrTowc6kkkur0RUYyk+WKuwoopksscSbpGCj3rBq9o+lalrN8ljpNhc310/3YreMuxHrgdvevojwF+zdaxeXdeMtTNw3U2VkSqZ9GkPJ+gA9ia908N+HdD8OWIsdC0u10+DjKwx4LH1Y9WPucmvic047weGvDCr2ku+0fv3fyXzPYw2SVqmtV8q/EfSMwVSzEADqT2rNuNWUZWCPd/tN0/Ks2aeaZsyyM3tngfQV81+BP2cde1Hy7rxXfJpFvwTbQkS3DD0J+4n1+b6V714H+HHg3wbGsmj6RCtyi83k+JJz6nefu59FwParPjrxx4Z8F6cbzXtRSJjnyreP55pSBnCr+I5OAMjJFfL/AMY/jTqXjm0XSdNtJNJ0oYMii4YyznHIfBClf9nB6Zz2HzVH+3eJp+9JxpPe2kfuveX3s9Cf1LLlory/H/gGvc6nBGSsYMrD04H51mz3t1cHYWIB42oMD/69NtrO4uMbEIX+83ArYsbKO1yd29z3Ixj6V758R/jR4P8ABszWQmbV9SVtr21mwPlc4O9+ikYPy8tnqB1r5d+I/wASPEvjbVJpr3ULqHTy7GCwWX93EpzwdoUMcEjcRnmuLor7vJuF8FldpxXNP+Z/oun5+Z4uLzKtidG7LsjNtdNmm+aT90uMjI5/L/Pati3gigTbGgX1I71JRRRRRX0h54UUUUUUUUAFFFFFFFFABRRRRRRRQAUUUUVJBDNcSeXBFJK/91FJP5CtXQ/D95qTh2VoLbqZGHUf7I7/AMq7vS9OttNtvItl75LsBub6kVEqiR2YfBzq6vRBSOyou5mCj1JxVe7vIrcY++/ZQf5+lY9zcSXDh3/IdB9K4yw8J6lcKGuDHar6Mct+Q/xrobHwtpcMKrcRC4kHVyWXP4ZrdorJzkz0aeEpQ6X9TVm1K3jOF3SH2HH51Sm1G4dv3Z8senB/XFUqKpJpOlqNo061/GJT/OhtJ0sjB060/CFR/SrtFRdm/JHsTNdXLHJnf8GI/lSC6uAeJ5PxYmoqKx73w3pdxGQlskL4+Vlzx+AIFc/f+D7yMlrSaKdf7p+Q/rx+tdxRVKckY1MLSnui3DqFwjAuxdfTj+dXIdUhbiRWjP5isiivKLy0ubOUxXULxP6MOv0Peq9etzww3EflzRJIvoygj9a4fW/C91as0tkGuIME4/jX8O/4VrGonuefXwUqesdUdJHIki7o2DD1FOrm45Gjbcjsp9j1rXtNQjlwsn7uT9DXOUUUVocJdooooooooAKKKKKKKKACiiiiiiigAoooqSCWWGRZYZHjkXoyMQR+Ir3L4R/tCal4ds203xcmoa7b7h5Nx5ymWJe4O4Zfuclvb6eE0V5+Y5XhcypeyxMOZfivR7o2o16lGXNB2CqGoaXFcnfHthfncQv3vrV+iv0R8F+MPDfjDTRf+HtUgvI+PMQHbJEeeHQ8r0PXrjIyK3a/NnT7y70+8ivLG5mtbmJt0csLlHQ+oI5FfUnw1/aS0m9FrpvjKybTbg/I19CS8BPGCynLLnnP3ueehOPyvPOBsRhP3mDvUj2+0v8AP5L5HvYXNIVPdqaP8P8AgHKXVnc2xPmRsF/vDlevr2/nzVdu1dmeRg8isa/0YkvJasMnJ8sgD14B/IYr6CFLUdpcW93ax3VpPFcW8qh45YnDo6noQRwR71JXwTi07M9a9zE60lOkV0fY6lWHUHgikNJS0UUrAFJSijFJQBilpKQCUppKWlooooASkbpS0jdqKKKSgBtFFFLQKKUdKBMKUUlKOlAooopCEbrSUUUopaQUtABQaB2oNA60tAooYmI3Sm0rdqbRSikpRSEwoNFBpaKKKBCUHrRQKKKKKAFpD1paSlFKKQU4UCYhpKU0lA6UUUUCF70tIKWinU2nUmAh6Ud6Wm0UUUUAFFFHeilXrSUq96bBhRRRSmkpTRQAhooNFApaQdKWkxMBS0CiiiiigBGph6040ylFLSCloAKKWkopRSUtAmFFFFFFFFAgooooooopoaCkpW6UlKKWiioEIaSiilFFAopoTFFLSCloFOpF60tMQnam05ulNoooooARulJSmkooFFKKACg0UGvG/wBrG9WLwVplhkh578SY9VRGz+rrXzN3r3P9ri+WTW9B00EbobaWcj2dgo/9FmvDPWv3fgqh7LJqXeV3+L/Sx4eMd6rLunIvkyychgVXHqDkn+QqwtRWXl/ZAQP3hc7j6rgY/rUq0lIelLSH0r6s5h69KkXpTB0qRR2qfTF36io7AVkeOZd+pMgPAwK3vD65vHc9B/hXKeI5PN1Vz1+c16EVamjnqMuM3l6RK3TLH+VX/DcezSYc9SMmsrV/l0WOPoz8D8TW/YJ5dnEvoorPvjtsQvrTfDke+5z70mrtiKNfarfhOPLhveol8ZCJ1602c4jNOTvUV42IzXoujEW9o85HEaFz+AzXkzsWYsxJJOSTXqGpyfZfCWoSHjMJT/vr5f615a3SnX6IdfojkPEY86eO3HWSQJx7nFdiOBXIFRceJLOM9BJv/wC+Ru/pXX0w009Kd2pjVzmaFFLQOlFNPWm0ppDSNEKOlLSUtJ2pKU0lIYtFFFFL2pKU0AFFFFJ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f2UviMDGPAes3HzDL6VI/cdWhJ/Nlz/ALQz90V9FV+dVnc3Fndw3drNJBcQyLJFLG21kdTkMCOhBANfbHwQ+IMHj7wos822PV7MLHfwjGCxziRf9lsZx2II56n8w4wyP2FR42ivdl8Xk+/o/wA/U6qNS/usQ0UtNNd7RRRXwh0C0UUUUUUUAFFFFFFFFABRRRRRRRQAUUUUUUUUAFFFFFFFFABRRRRRRRQAUUUUUUUUAFFFFFFFVrrUbG13+dcxhkIDKDuYE/7Iye4rahh6uInyUYuT7JXf4FRhKbtFXCiis++1rS7LzftF7EGiZVkjQ73UnGMquW7g9OnPSrNFYl14ktkDi3hkmYEAE4VW9Tnk+vbt+Nct/wALQh/6Asn/AIEj/wCJr6GPBueOCm8O0n3ai/ubTPSoZJjsQm6dP8l+bRoUVzdx4ts/NaK1t5JWDqqvIwjjcHGSDyeOeqjJHpzXRZPoPzr0G5/49pf9w/yNeP1vt8TIph5Q0d13/Ln7R0z/AMBrAr9V8NMnxmWRxKxUOXm5Lap7c3ZvufLcV5bicFKl7eNr3tqntbsxJf8AVP8AQ1Sq3OX8mQqoY7TgbsZqpRRRRX6ifIBRRRRRRRQAUUUVesP9R+Jq1VWw/wBR+Jq1XPPcZXuP9Z+FR1Jcf6z8KjooooqBBRRRRRRRQAUUUV6B4K/5F+L/AH3/APQjW1XmGm+PotHt/wCzm0xpzE7fOJguefTFWP8AhaUP/QFk/wDAgf8AxNfzpnvCmbYnM8RWpUrxlOTT5o7NvzP1jAcPZi8NTfs+i6rt6l+w/wBR+JqxUForrAPunPIqb5v7o/76r0eiub03xba3NtDNPazQmUKflYOFBGck8H9DWvbarp1zjyryLJbaFY7ST7A4Jr5zHcOZrgFfEYeSXe1196uvxMKuErUW1OLQtFcnJ44srfUJ7O9s7iNorlod8ZDrtBxvOcEfQA/jWvYeI9DvsC31O33GTy1SQ+WzN6ANgn8Ku0UUV4pzGrRRRRRRRQAUUUUUUUUAFFFFFFFFABRRRRRRRQAUUUUUUUUAFFFFFFFFABRRRRRRRQAUUUUV8/fFj9oObw74uuND8MafY38VnmO5uLjfgzA/Mq7SOF6E9znHABPR/tKfEweC/D39i6RPt17Uoz5bI2DaxZwZfUMcEL75OflwfjTNfoHCXDVPFQeLxcbxekV38/0X/DHLXrNe7EKcFyKEXPPapMV71/w054t/6AOh/lL/APFUf8NOeLf+gDof5S//ABVeC5ozX2v+reV/8+V+P+Zz+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o/wCGnPFv/QB0P8pf/iq8FzRmj/VvK/8Anyvx/wAw9rPuR7BRsFSYoxXvX/DTni3/AKAOh/lL/wDFUf8ADTni3/oA6H+Uv/xVeC5ozR/q3lf/AD5X4/5h7Wfcj2CjYKkxRivev+GnPFv/AEAdD/KX/wCKo/4ac8W/9AHQ/wApf/iq8FzRmj/VvK/+fK/H/MPaz7kewUbBUmKMV71/w054t/6AOh/lL/8AFUf8NOeLf+gDof5S/wDxVeC5ozR/q3lf/Plfj/mHtZ9yPYKNgqTFGK96/wCGnPFv/QB0P8pf/iqP+GnPFv8A0AdD/KX/AOKrwXNGaP8AVvK/+fK/H/MPaz7kewUbBUmKMV71/wANOeLf+gDof5S//FUf8NOeLf8AoA6H+Uv/AMVXguaM0f6t5X/z5X4/5h7Wfcj2CjYKkxRivev+GnPFv/QB0P8AKX/4qj/hpzxb/wBAHQ/yl/8Aiq8FzRmj/VvK/wDnyvx/zD2s+5HsFGwVJijFe9f8NOeLf+gDof5S/wDxVH/DTni3/oA6H+Uv/wAVXguaM0f6t5X/AM+V+P8AmHtZ9yPYKNgqTFGK96/4ac8W/wDQB0P8pf8A4qj/AIac8W/9AHQ/yl/+KrwXNGaP9W8r/wCfK/H/ADD2s+5HsFGwVJijFe9f8NOeLf8AoA6H+Uv/AMVR/wANOeLf+gDof5S//FV4LmjNH+reV/8APlfj/mHtZ9yPYKNgqTFGK96/4ac8W/8AQB0P8pf/AIqj/hpzxb/0AdD/ACl/+KrwXNGaP9W8r/58r8f8w9rPuR7BRsFSYoxXvX/DTni3/oA6H+Uv/wAVR/w054t/6AOh/lL/APFV4LmjNH+reV/8+V+P+Ye1n3I9go2CpMUYr3r/AIac8W/9AHQ/yl/+Ko/4ac8W/wDQB0P8pf8A4qvBc0Zo/wBW8r/58r8f8w9rPuR7BRsFSYoxXvX/AA054t/6AOh/lL/8VR/w054t/wCgDof5S/8AxVeC5ozR/q3lf/Plfj/mHtZ9yPYKNgqTFGK96/4ac8W/9AHQ/wApf/iqP+GnPFv/AEAdD/KX/wCKrwXNGaP9W8r/AOfK/H/MPaz7kewUbBUmKMV71/w054t/6AOh/lL/APFUf8NOeLf+gDof5S//ABVeC5ozR/q3lf8Az5X4/wCYe1n3I9go2CpMUYr3r/hpzxb/ANAHQ/yl/wDiqP8Ahpzxb/0AdD/KX/4qvBc0Zo/1byv/AJ8r8f8AMPaz7kewUbBUmKMV71/w054t/wCgDof5S/8AxVH/AA054t/6AOh/lL/8VXguaM0f6t5X/wA+V+P+Y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74s/6AGh/lL/8AF14LmjJpf6t5X/z5X4/5h7Wfcj2CjZ9akxRXvX/DTviz/oA6H+Uv/wAVR/w054s/6AGh/lL/APFV4Lk0Zp/6t5X/AM+V+P8AmHtancj2UbKkxRiveh+054s/6AGh/lL/APFUv/DTniz/AKAOiflL/wDF14JmjNL/AFayr/nyvx/zF7Wp3I9n1o2VJijFe9/8NOeLP+gDon5S/wDxdKP2m/Fh/wCYBon5S/8AxdeB5pd1H+rWVf8APlfj/mHtanci2D3o2j3qXFJivfP+GmvFn/QB0T8pf/i6P+GmvFn/AEAdE/KX/wCLrwTdShjT/wBWsq/58r8f8xe1qdyPaPejbUmKTFe9/wDDTPiv/oA6J+Uv/wAXS/8ADTHiv/oA6J+Un/xdeCBjSh6P9Wsq/wCfK/H/ADF7ar3GbfrSYqTFJivfB+0v4r/6AOiflL/8XS/8NK+Kv+gFon5S/wDxdeCh/enh6f8Aq1lX/Plfj/mQ69XuRkUU/FJiveR+0p4q/wCgFov5S/8AxdQz/tM+LI32jQdEIxnpL/8AF14csnvVi00zUtZvUtNJsLm+uWVmENvGZHIAySFHJ4o/1Zyt7UF+P+ZP1qcdZyshlPRdwzSEU5MKDuOB717L/wANOeLf+gDof5S//FUf8NOeLf8AoA6H+Uv/AMVXiOp6ZqelzeTqenXdjL/cuIWjb8mAqnmk+GsrW9Bfj/mbRxEprmjK6DYKNgqSjFe9f8NOeLf+gDof5S//ABVH/DTni3/oA6H+Uv8A8VXguaM0f6t5X/z5X4/5le1n3I9go2CpMUYr3r/hpzxb/wBAHQ/yl/8AiqP+GnPFv/QB0P8AKX/4qvBc0Zo/1byv/nyvx/zD2s+5HsFGwVJijFe9f8NOeLf+gDof5S//ABVH/DTni3/oA6H+Uv8A8VXguaM0f6t5X/z5X4/5h7Wfcj2CjYKkxRivev8Ahpzxb/0AdD/KX/4qj/hpzxb/ANAHQ/yl/wDiq8FzRmj/AFbyv/nyvx/zD2s+5HsFGwVJijFe9f8ADTni3/oA6H+Uv/xVH/DTni3/AKAOh/lL/wDFV4LmjNH+reV/8+V+P+Ye1n3I9go2CpMUYr3r/hpzxb/0AdD/ACl/+Ko/4ac8W/8AQB0P8pf/AIqvBc0Zo/1byv8A58r8f8w9rPuR7BRsFSYoxXvX/DTni3/oA6H+Uv8A8VR/w054t/6AOh/lL/8AFV4LmjNH+reV/wDPlfj/AJh7Wfcj2CjYKkxRivev+GnPFv8A0AdD/KX/AOKqG6/aZ8ayJtt9I0CHI5YxSsQfb94B/OvC80lC4bytf8uV+Ie1n3I9go2D3qTFFerTfH34nvdCaPXYIQP+WaWEBT3+8hP610mj/tSePrRUS/0/Q9QQfeZoHjkP4q+0f9814LRV1uHsrrR5ZYeP3JfitRwr1YfDJkMsKSRmNtwBGDtYqfzHIrKu/DOmXD78TRsfvFZCS313Zrbor6t0j9rSwYqur+DbmEfxSWt6smforKv867LSP2lfhhf/APH1d6ppf/X1ZM3/AKKL18QUV4uI4Dyer8MXD0k/1udUMxrx3dzl5PB8O8mG8dE7K0e4/mCKqP4V1BFYrLA+BwAxBb9K7Oiv0P0n4p/DrVQPsfjTRSTwEmulhY/RXwTXU211b3cImtbiKeI9HjcMD+Ir8x6ns7u6s5hNZ3M1vKOjxOUb8xXiYjw2ov8Ag12vVJ/k0dEc2l9qJwkui6nCuWtHIzj5MN+gzVeWCaFws0UkbEZAZcHHTPP0r0Oiv0yY5pK/PvSPir8RtKYNaeM9ZbHRbi4M6j/gMm4V1+kftIfEyx/4+rjStU/6+rIL/wCiileLX8Osxh/CnGXzaf5W/E6Y5rSe6aPPRS13b2lpI5d7WFmbqTGCTVOTQ9OZGVYWjJ/iVzkfnkV9ptSV8u6T+1XfKoXVvB1tM2eXtb0xgf8AAWVv511+lftPeBbnat/peuWLn7x8qORB+IfP/jteJX4OzmjvRb9Gn+TudMMfh5faORFFdLL4dtyB5NxKh9WAYY9O1VZvDlwGHlXETjvvBXH8817nTa8+0r42fC/UnCQ+LbWFj2uYpIQPxdQP1rrdI8SeHdYbbpOvaVqB9LW7jl/9BJrxq+XYvD/xqUo+qa/M6I1YT+GSZiU6tCTQ9RV9qwo4H8SsAD+ZzVRrO8VSzWs6gDJJjOB9eK1KKKK5DQipPSloHWiiiigBDSUUUlFFFAD+1FFFIaSlPWkoGBpKU96SiiiihDQU7tTafRRRRQIU0lKaQdaKw/GnhTQfGGiSaR4gsEurduUY8PE3Z0bqrfz6HIyK3KK0pVp0ZqpTdpLZrcHFSTTWgVZsrue0kMkLYzjIIyCP8/1qtTq+IvjL8Gdd8Ayyaha+ZqmgFvlu0T54M9FlUdPTcPlPHQnFeWV+lkscc0TwzRrJG6lXRlBVgRyCO4r5s+Nn7PYbz9e8AQgHl5tJzx7mEn89h/4Cei1+s8N8cwr2w+YO0ukuj9ez89vQ8LGZW4+/R27HW6bqMN6uF+SQdUJ/l61crh1ZkcMrEMCCCD09Oa39L1lXxFeEK3AWTHB+vof0+lfM1FSXEM1vPJb3ETxTRsVeN1KsjA4IIPQ1HX6Snc8Y2aKKKkgllt50ngkeKWNgyOjEMrDoQR0NfSXwW+PEdwLfQPHM6xTcJBqjHCv6Cb+6f9vp645J+aaK3oYidGV4ni55kGDzqh7HEx1WzW69H+mzCq09sPvRjHt/hVmiv0aGCMjkUV8h/BX4z6h4PeLRdeMuoaDwqc7pbT/cz1T/AGPxGOQfq/RNV07W9Lg1PSbyG8s513RyxNkEf0I6EHkHg19Dh8TCuvd37H878RcMYzIq3LWV4PaS2f8Ak/L7rozCME8c9OaUVdnhWQEjhvWqbKykqwwau0UUV1o+aYL0pwpKUUV5H8cPg7ZeMopNa0NYrPxAq5b+GO8A7P6P6N+B4wV9coqatKFWPLNaHoZXmuKyvERxGFlyyX3NdmuqFqaGXaArcjtUNKK/PDVdPvtK1GfTtStZbW7t22SwyrtZTVSvtn4wfC/R/H+neYdllrUK4tr1V6j+5IB95f1XqO4Px54q8Pav4X1qbR9bs3tbuLBKnkMp6MpHBB9RXzWLwc8O+67n9F8L8WYXPqNl7tVfFH9V3X5del7ooqtFIV46irIIIyORWTRRRXGfWBRRRRRRRQAUUUUUUUUAFFFFFFFFABRRRXqPwE+Kd14A1j7FftJN4eu3zcxAZMLdPNQevAyO49wK+0LK6tb6yhvLO4juLadBJFLGwZXUjIII4IxX5vV7T+zn8W38I3sfhrX5y2gXEmIpGP8Ax5SMeW/65kn5h2PzDvn8+4w4W+uReMwq/eLdfzLv6r8fXf2srzD2T9lUenTy/wCAVdRs1u4xg7ZV+63b6GuekRo5GjdSrA4INdXVLVbL7SgePAlXpn+IelfX1IaSN0kjWSN1dGAZWU5BB7j1pTX4/Y+nOfpRQQVJVgQwPIPUGgV8k/tmyE/EvTIuNq6PGfxM03+Arw+vZf2wGVvixEAQSulwg4PQ75K8ar+hOGY2ynD/AOFHxWYO+Jn6m5oAxZt15kP8hWhVTR/+QdF+P8zVuivrb9kCEx/C67cniXVpXH/fuJf/AGWvkmvsn9liHyvg7YSbs+dcXD4x0/eFf/Zf1r6rAL978j808SZ8uTW7zivzf6BWbqh/fqM8bR/M1pVm6p/x8L/uf1r1KiiivZPwEqUUUUUUUVLGgoNFIaKKKKQwooooooooAKKKRulFFFFACUUUUV+fvjib7T401y427fN1G4fGc4zIxxX6BV+eOvTG41y/nIAMlzI5A7ZYmvPx70ifrHhZH97iZeUf1/yCugrn66CqVFFFeYfsYUUUUV6x+yjz8X7b/rzn/wDQa8nr1D9mO+s9N+KcV3fXEdvbx2NyzyyHCqFTcST6YBryM/i5ZZiElryv8jrwLtiYeqCqurf8g+X8P5irVV9RRpLN0RSzHAAH1FfX3iDVtP0HR7rV9WuVtrK1QySyNngdgB1JyQAByTwK+LvjH8SNS+IGvGRjJb6RbuRZWmfuj++/Yuf06DuTf+OvxPuvHus/ZLJnh0Czc/ZojkGZunmuPX0H8IPqTXmdfPcJ8LrL4LFYlfvXsv5V/n37bdzvzTMnXfs6b91fj/wDCgieeURx/eP6Vv2dultEEXk/xN3Jplharax46u33j/SrNFFFFfcHihRRRW/4J8V6p4P1N9U0VbRb1ozGk00CyNED1KZ4BI4z6ZHc11c3x0+J8jEr4jWIY+6ljb4/VCa81oraGIqwXLGTSPNxOTZfi6ntcRQjOXeUU3+KAjIwab5af3adRXeXHxg+JU+N/iy7GOnlxxp/6CozVGb4mfECV2ZvGGsgnrsumUfkK5Gih4iq95P7whk2XQ+HDwX/AG7H/ITav90flRtX+6PypaK6N/Hfjh1Kt4y8RMp6g6nNg/8Aj1V5vF3iuaMxzeJ9akQ9Ve/lIP4FqxKKj2s+5vHAYWO1KP3IQKoPCgfhS0UVpHXtdIIOtakQeoN0/wDjVb7fff8AP7c/9/W/xqtRS5n3N40acdor7goooqaa5uJl2zXEsi5zh3JGfxqGiik3ctJLYKKKKKKKKQwooooooooAKKKKKKKKACiiiiiiigAooooooooAKKKKKKKKACiiiiiiigAooooooooAKKKKKKKUUAFFFFJSigV23gD4X+L/ABoyS6ZpxgsSeb26zHDj2OMt/wABB/CsMTiqOFpupWkoxXVmlOlOrLlgrsKKKiuLiGAfvGweyjqa4mus8C/Dvxb40mX+xdLkNqWw15N+7gXnn5z1x6Lk+1fR/wAPvgL4T8PiO61v/if34GT56Yt0PtH39PmJ9cCvXII44YlihjWONFCqigBVA6ADsK+AzXj6lC8MDHmf8z2+S3fzse7hcik/eru3kv8AMlqOeeKFd0rhfbuay7nU5W4hHlrnr1Jqg7MzbmYse5JzmvFfAP7PHhzShHdeJ7h9auwATAuY7dT/AOhPj1JAPda9n0+ytNPtI7OwtILS2iXakMMYRFHoFHAqcU25mitbaW5mbbFEhd2weFHJP5V+dY/NMZmM+bETcuy6fJbHv0cNRw6tTjY0LnVWbK267R/ebr+XT+dUJJHkbfIxZvUmm0qKzuqLyzEAfWpOgJJAGOSe1eKfE79oHQtD+1aZ4XjGr6lHhRc8fZEbnJyDl8cdMA5+9xXn3xY+PusavcXOl+D5H03SypiN1txcTc8sp/5ZjjAx83OSQcAeHEkkknJNfe8PcEXXt8xXpG//AKV/lf1PDx+c/Yw7+f8AkIAWYAZJJ6etaNnpbMEkuDtHXZjn/wCtVqy06KHDyfvJOuT0H0q7V3XdUvtb1i61bUphNeXchlmkCBdzHqcAACqNFFfpkYxhFRirJHzjbbuxEVUQIowqjAHtS0UUUUUVQgooooooooAKKKKKKKUKT0oAKKKKSilI5pUGTQAUUUUBWrd8M+H5NQlE90rR2g+bPQyew/xrO0m0fUNShs1bbvbk+gHJP5V6bbwx28CQQrtjRdqj2rOpK2iO7B4ZVHzS2QVUv7xbdCqENJ6Z6e5qe4lEMDSHnaOnrXPyO0jtI/JY808AKAB0ApaKwvE+vDS9sEEYkuWG75s7VX39awSbeh61SpGEeaWw05JJPU8miirem2P2gGSQ4jHHHUmtO/1CysQDdXCRkjIB5J/Ac1zt74yVSVtbJmGOGkfH6D/GuWvby7vpjPcytK3v0HsB2qEEMMHrW8aS6nl1MdOT9zQhgt5pv9XGxHc9P1q9FpXQyS/UKP61oRRxxIEjUKPan1vv4t1Rlyq26f7qH+pqOLxZq6HLNBIPRo/8MVhj7u2mVfJHsczxFXfmZTXTbUdQzfU/4UradakcKy+4ardFdfZeMnx/plmpGeWiOMfgf8a39K1qw1Li3lxJjmNxhv8A6/4V5qfu4p9vPLbSb4ZHjf8AvI2D+YqZUkzenjakWubVGbJpS4/dSkf73NUrmzmg5Zdy/wB5eRW/SMqsNrKGHoRXrFFct4c8TecVtdS4kJCxyqPvEnGCPX3rqawcWnqerTqxqR5onNUVpX2n4zJB06lT2+lZtcf4q8OhEl1Cy3sdxeWM84HciuRFeuuqujIyhlYYII4Irz7xTpCaTcI0LFoZtxUE8rg9PyIrWnO+jPOxuGUf3kdupq6dfbysMu0HACt6n0rRrmVYqQykgjkEGtzT7r7TGdww64B9/esTa2M4ptODHdzQ4+atjzrFqiiim0UoGaCpFIQUUUUlFFFABRRRRRRRQAUUUUUUUUAFFFFej/CH4t698PbsQxRw32kyYWe0dQrY3E5RwMhvmbrkc9OhH1v8MviX4V+INrJJolzJHdRZMtlcgJOi5wGwCQV6cgkDODg8V8A1t+DfFGueENbi1jQL6S0uU4YA5SVe6uvRlPofqMEA18jxBwlhs0jKrTXLV79H/i/z3PRweYToNRlrH+titqFlFeRbZMhhnYw7fh3rntQ0+ezILAPGejKDgfX3rqqZNFHNGY5UDqeoNforikryH4BfGW38fAaHq9v9l8QQxGQmNT5Vyi9XH90+qn8D2HsGK/Gcwy+vl9d0MRG0l/V15H0lKtCrFTg9DjjyaRTWpq+l/ZkNxAcxZ+ZSeVz/ADH/ANassHBptLig0Vws0YvWm5px+Wm0lFKaB0pAONNbtQDikf79JRQaBQAlFFKKKWjFFACU6kxQ1FFFFSIbRRRSjpS0UVQAKKBRSiigdKKQmNbtTaV6SinDpTadSEwpDS0lFFFFAgpRSUtFFFFAAaSlbpSUo6U6kpaSExDSUUUUUDpRTEKKWkFLSjrS0gpaTAQ0lKaSiiiihAFFFFFOXpTacvSmwYUUUUGkoooAQ0UUU6iiikIWiig0UUUUANbpTKc3Wm0o6UtFFABRRRRS0gpaBMKKKKKKKKBBRRRRRRSimMDSUppppaKKKgQlFFFKOlFFFUIUdKWiilFLSDpS0CGt2pKVutJRRRRQAjdaSg96KKUUlKOlAMKQ0tIetfKP7TN99r+KdzB/z52sMH5r5n/tSvMO1dZ8Xr06h8TPENwecX0kQPqIzsH6LXJmv6PyWh7DLqFPtGP32V/xPnq0uao35mpbsptIQqjIQhiO/wAxOaeKV9xCBlKsqKpB6jAA/DpQO1IaQ9aXvTHbClvQV6m7Mx9SL1qNetT2675UTszAfritPQvktLib2Y1w943magze5/nXbx/6P4cmbplcVw0Xz3jH3r0Xskcs+g/Wl3TWVt/tL+ldInCAVz0/77xJbp/cy39P610R6VT1lv32PQVu+EY+EPsK5zUW33bfWuy8JxfKvFZLWTHFaoVelVNSbER+lXF6Vm6w+ImrV8cSeT4SEf8Az2mRPwGW/pXnD9K7r4mS7bTTbcdCXdvwwB/WuEelXfvEVX75haEPO8TM3aOFm/HIH8ia6qub8HKXu7+c9Mog/Un+YrpKYaa1OamP1NYiQ6iigdaaaRqXvTe9ItDqB1ooFB60lFFIYtFFFFKaS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V0HgDxZqngvxPba7pUhEkR2zRFsLPESN0bexwPoQCOQK5+is6tKFaDp1FdPRoE7BRRRX6BeC/E2leLvDlrrujzeZbXA5VuHicfeRx2YfkeoJBBOzXxJ8FPiPefD/xD5kgkudGuiFvbZTzjtInbevoeCODjgj7R0jUrHV9Mt9T0y6jurO5TfFLGchgf84x1B4PNfjHEGR1Mqr6a05fC/0fmvxO6nU515jTS0pptWqKKK8A0FooooooooAKKKKKKKKACiiiiiiigAooooooqC8vLazQNczKmeg6k8gcAc9x9K0pUalaap04uUnskrt/IcYuTtFahRRVPUdRstOjV7y4WLd91eSzcgcAckAkZPbPNT02aSOFDJLIsaDGWY4HPA5Nc1eeJJ5MrawiFSPvPy/QdugIOfXtWPPNNPIXmleRsnlmJxk549B7V+lZN4XZljEqmMkqMe28vuWi+buux7OGyStU1qPlX4lyorieG2iM1xNHDGCAXkYKAScAZPqSBXHX3i66m3LZW4tkI4aTDSDIHUDhSDuGPmB4OR0rn7mea5kMlxNJM5ycyNnAJyRz0GT06Cupu/EFjCdsXmTt8w+UYUEHGCT2PqAf5Vl3fiK8k3LAscCkDBA3MD35PH6VjUV+l5b4cZHgrOdN1Jd5O/4Ky+9M9qjk+Gp7q78ztr7xXpsJZbdZrpwHGVXagZTjBJ7E9CARgZ9M4t94r1KZXW2WK0UqMEDc6HPJy3ynP+76/hz9FTXV3dXO8T3EkiuQSpY7cjpx07VDRRX2uGwtDCw5KEFFdkkl+B6MIRgrRVixe3l3e+aLq4mnSVgzRu5KZGMYToOgPHfnrVeiiivO9Qh+z388GMBJCB9M8V6JXK+M7PZPHeoPlk+R/wDeHT8x/KuHN6LnRU10PTy6oo1HF9Qr1O0mW4tYrhfuyIHH4jNeWV23ge/WfTzZM37yA/Lnup/wOR+Vc905FdNbSedbxyDPK965mtLRLoI32d87WOV+teXltdU6nK+p874g5PPH5eq9JXlSbf8A269/yT9EzoqobSuVJJI4yR196v1Wuo8HzFHB+9gfrWzRRRX0J+CkVFFFFFFFABRRRV6w/wBR+Jq1VWw/1H4mrVc89xle4/1n4VHUlx/rPwqOiiiioEFFFFFRysscbSN0UZNSVh+Ib4BfskTZY/6zjp7VnWqqlByZ6+R5TVzXGww1Nb7vsur/AK62QUHOPlUsewHc+lFT2EfmSeYc7EPHHU//AFv5/Q1iSsZJGfn5iTzRGjSSLGgyzkKB7mm1seFbM3F/57LmOH5ue7dv8a+dpU3WqKPc/pico0KV1skXoUEcSRhiQqhck5JxSsQqlmOABkmlrnfiBqa6foEkKsPOuv3SD/ZP3j+X8xXWooRFRRgAYFLRRX2KPlG7nmGoTm6v7i6I2+dK0mPTJzUFFFT213dW2Ps9xLEA27arEKT7joa1LTxJqERUTiOdNxLZXaxHoCOB+R/rWJRXiZhw5lWY3+s0Iyb62s/vVn+Jz1MLRq/FFFmwv76w2iyvJ7dRJ5myOUqrN6kdDn3HNdBpvjnWrdkW6MF7GGYyFk2SEHOFBXAGDjqp4/OuWorsbPxNYyKPtCvbvtyeNy59ARyfyFbEM0M6b4Jo5VzglGBAPpxXm1OjkkjbfFI8b4K7kYqwB68ivgM18KMHVvLA1XB9pe8vv0a/E86tk0HrTdj0vTfHulTRr9vinsn25b5TKmc9AVG4n/gIrprO7tbyMyWl1DcIG2lonDAH04714dT4pJoJDJBNNBJtZBJFIUYKeuGXnsPyr0uiuRsPE11EVW8RZ0zywG1+vtwcDtgfWuk0+/tL6MtbyBiMblPDLX5VnfCeaZK74mn7n8y1j9/T5pHj4jB1qHxLTv0PdaK810fx3qVuyx6jHHexZ+ZwNkgy3Xj5TgdBgZ4ye9dzomtadrEJeynDMoG+Nhh04HUd+uMjIz3q1RRRXzZyGjRRRRRRRQAUUUUUUUUAFFFFFFFFABRRRRXI/Ffx3pfw/wDCs2r32Jbl8x2VqDhriXsPZR1Zuw9SQDreMfEmk+E/D1zrutXAhtLdcnHLSN/CiDuxPT9cDJr4a+KXjrVvH/ieXV9SPlQLlLO0VspbxZ4A9WPUt3PoMAfT8NcPyzStz1FalHfz8l+vZfIxrVeRabhSqu40gGTgVKowMVi+J9a1LxHr15rerXDXF7dyGSVyfyA9AAAAOwAFZlFFfs8IRhFRirJHnijgUUUUUUUVQ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jFFFODUoamUUCsJikIp1FTB67L4M6x/Y3xT8PX7MAv21YHJOAFlBjJP0D5/CuIBqWOV45FkjYq6kMrDggjoaunPkkpdjlxmFjicPOhLaSa+9WG4prruRlxnIPFSYpK/ROVI5YzHKiujcFWGQfwrmdX+HvgbVtxvvCekO7HLSJarG5PuygH9a1vDOpprfhzTdYjXal9aRXAXP3d6BsfhmtGvsXCM1qrn8nQxGJwVRxpzcJJ2dm1qvQzxlSGGQfanrLKowGP480512uRjoeM0mK8o1f8AZ9+HV8c21tqWmf8AXrdlv/RgeuO1b9mOBmZtJ8WSRr/DHdWYY/iysP8A0GvoijNc88Bh5bxPdwvGueYb4MTJ/wCK0v8A0pMcLiQYyAfXipFuRn5kIHtzUOKMV8jav+zv4+swzWb6TqQ7LDclGP8A38VR+tcfq/wv+IWlsVuvCOqNjqbeH7QB+Me4V905ormnlNF7No+iwvilmtPStCE16NP8Hb8CwLiMjkkfUU8SITgOpP1qpik21+dd3a3NpMYbu3lt5R1SVCrD8DUNfopd2tteQGC7t4biJuqSoGU/ga5TWPhd8PdWB+1+EtMUnq1vH9nJP1jKmuWeTy+zI+iwvixhpf7xh5L/AAtP8+UvUVSUsv3WI+hpwkkAxu/OvhaivrnWP2dvAN47PZyatppxwkNyHQH6SKx/WuP1f9mSddzaT4sjfn5Y7q0K4Huysc/981zTyzER2Vz6LC+IuRV7c1Rwf96L/S6/Et0VXFw+eVB+lOFwvdSK+dqK9Z1b9n34iWQ/0a303U/+va7C/wDowJXIat8OvHWlF/tnhPV1VASzx2zSoAO+5AR+tc08NVh8UWfRYXP8sxX8HEQflzK/3bk1FMEsZx82PrTgynowP0NcrRT5o5IZWjmjeORThlYYI/CmVgeuncWiiiiiiigAooooooooAKKKKKKKKACiiiiiiigAooooooooAKKKKKKKKACiiiiiiigAooooooooAKKKK2tI8VeKNIQLpXiPV7BB0W3vZIx+Smut0r44fFHTlVIvFU8yDtcwRTZ+rMpb9a84orir5bg8R/GpRl6xT/Q0jWqQ+GTQ2SOORCkiK6nqGGRVabTbCUANaxDH90bf5Vbor3TS/wBp7x1b7VvtL0O9UdW8mSNz+IfH6V1ml/tVWrMq6n4NmjH8T298Hz9FZB/Ovl+ivHr8H5NW3oJeja/JnRHH4iP2jLl0KxcgqJYh6K2c/nn1qvJ4dTefLumVewZMn8wRW5RX2XpX7Snw6vCFuk1nTj3M9oGUf9+2Y/pXV6V8Y/hlqTBbfxhp8ZP/AD877cfnIq18E0V49fw8yyf8OUo/NNfiv1OiObVlukzmn8P3e87ZoSueCSQf5en1qqdH1HBP2b/x9f5Zrr6K/R/SvEGg6tj+ytb02/z0+zXaS/8AoJPtWjX5n1saV4o8S6Su3S/EOrWA9La8kjH/AI6RXkV/DXrSxH3x/VP9DojnH80PxOJezuo1LPbTKoHJKHAHeq9d9TZESRCkiK6nqrDINfoxRXwfpnxm+J2nLtg8X3sg/wCnhI5/1kU10+mftKfEW0QLcJouoerT2jKf/IbKP0ryq3h5mcPglCXza/Nfqbxzai900cIvUU8V2Mmn2MiFGtYQP9lQp/MVXl0XT3XCxtGf7yuc/rkV9k0V8u6Z+1RqUagal4PtJ27tb3rRD8mVv510um/tReFJFH9peHdatm/6YGOYD8Sy/wAq8mtwbnNLejf0af63N45hh5faOVPWiujk8P25T93NKrerYI/LioJPD7hD5dyjN6FNo/ma99oPSvJtN/aF+GN2uZ9VvbA+lxZSH/0WGFdJp3xX+HGoD9x4z0hP+vifyP8A0ZivLrZJmNH+JQmv+3X+djeOIoy2kvvMOlrUk0O9VSwMTn0Vjk/nj+dQtpV+iljbnA64YE/gO9dpTT1rP03XtD1Ij+zda068J6fZ7pJP/QTWhXBOEoO0lZnQmnsUqUdKmNpdKpZrWYADJJjPTn/Coa8y+M3wd0Lx/C9/Bs03X1X93eIvyzY6LKo+8O277w9wMV8d+NfCuu+D9bk0fX7F7W4TlW6pKvZ0boyn/wCscHIr9EawfHXhDQPGmiPpPiCyW4h5Mcg4khb++jfwn9D0II4r7LhzjGvllqNe86X4x9PLy+6x5uMy6Ff3o6S/M0tL1SS1/dy7pYeOM8r9Pb2/yejgmjnjEkTh0PQiuKqxY3U1nJvhYDP3lJyD9f8AP86/PCivSPjF8I9f+H121ztbUNDkb9zfRr9zPRZR/C3v0PY5yB5vX7Ng8bQxtFVqEuaL6/118j5upTlSlyzVmdhRVWwvoLxfkO2QDLIeo/xq1RXafC34ja74B1Tz9Pb7RYysPtNjIxEco9R/db0YfjkcVxdFdkJyhLmi9TjxeDoYyjKhiIqUZbphTZI1kGGH0PpTqK+9vh/410Lxvow1LRbncVwJ7d8CWBj2Yfng9Djg10lfn54U8Rax4W1mLV9DvZLS7jGNy/dde6sOjKcDg+x7V9H6F+0n4Yk0+3/trR9Vt74qBP8AZo0khDeqkuGweuMcdOete/hsxhNWqaM/CuI/DvGYOtz5fF1Kb6faj5Puuz+/zoyRtGcHp2PrSCrzAMCrDINQNbtn5WGPevdKK8lt/wBoP4dy48yfU4MnH7y0Jx7/ACk1oRfHT4YOTu8RPH/vWM/P5Ia7ViqL+2vvPkp8L5zDfCz+UW/yRDS1J9nf1X86DC4HGD+NelVyfxN8B6L490I6fqkfl3MYJtLxB+8t3PceqnjKng+xAIyofjT8MZVLL4piAH9+1nU/kUq1D8WvhzLGJF8W6eAezFlP5EZpyq0KkeWUk16oWHyvOsDWjXpUKkZRej5JL9P+HI6kjcofb0o8qT+7+tHlSf3f1r5A+IPgzW/BGuvpes2+3OWgnTmOdAfvKfyyOo71zdfaHi/xH8JPHOgT6PrHibR5IG5SQ3KxyQv2eNm6MPxHYggkV8meN9DtvD+vy2FlrWn6zaffgu7OYOroScbgCdrccr+pGDXz2MwsaT5oO8T984V4krZpT9ljKUqdaO94tKXmr/ivu8rCsGGRS1CiyKcgfrUw6VhUUUVwn2AUUUUUUUUAFFFFFFFFABRRRRRRRQAUUUV9D/sz/F42D2/grxRdE2bsI9Nu5GyYSeBCx/uf3T/D06Y2/T5r82a+pf2afi7/AGpHB4M8T3X+noAmn3cjf8fCjpE5P8Y7H+IcdR835dxlwt8WPwkfOSX/AKUv1+/ufQ5VmG1Go/R/p/kZ2sWPnL58S5kA5UfxD/GsQV1lZOs2Oc3MK4PWQDv715r+1p/yWG5/684P/Qa8kr139rVWX4wTsykBrKAqSOowRn8wa8ir7jh3/kVYf/BH8jycd/vM/VlvR/8AkHRfj/M1bqpo/wDyDYvx/mat0V9p/szKF+CegkDljck+5+0Sj+lfFlfav7NHHwT8P5/6ef8A0plr6fL/AOI/T/I/LvE//kU0/wDr4v8A0mYVl6kxN0R/dGBWpWTqH/H2/wCH8hXo1FFFewfhBBRRRRRRRUsaCkpaSiiiikMKKKKKKKKACkNLSGiiiigBKKKKK/O3U/8AkJXX/XZ//QjX6JV+dup/8hK6/wCuz/8AoRrzsf8AZP1vwr+LFf8Abn/twV0Fc/XQVWooorzT9gCiiiilBxSUUAFFFFFFFFABRRRRRRRQAUUUUUUUUAFFFFFFFFABRRRRRRRQAUUUUUUUUAFFFFFFFFABRRRRRRRQAUUUUUUUUAFFFFFFFFABRRRRRRRQAUUUUUUUUAFFFFFFFFABRRRRRRRQAUUUUUUUUAFFFFFKKB0o7UAFFFFPgkeGZJo8B0YMpIB5HsetdxZfF/4kWiqsPim62qcgPFE+P++lPHtXCCiufEYPD4m3tqalbuk/zNKdapT+CTXo7BUb28D53QxknqdozUlFen2vx4+JcJHmazb3GM/6yyiGf++VFa1t+0b49hGHtdCnOMZktpB+PyyCvGqWvPnw9lc98PH5JL8jeOPxUf8Al4/vKv8AZ9p/zx/8eP8AjTZNNtWHCsnPVW/xq5RXvVr+0z4gRs3XhvS5RnpFLIhx9TmuD+KnxV8RePblEuG/s/TI8+XYwOdpJGCznjeeo54AOAOSTwFJSwvD2W4Wqq1GilJddf1Y6mPxNWHJOd0UP7Jt/wC/L+Y/wqza2sNuuI157sepqaiiiingALk17JyJXCiiimUU/wCVqaBzigLBRRRSUVJtUdeaYRg0A1YKKKKSilFBU+lAgooooHJpzHBwOPWkT71D/epj6BRRRSj5hzTR1pY+v4UKrM4RQSxOAB3NABRRRXeeCtOih09b5kPnzbvmPZfT9M10NR20SQW8cMfCRoFH0AqSuSTu7n0VOmqcFFGRrE7NMYQfkXB+p/yaoU6VjJIznqxJptZniXUTpulyTRsomYhYwfU9T+Arzi4kkllMkkjSOerMck1reKtS/tDUyqtmKHMa+h+Y8j68VkEDoa6KcbI8jF1vaz02RY0638+4CsDsXlv8+9bqgKMKAB6Cq+nwCC3HGGbDNnrnFWaB90U1ugp2FHrj601+tWcz2CiiinZ4DUhHzdOKRP7vrTv4PfFAtwooooJ4J/KkXu1I3TFCGgOoUUUU8dK7vwZqrX1gYLiUNPCQoyeWXsfc9fyrgyMj+mas6XcGzvobhCQY3BJHcdx+VTOPMjow9Z0pp9ArH1a28uXzI1OxuT6A1sU2ZBJE0bdGGK9SrK8VWa3miTrtJeMeYnrkf/WyK1FZWUMpBB5BFLXKnZntzipxcX1Obqzpkpiu054b5T+PT9arMCpIK8g9+1JXkSDmh/vVo+JLNLDVpbaJSsYClfoQP65rMrrTuj52cXFuLOnoqGylM1ssh6nOfzqapPur70itzg0knXFIOopivqFFFFB4NJTn+8aQAntSEFFFFJRSnigc0CCiiikoqTaO1MI5xQNoKKKKSipMKv8A+qkIUg4p2CwUUUUsEssEiywyPFIvRkYgj8RX1Z+zr8bF1e0Ph3xvqlrFfw+WlleTMVe7DHbtc4wXBxzkFgemQSfk+ivHznJcPm1D2VZWfR9V/XVG+GxM8PPmj9wVi6xpWf39nGd38UY6fUf4VtUV+mVJivmn9nH42wx20fhXxtqshlMqRadeTJwFIPyyyZ9QACR35OOn0vX4Tm+UYjKsQ6NZej6Nd1/Wh9Th8RCvHmicTngigit7W9MaRjc2yDdgmRR1Y9iP89hWCDmm0U7GTSGvKOhBTaVqSkoopTSBhS0lCmkoopRQIdTW7UuaRu1JSjrSUoqQEooopaKKKoAPQ0UGiloooqSSOiiilpaQUtAmFJSmkoooooAKWkpaKKKVetAAaSlPWmmlHWlpBS0ITEooooooooEL2paKKUUtIOlLSAQ0lL3pKKKKKaAD0oooop9NXrSmkxMKKKDSUo60lKKbGxKPWigUtFFFIQtIaWkaigdaKUUAMNJSt1pKKWiigBaSiigUtIKWglhRRRRRRRQAUUUUUopKUUPYYh60hpaQ0tAooFSISl70lKKWiiiqJFooop1FFFADKKKD92iiiigBtFKKSigsFUsxAAGSaKx/HV21h4K1y9Q4eDT55F/3hGSP1xWlGm6tSNNdWl94pOyuFOijaSRY0BLMwVQPUngU2p9P3/bImjXLI2/B6fLyT+Qr4m1a7e/1O7vpCS9xO8zE9csxJ/nVQ0HrSV/TsYqKUV0PnDRlfzZnfH3mLHtQvWo1qRe9FRy/cPvx/SnnvTcbpI19WrSmryRMnoPXrVzTlzdp6DJ/Lmqa96v6ZkNI/pGfzzV7XW8nw6q/3j0rirP77v8AU11vjWTy7CCIHtmuRh+W1kb2rve5yz3G6V+98QTv1CKBn610JrB8Lrunu5sdZNo/Ct49azD896Md2r0LwrH8icV5/YqWvl716b4Yj+VPwrOkrsuC1Hdqw9fk2xNW233TXNeJZMRN9DXO/EuXdrkUOeIrdRj3JJ/wrkm61ueNZvP8UXzg5xJs/wC+QF/pWGeprKo7zZjJ3myXwZHt0uST/nrOzflgf0rdHWs3w1F5Oh2i+se//vo7v61pCmmmMacf6Uw1mNC0opKUUlNpx70096RaFpRSUo6UlFFFAwooooopRS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9X+AnxWm8D6iNK1iSWbw9ct86j5jaOf8Aloo7j+8o+o5GD5RRXLjcFRxtGVGsrxf9XXmOLcXdBSEUtFfotZXVve2kN5Z3EdxbToJIpY23I6nkMCOowalr4/8AgN8W7jwTdJoutSSXHh2Z+2WezYnl0HUqTyy/iOchvruyure9tIbyzuI7i2nQSRSxtuR1PIYEdRg1+MZ1ktbKq3JPWL2ff/g90d1OopobS0pGabUtFFFeMWLRRRRRRRQAUUUUUUVzHiPVhcK9lbNmE8SMP4/Ye3r6/Tr7vD/D2Lz3FLD4Zafak9oru/0XX72dOEwlTFT5Iff2CiiuK8Xa2t4smm2pzbnKzOD/AKwd1Hqvr69OnW3rOupDugs8PJt/1oIKqfb1P6fXpXNzSyTStLLIzuxJJY5plFf0nw7wrl+Q0uXDxvPrN/E/8l5L8XqfZYTA0sLH3Vr36l3xD4mSESWumsHlKD/SBhlQn0/vHH4dOvIrkZ5pbid5ppGkkdixZmyeecc9B6Dt2qOiiiiivpTtCiiiiiiigAooooooooAKKKKKivLeO6tnt5hlHGD7e9S0Umk1ZjTad0FWtMvZdPvkuoTkpwV7MvcGqtFeeajZzWN01vMORyrdmHqKrgkEEHBFeganYQahb+VMMEco46qa4rU9OudPl2zLlT91x91q+WxuAlh3zR1j+R72Fxcays9z1Gwu4b61S5t23Iw/EHuD71PXm+iatcaXcF4/nibHmRk8Ee3oa77TdQtdQt/OtpNw/iU8Mh9CO1XbDUgwWK44b+/2rSHIBBBGO3euVqzaX09vwrbk/umtsLmTiuWr95+ecReHsMTN4jLmoye8Xs/Tt6begTxMpDIpKnrjtUQIIBBBB5BFX6jkhRjn7p7kd66Kis2DVoWH71Shx9RVtLq3dgqzIT9a9aGJpT+GSPzHGcO5pg21WoSXmldferr8SrRT2hlUdA/Tpx9eD/jTNrbiuxsj/ZOPzrVsP9R+Jq1VSwkj8j764ye9OkvLWMgSXEYJ7bqzqTinqzhhl+KqPlhSk35Jle4/1n4VHUlx/rcd6YVkDKvlyHd0whI/+tVmisqfWrWP/Vh5Dn0xWTe6pdXI27vLT+6vFcdXG0odb+h9PlfAua46SdSHs495b/8AgO/329RKKmS1nYjKhRu5y3b1GKsQWaJhpD5re44B9h/jmtTVNWjgHl25Ekh/iB4X/Guedmdizklj1JNJViwsri9m8u3jz/eY9F9ya8irXqYmaX3I/ZMkyDB5HQcKO7+KT3f+S7L9StawtOVf/liRndn73pj29/y9tFVCqFUAAcAelLVbU7+0021NzezrFGOAT1J9AOpPtTLS3lurhIYV3Oxx9K7nTbSOxtEt4+ccs2OWPc1FpGmw6fFtT55G++57+w9qu17mAwXsFzS+J/gRjsZ7Z8sfhX4kl5cwWdrJc3MgjhjXc7HoBXkHifWJta1V7p8pEvywp/dXPf371Z8WeIrnXLjaoaGzQ/JEep/2m98du388KiiiivRPPCiiiiiiigAooooooooAKKKKKcjOjbo5HjcZwyMVI+hHIptFTOEZxcZK6Ymk9GFOjkkjcPFJJFJzteNyjrkYJBHIOD1FNorqNG8R7mWDUMbmbCyqoAAx/F+Pceo6YJrpPcf/AK68zrW0HWpdPlEVwzSWbdR1MX+0PUeo/Eeh/HOMfDiDjLGZVGzWrh3/AMPn/d+7s/Dx2VqzqUV8v8jvfC/jgu62mtY3PIFS4RQqqCP4xnjnuB3GQME13QORkc14RXQ+EfFFxotwILppJ9Nc4ZACWtz/AH0HUj1X8V5yG7eimxukkayRuro4BVlIIYEcEHoRinV+ItNOzPBPV6KZBLFPBHPBIksUih0dGBVlIyCCOop9FFFFAgoooorP8Q6zpnh/RrrWNYvI7OxtULyyuenoAOpJJAAGSSQACTR4h1nTPD+jXWsaxeR2djaoXllc9PQAdSSSAAMkkgAEmviz42fFTVPiLqoiVWstCtZC1nZ55J5Hmydi+CR6KDgdSW9/IchrZtW7U1u/0Xn+W7886tVU15hQAScCgAk4FSqu361D8a/iZqHxE1/zB5lro1sxFlZlug/56Pjguf0HAJ5J8+oor9pwuFpYSlGjRVorY85ycndgq7RS0UUUUUV0C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tQAUUUUlLSUUAFFFFfZH7Lmsf2p8JLO3YkyabcS2jEnqM71/JZFH4V6lXzR+xtrRj1nXPD8jHbPbpeRDsCjbGx7nev8A3zX0xivrsBU9ph4v5fcfzBxtgfqWeV4W0k+Zf9va/m2ivOPnz6imVPOPlB9DUOKSiiiuo+UExSYpaKKKKKAExRS0UUUUUANop2KQ9KKKKKVgEooooooooGFFFFVNS03TtSh8nUrC1vYv7lxCsi/kwNcnq/wm+HOqHNz4T0+M/wDTqGt//RZWu3orOdOE/iVzsw2Y4vC/wKsoeja/IUMwGASKeJZB/Fn8KjorxjVv2cfBF0zyWN9rFgx+6izJJGv4Mu4/99Vx+rfsyajGpbSfFdrcN/Cl1atEP++lZv5V9L0VzSwGHl9k+iwvHWfYbbENr+8k/wAWr/iTCdv4lFOE691IqvRXx1q/wB+I1if9HsbHUl7m1u1H6SbDXH6v4B8baSX+3+FdYiRPvSC1Z4x/wNQV/WvvWiuaeU0n8LaPosL4p5lDStShL0un+bX4FoTRnHzYpwZT0YH6GqdBr853VkYq6lWBwQRgim1+huqaTpeqxeVqmm2d9HjG25gWQY+jA1yer/CP4caoSbjwpYxHsbXdb4/CMqK5Z5RP7Mj6HDeK+El/Hw8o+jUvz5S7RVLcyjhiB7GniaT+9n8K+HqK+s9W/Zx8EXTO9jfaxYMfuqsySIv4Mu7/AMerj9W/Zl1GNC2k+K7S4bstzatEP++lZv5Vzzy3ER6XPosL4h5FX3quD/vRf5pNfiWqKri4buoP0pwuFxypH0r58or1XVvgB8RrI4t7Gw1IZ6214o/H95srktW+HvjjS2f7b4T1hFQZaRLVpEH/AAJQV/WuaWHqw+KLPoMNn2WYr+DiIS8uZX+69yaimCaM/wAWPqKcrK33WB+hrl6KfNHJDI0c0bxyKcMrDBH4UysT1k7i0UUUUUUUAFFFFFFFFABRRRRRRRQAUUUUUUUUAFFFFFFFFABRRRRRRRQAUUUUUUUUAFFFFFFFFABRRRRRRRQAUUUUVoadrWsacQdP1a/syOhguHjx+RrPoqZQjNWkroabWwUUUV19j8TviHZtuh8aa43/AF2vHlH5OTW/Z/Hr4p25XPiRZ1H8MtlAf1CA/rXmNFcFXKMBV/iUIP1iv8jWOIqx2k/vITaWhJJtYCT1/dioZNMsZGLNbqCcfdJA/IVcor2YftHeOJrSSz1LTPDup20qGOaO5s3IkU9QQHAOR7V5NrF1a3upTXVpp8WnxSHcLeJ2ZI/ZdxJx9SapUVWDyvCYJuWHpqN97bfdsFSvUqpKbuUf7KtFKtCJIXByGRzn9c1dUYUAksQOp70tFFFFFd5iFFFFFFFFABRRRRRRRQAUUUUUUUUAFFFFFFFFABRRRRRRRQAUUUUUUUUAFFFFFFFFABRRRRRRRQAUUUUU+KSSKVZYnZJEYMrKcFSOhBplFABRRRXReOvF2p+MtQstR1gq95b2SWkkw4M21mIcjscMM/TPfFc7RRWdGjCjBU6atFbIqc5TfNJ6jY40jTZGoVcnAHuc06iiivtj9m6Rpfgr4fZsZCzr+AuJAP0FfE9fav7NH/JEvD//AG8/+lMtell/8R+h+beJ6/4Saf8A18X/AKTIKyb/AP4+5Pw/kK1qydQ/4+3/AA/kK9Gooor2GfhRBRRRmiiiioADSUGiiiiigYUUUlFFFFAC009aXNJRRRRQFgopM0Zor88NZjeHWL2KRdrpcSKwz0IY1+h9fn14yieDxfrUMn349QnVvqJGBrzsetIn6z4WS/eYmPlH/wBuFroK57NdDWTRRRXmn7EFFFFFFFFABRRRRRRRQAUUUUUUUUAFFFFFFFFABRRRRRRRQAUUUUUUUUAFFFFFFFFABRRRRRRRQAUUUUUUUUAFFFFFFFFABRRRRRRRQAUUUUUUUUAFFFFFFFFABRRRRRRRQAUUUUUUUuKACiiikpRRig0AFFFFLSUUUAFFFFFHWiigAooopaSg0lABRRRRRRRQAUUUUVIfmXio6cFamNBRRRQo556UBvnzSck4p4AXrzQNBRRRSH5jnIpD2Apx2t0pE4Y0AFFFFLkAUm+jqTk8ClZfSgeoUUUUnfcOlJJ1oXofSlk7UC6BRRRSL96rugp5mu2ajn9+p/AHNU/ur7mtPwlj/hILT13H/wBBNJ7F0lecV5hUV2cWsp/2D/Kpag1D/jyl/wB2vSahvpvs9lPcYz5cbP8AkM1NVLXgx0W9C9fIf8sVyLc+gk7RZgU+BQ86J6sB+tMqaxx9siz03D8+1eYEqfalGCME5pmOaSuw+budBRRRTyvuKZRTlbANABRRRQq5pKUL68Uvy/5FAWCiiikYY702nFeMigngCgGgooooVc804/dxkdajooC4UUUV6d4Zl87QbN+eI9v/AHycf0rRrF8F7/8AhH7fd935tv8A322a2q5Jbs+iou9OL8jA1FQt7KPfP5jNQVb1fZ9sbH3uN35DFVK4b4grt1eCTsYAPyY/41zZ68dK6v4jf66zP+y/8xXKHG0etdEPhR4uLVq0jY0Q/wCisOeH/oKvVn6H/qpP94fyrQofrQn3hSgbl460R9asw6hRRRRj5iT0pd454pG+6BQF9aA1Ciiil4YY/T0pF4Yg0n3SD2pZOooAKKKKQDHOaCfmzTgAuN1GARxQFgoooprA5yKVcqCTSAlTQdx60AFFFFJ3pKKKRIUUUUV9Ofsz/GRGaz8E+KLubeUWDT7uaQMrNubEbHAIyCqrkn7uOMgV8x0V5eb5RQzXDOhWXo+qfdf1qb4fEToT5ohWRrWmCRTcWyYkBJdR/F7gev8AP61r0V+mYoNeE/s2fGMeKVj8JeITFDq0MKrZy7mP2tEQBgxYkmTgsfUE8cHPu1fgOZ5ZXy3EPD11Zr8V3R9XRrxrQU4vQ4huab0rc1/T2AN1AuRyZB6c5z/n61iU00tKaOtecbXCkoPSim0DpSmigAyaG+9RRQaQUtFABRRR60UDrRSikIDSN0pT1prdqKKKKQhtFFFKKWkHSloEwNJSt1pKKKKKAFHaigUUUopKUUMBDSGlpDSil70DpRQISlFJSiiiiigQtFFFOooopANooooooopgB60Ud6KVe9KaRe9KaXUXUKQ0tIaSlFFKOlNjYUCkpR2oooopCFprdadTTRSikpVoAZRRS0tFFFACUUUUo6UUUUEhRRRRRRRQAUGlpG6UUo6UlOoY2JSGlptFKKSgVKEwpRSUopaUdaSlFUIWkboaWmt2paKKKBCUhpaQ0UUUUAJRRRQOtcP8e7o2nwl1x1PzOkcQ9w0qKf0JruRXk/7U900Hw4t4F/5eNRiRh/shHb+YFexw/R9tmmHj/eX4O/6GOIdqcvQD0q1pwcTl1wdiHcfQH5f/AGYVUNXtMEmJXVcoQEY57k5H/oNfLXekpe9JX9FHgFhaevSmLUg6Unan2a776IemTTD0q1oq79RJ9ABW1BXmTPYevSr9ufLsLiTscAf1/nVBelWr1vJ0Nm/vEn+n9KzfHsmbhYx/CuK5yc7NPPua1fGEvm6pJ/vYrH1M7bRF/GuuT3OaWsi54UTbpof++xb9a1x96qeiR+VpkCeiCri9TUGhpvvM+9epeG0CqpOAP5V5v4Xj3T7sd69Hhb7LoV5cDrHbuw+oU4pUe5pT3bCU4Q1x/iuT92wGc9BjvXW3JxGa5DU/32rWkJ5DzoCPbIzXmGoTfab64uP+esjP+ZzVQ96kPSo65TmWp1dtGIbeOFeiIFH4CpRSUopp6GmHrT26fjUZpGiFpR0pKWk7UlKaTtSLFpaSlpKKKKACiiilFJS9qS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Xp3wU+LOo+AroWF4sl9oEr7pbccvCT1aLJx9VPB9uteY0VzYzB0cZRdGtG8X/X3jTad0FBFFFfodoOsabr2kW+raPeRXljcLuimj6H2IPII5BBwQeCBV2vhj4WfEbXfh/q32jTmFxYysDdWMjYjmHqD/C+OjD8QRxX2J8P/G2geONH/tDQ7veUwLi3kws0DHOA6++Dg8g4OCcGvyDPeHa+Vy5l71N7Pt5P+rP8Dsp1FP1G96WlIppro6KKK+dNRaKKKw/Ft75cAsUzulG5yCR8uen49/YY71zFWNSuTd30txuyrN8nBHyjgcHpx+uar1/VfBuRxyfKadJq05Lml3u+ny2+R9zl2GWHoKNtXqzl/HmoeXbLpiE5nG6U5I+TPA46gkEEZ6cEYNcbVrVbxr/Ubi8Lblkc+X8rL8g+6Nrcg4xnpyTwOlVaKKKK+qO8KKKKKKKKACiiiiiiigAooooooooAKKKKKKKKACiiiimyRpLGY5EV0PVWGQadRQ1cE7BU1rdT2k4mt5GiccbgcfmKhornNS8MoxL2Mmw/8835H4HrWBd6feWhP2i3dB/exlfzHFehUV5lfKqNR3j7r/A76WYVIaS1Ou0vxYp2x6hCVPQyx8j6kf4Zro7O8tbxN9rcRyjGSFPI+o6ivLqVGKMGUlWHII7V5pRXf3Gl6fP/AKy0iJPdRtP5iqcvhzTX+6ssX+6/+Oa86eTVl8LTOyOZUnumj1eivOrfXNWhXal7KR/tgN+pyaur4t1IDmO1b32H/GuSg/1f41JXVReGbEL/AK656/3l/wAKmi8Pach+YSy/7z/4Yrn/ALLr3toJ5lQXc7ZqSuAv/HWoW7+WtpaltuQSGx+WapN4+1ojiCxX3Ebf/FVx9T2lndXTYt4Hk9wOPxNdnBpenwj5LSM+7Dd/OrgwK6KeUP7cvuOepmq+xH7z0yoL28tLOPzLu5igT1kcDNeUXfirXrpSj6i6KTnEQCH8xzWPNLLNIZZpGkkflmYlifqa5zT/AA3yHvZOP+eaf1P+H510FvDFbxCKGNUQdABT6K9ShhaVBe4jzK2JqVn7zPQta8e2sQaPSoDO/aWUFU/AdT+lcLqeoXmpXP2i9uHlk7Z4AHoAOBVWiiiiiugwCiiiiiiigAooooooooAKKKKKKKKACiiiiiiigAooooooooAKKKK6XwXfbXfT5GAU5eEe/wDEBz+OAOzGuorze1me2uY7iPJaNgwG4rnHYkdj0r0WGRJokljYMjgMp9Qf/rGv528TcjjgMyjiqStGsr/9vLf79H63PmM2w6p1edbS/M7f4W6t5csuizOgjfMtsDwd3JdevOfvYA6hyTzXoNeG2N1NY3sN5BzJDIHUBygbBztJHOD0PtnrXttpcRXVrFdW774ZkWSNsYypGQafWJ418VaJ4O0CbWtevFt7aPhV4Mkz9kRf4mOPwGSSACRhfFf4m+H/AIeab5moP9q1KWMta6fE2JJeoyx/gTI+8fQ4BIxXxl8QvG2veOtcOra7ch2AKwQRjbFAmfuoP6nJPc18/wAP8MVszkqtT3aXfq/T/Pb1PEq1lDRbktABPApVXcfapQABxWv8X/iZrXxE1YSXR+y6XAxNpYox2p/tN/efHf8AIDJrg6KK/X8NhqWFpKlRjaK6HA227sRVCiloooooorc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daACiiikooooAKKKK7n4E61/YPxW0G7YnyprkWso3YG2UGPJ9gWDf8AAa+4q/OdGZHDoxVlOVIOCD2r9APBWsp4h8I6Tribf9NtI5mCnhXKjcv4NkfhXv5NV92VP5n4p4r4C1WhjEt04v5ar839wjjKkdeKrVaqs42uRWvRRRXtM/IBtFFFFFFFIAooooooooAKQ0tIaKKKKAEooooooopAFFFFFFFFJjQUUUUUUUUhhRRRRRRRQAUGikNFFFFABRRRRRRRQAUUUUUUUUmAUUUVV1DT7DUYfJ1CxtruL+5PEsi/kRXKat8Kfh1qg/0nwjpsf/Xqht//AEUVrtaKiVOMviVzsw2PxWF/gVZR9G1+QBmUfKxA+tOE0gx83T1FMNJXjurfs6+Arty9pNq+nHHCw3Kuv/j6sf1rktU/ZjcK7aX4uVj/AAx3Nlj83V//AGWvo+iueWBoS+yfQYbjfPcP8OIb9UpfmmycXDZ+ZVx7U4XK/wASkfTmq1FfImrfs8fECzUta/2TqXXCwXRVv/IiqP1rk9W+FnxE0xsXPhHVH5x/o0X2gf8AkPdX3PRXNLK6L2bR9BhvFHNaelWEJfJp/g7fgXBPHjrj2xTg6HGGX86o0HpX53ahYX2nzGG/srm0lBwUniZG/I1Wr9GJY45YzHKiuh4KsMg1zmp+APBGph/tnhPRpGf7zizRHP8AwJQG/WuaWVP7Mj38N4r0n/HwzXpJP8Gl+ZoUVmhmU5Bwaes0q/xn8ea+CqK+ytU+Avw2vVIh0u609j/FbXj5/Jyw/SuM1/8AZ18JwlvsnjS404gZP21YpcfkUrnnl1aPZn0OE8RcmxLs+eL843/9J5i/RVJbqUDGAfcipRcSbQfJY+4r5pxRivX9U+BzxMf7N8f+E7pP+m935J/Ibh+tcrqXwx8UWZYq2i3aLzvt9Xtjn6AuGP5VzSw9SO6PpsPnuX4j4Kq+d4/+lJFiioRcxk9GHuRT1mjY8N+fFcVijFaF1ourWshSbT7gEdSqFl/McVUNrc/8+83/AHwaysz1YtSV46j6Kb5if31/Ol3D1FRYoxUv2a4/595f++DR9muP+feX/vg0rFWYtFGR6ijI9RUWKMVL9muP+feX/vg0fZrj/n3l/wC+DRYLMKKMj1FGR6iosUYqX7Ncf8+8v/fBo+zXH/PvL/3waLBZhRRkeooyPUVFijFS/Zrj/n3l/wC+DR9muP8An3l/74NFgswooyPUUZHqKixRipfs1x/z7y/98Gj7Ncf8+8v/AHwaLBZhRRkeooyPUVFijFS/Zrj/AJ95f++DR9muP+feX/vg0WCzCijI9RRkeoqLFGKl+zXH/PvL/wB8Gj7Ncf8APvL/AN8GiwWYUUZHqKMj1FRYoxUv2a4/595f++DR9muP+feX/vg0WCzC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r7M/ZdkV/g1paq2THNcK3sfNY/wAiK+OPs1x/z7y/98Gvqz9lzW9Msfhh9k1LUrGzmiv5gI551jbaQrZwx9zXbgXap8j4LxGw1StlCUIttTT09Gv1Cs3Vf+Phf9z+prSyPUVmaqGNwpUEjYOn1Ne1UlZf/CS+G/8AoYNK/wDAyP8Axo/4SXw3/wBDBpX/AIGR/wCNerzx7n4Z9QxP/PuX3Mqc0lG2T+435UbZP7jflWpRWX/wkvhz/oYNK/8AAyP/ABo/4SXw3/0MGk/+Bkf+NLnQf2fif+fcvuYUZpCsn/PNvyo2yf8APN/yrUorL/4SXw3/ANDBpP8A4GR/40f8JL4b/wChg0r/AMDI/wDGjnXcf1DE/wDPuX3MXNJRtk/55v8AlRtk/wCebf8AfNalFZf/AAkvhz/oYNK/8DI/8aP+El8N/wDQwaV/4GR/40c67h9QxP8Az7l9zCkOcUpWT+43/fNIUk/uN/3zWpRWX/wk3hz/AKGDSf8AwMj/AMaP+Em8N/8AQwaT/wCBkf8AjS513H9QxP8Az7l9zE5o5o2Sf3G/KjZJ/cb8q1K+B/ibGIviR4njXOF1e7Az6ec1fcn/AAk3hz/oYNJ/8DI/8a+LPjJCsnxR8RTWZ+0W8t88iSxHcrBsNwRwetcOOacUfpXhpQrUcXWU4tXit0+j/wCCHNdBCxeJHPBZQa5/ZJ/cf/vmt21I+zRcj7g/lXGYoxUv2a4/595f++DR9muP+feX/vg15tj9ksyWijI9RRkeoqLFGKl+zXH/AD7y/wDfBo+zXH/PvL/3waLBZhRRkeooyPUVFijFS/Zrj/n3l/74NH2a4/595f8Avg0WCzCijI9RRkeoqLFGKl+zXH/PvL/3waPs1x/z7y/98GiwWYUUZHqKMj1FRYoxUv2a4/595f8Avg0fZrj/AJ95f++DRYLMKKMj1FGR6iosUYqX7Ncf8+8v/fBo+zXH/PvL/wB8GiwWYUUZHqKMj1FRYoxUv2a4/wCfeX/vg0fZrj/n3l/74NFgswooyPUUZHqKixRipfs1x/z7y/8AfBo+zXH/AD7y/wDfBosFmFFGR6ijI9RUWKMVL9muP+feX/vg0fZrj/n3l/74NFgswooyPUUZHqKixRipfs1x/wA+8v8A3waPs1x/z7y/98GiwWYUUZHqKMj1FRYoxUv2a4/595f++DR9muP+feX/AL4NFgswooyPUUZHqKixRipfs1x/z7y/98Gj7Ncf8+8v/fBosFmFFGR6ijI9RUWKMVL9muP+feX/AL4NH2a4/wCfeX/vg0WCzCijI9RRkeoqLFGKl+zXH/PvL/3waPs1x/z7y/8AfBosFmFFGR6ijI9RUWKMVL9muP8An3l/74NAtrj/AJ95f++DQFmFFGR6ik3D1FRdKKm+zXH/AD7zf98Gk+zXH/PCX/vg0BZi0Um4eopcj1FRc0frU32a4/595f8Avg0fZbn/AJ95f++DQFmFFJkeoo3L6ioaKm+y3P8Az7y/98GnC0uT/wAu83/fBoFZ9haKTcPUUbl/vD86gpCaknR4m2OpVvQjFRUALRQDnpRRRRRQAUUUUUUUUAFFFFKOopzMQe1Mpwb1ANMaYUUUUv8AEKR+tB3daUHPDUDCiiimqcHNSD734UxlpRnbn0oBaBRRRSA4Jp/5Y+lMf71IGIoC9gooop3AXjqaVugPOKavXmhmzQFwooopCcmr/h9vL1qyfJz5yj8zj+tUB1p6MySq0bEMpBBHY0nqEXZphUV2M2so/wBg/wAqloPIxXrdQX0P2ixntwcGWNkB9MjFPtpVnt4pl+7IocfQjNSVyH0mjRzNPgYJNG56KwJ/PNJKnlyMh5wSKbXkYDKTTRwfWtrxZp/9nal8vMU2ZFwMAfMflH04rIDCutNNHzs4ckuV9DpqKradP59uCfvLhT78das00kE0oAJ46UvymlAx0/nTFYKKKKaxLHbRhenekH3/AMaXb83t1oEFFFFKODt6ikIGaG++MU4gH1oHYKKKKZkAnuKQ9ak+UegqxpsH2y/gtVzmRwpwOg7n8qGCjd2CiimTOI4XkP8ACCa9B8NReToNmnrGH/76+b+taNIiqiKiKAqjAA7Clrjbuz6KMeWKRh6iwe9lI9cflx/SoKVmLOWY5YnJ96SuI+IUm7UYI+yw7vzJ/wAK5jHy5zWnr98NR1SW4XIQhQoJ6DA/rms3b8xFdUVZI8GvJTqOSNjRBi1Y+rmr1RWkPkW6x5zjPNS0gOKevHPQGmHrSq2PpVGKYUUUUo+YYp3zdM/jTG65Bo3H1ouO4UUUUNjoKdjn6CmqMmnE8E0AgoooprnJoX71CrnFOO1RxyaA8wooopONx9KVWyeaYDg5pc+goC4UUUUP9402iikSFFFFFFFFABRRRWh4f1bUNB1m01jSbqS1vrSQSQyoeVI/mCOCDwQSDwa+3fgR8TYviT4fubia1Wz1SylCXUMeSm1slGUnsQCMdcqexFfCVdb8KfHGo+AfF9vrljukh/1d5b5wJ4SfmX68ZB7EDtkV8xxPkEM2wrcF+9j8L/T0f4P5nbgcW8PPV+69xHVXQowypGCPUVy+saf9hdWjYvE3TPUH/P8AniupqG8t47q3aGUZB6H0PrX6DGkrz3wn8Zvh7r2mW1xJ4ksNNuZI1aW3vJfKML91LNgHB7g812ul6xpGqpv0vVbG+X+9bXCyD/x0mvw/E4DE4ZtVqbjbumfTQqwn8LucbSVoXOj3kcj+XEZI1yQQwyR9OuaqSWtxGu6S3lQA9WQgVdFKaQUtcZqRUUh6UtJRS4pKACgUUetFKKSlHSkIQdBSN2pFbsaG6miiiikISlpKKdRRRQITvRRRRRRRQAooPSgUGinCm06kwEpO9LTaWiiimSFKKSlFFKKSlFDAWkNLSGlooopAJRRS9qKKKKYCUUUU5elB60tNpIApD1paSinUg60tDEwpaQUtFFFFAAelMbpTjTDRTqbTqAEoooooHWigUCCiiilooooEFFFFFFFFCGgoNLSHrRTqQUtJgxvakpTSUUtJS0IlhTqbTqKUUlOHSmIKa3anUxutFFFFAwpv8Qp1NoooooEFFFFKK8H/AGu7lls/DtmD8ryXErD/AHRGB/6Ea94HSvmn9rK7aTxppdlxth04Sfi8jg/ogr6vgml7TOaT/lUn+DX6nLjHakxDWhYK62ztt+R3HPqVB4/8eqga0bTzBZojKQpZnU+ucD+hrxj1pD0pe1Ia/dzxCRakXpTBUlIe1aHh5fnml6Yz+lZ5rR0r93pE8x4JQmunDLVsiY9e1Ta3xYW0A/j2j86ijDbhtHU4FWNVHmavaQDkB8/gK4vWX87U3PX5jVDWWxsT0WrMhMl8TVDWGzcFew4rab91nMtzft12QIvooqVO9NHC05elbPhKLJVq7fXG8nwje+rR7f8AP4Vy3hKL5V/Kuj8ZNs8OCLOC+5vrhT/jTjpBs2h8LK9+2IjXKW/77xPbeiMWP5Y/rXS6q2Ij9K5vQR5mvyy/3FC/m3/1q8ybpTO1PfpUZrlOVHXU4dKbTqa3QUw9Ke39KYaRogp1Np1I1IaU0h60iwHWlpBS0lFFFABRRRSmkpTS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1PDGv6x4Z1iLVtDvpLO7i4Dp0Yd1YHhlPoeKy6KmcI1IuMldMAooor7E+EHxq0Xxl5Wl6v5Ok66dqrEWPk3Jx1jJ6HP8BOeRgtzj0nX7n7NpUzBgHceWnz7Tk+hHOQMn8K/PKvYfh78atVs7aDRPFlxNf6cjDy7ojdNF2G49XUf99DJ68AfHx4Lw/8AaVGtTlalzJyi+yd9H2e2u3c9HA1oOtBVnZX3EIrJ8V3gs9EnO9VkmHkxjzCjEt12kc5C7mGPTt1rXrH8UaVcapaokFwE8slvLYDa57c9Rjn255r3eiqmk6jYatYx32m3cN1bSDKyRNkfT2PqDyKt1++Jpq6P0eMlJXWx55RU15bXFpOYLmJ45B1B/mD3HvUNFFFFMoKKKKKKKKACiiiiiiigAooooooooAKKKKKKKKACiiiiiiigAooooooooAKKKKKKKKACiiipI/uH60tJH9w/WlrB/EzCW7MnWf8Aj7/4CP61Sq7rP/H3/wABH9apUUUUUhBRRRRRRRQAUUUUUUUUAFFFFFFFFABRRRRRRRQAUUUUUUUUAFFFFFFFFABRRRRRRWd4h1zSfD+nm/1i+itIAcAvyWPoqjlj7AUpSUVeTsiZSUU5SdkFFFXNI0u+1W5+z2Nu0rdWPRU+p7fzrRrh/iN8d4vDOkyeHfDaJe61HmNrx3Dw2wPoP4nGcbegwM55WvJ/iL8W9V8QLJp+iiXS9MYFWOf38wz/ABMPujGPlX3ySDivMq+J4jjg83hCjUhzKEub52a+7X5nyOb5tTrr2VJbdf8AIp1638PUvl8Nwx6hBPEY3ZYjM2WkjPIOOqgZKgHsoqPwv4OstK2XN3tu7wYIYj5Iz/sjufc8/Sunq5rOp6hrGpz6nql5NeXtw26WaZyzMcY6+wAAHYACqdFFcUYqKUYqyR86FFFFFFFFM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JSmkoAKKKKUV9a/sk66uo/DmbR3kBl0q7ZAo6iKT51J+rGT8q+ShXs/wCyRrp0/wCIs+jyORFq1oyqo6GWLLqf++fM/Ou/Lavs8QvPQ+M4+y/67kdWy1haa+W//ktwqC4HzA+tT0yYZQ+xzX1lRRRX1J/NBXooooooooAKKKKKKKKACkNLTaKKKKACiiiiiiipAKKKKKKKKGNBRRRRRRRSGFFFFFFFFABSUtJRRRRQAUUUUUUUUAFFFFFFFFJgFFFFFFFFIoQ0lFFFFFFABRRQaKKK84+LXxItPD2nSWGiXsE2tOSvyASrb4OCW5wG64BzyORisqtSNOPNI9PKMoxWb4qOFwsbyl9y82+iQhoJop8adS3bpXa+INf0bw/arc6xqEFnGxwm8/Mx/wBlRyfwFeJ+LvjVrM15LB4ehtrS1RiqzspkeQc4YBgAAeDgqT715dqmpahqt2bvUry4vJyoXzJnLNgdBk9qqV4tfHznpHRH9B8O+GGXZcvaY399U817i9F19X9yIwrMCVGQKlEacjk+9PAx0pa2tX8V+JNWkdtQ1y/nDk5QzlU/BR8o+gFYtFFcLk5bs/SKGGo4ePJRgorskkvwEHGewPbpS0UUUUUUjY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DrS0mAU1u1K33aZQKWgdKDVIaFFLRQaO9O7UijinVIwNN6Cl7+1NNCioNRvI7K1M8mMAgBc9TVmuQ8U3n2i/MCNmKH5cdt3f/Ch6GOIq+zhfqFKil22j86SrNsu2PPc1l3U8lzcPPK2Xc5NRUUVmeM3ckUBVCjoKWiiiiiigQUUUUUUUUAFFFFLT8BR/wDWpg6inSdKZSCiiijeT2pNx7gU5MbaMZ45oHqFFFFAwejYoz2IxTD1pfmPvRcVwooooOTxSEEUcg+9P2/3utArBRRRTWXA60g680/YPWkPC4oHYKKKKQ8424pwG0UAbRzxTWbcaA2Ciiiu78D6gtxpq2kkimaIkKueSnHP64roq8r0q7ex1CG6Qn5GBYDuvcflXqFvNHcQJNCwaN1DKfUGuapGzuexgq3tIcr3RkaxAVm84KdrYyff/IqhXRzxrNC0bdGFc7IjRyFHGGBwaz/E2mrqWmOirmaMF4sdc46fj/hXmzqyMVdSrDqCMEV67WJ4n0NdTh8yBUW6GMMTgMPQ06c7aMnF4X2nvx3LGn3H2e4GT8jcNn+dbormauadeGA7JCTH+eDXndPVualu7S4tJjDcxNHIOzVARitzybNG1RTY5EkQNGwZfUU6nOOc0m44pW+5TKYmFFFFOTrSuecUL9w0RRyTSCOKNpHPRVGTQPyCiigkKMkgD3pld/4N0lbSxW6nj/0iX5huXlF7Y+o/nVfwt4dWFPtWpQKZiR5aMc7R6ketdRWFSd9Eepg8K4/vJhWPq1y0kphRvkXg4PU1JqN9k+XbycfxMO/0rNorK8VXn2LRJ3Vtskg8tPqf/rZNapIAJJAA6n0rzrxVq39p3iiJj5EWQgxjJz1/EYqIRuzoxdZU6b7sKs6ZF5t2mQSF+Y/hVYZJAAyT0Ard0+3+zw8/fbBb/CsYdaecMBUdOU4PtXUeEmWaKKKABn5qQ9akI3CkHK4wc/Siw7BRRRTVGc0gBNOCDvmjaf4aLBYKKKKQHH1p3sOcU05J96MlRjpQCYUUUU48feam7ueABSdTT/8AZFAbhRRRSbvWl27hkCh/u0kdA+tgoooplFOf7xptIgKKKKKKKKACiiiiiiigAooopR1pwLKwZSQQcgimU4UAFFFFb+k+NvGGkqF03xVrVog6JFfSKnT+7nFdbpfx4+KNgFX/AIST7VGv8FzaxPn6tt3frXmdJXDXyvBYj+LRjL1in+hrGvUh8MmvmMliilAEsaSAdAyg1Xl0yxkILWyDH93K/wAqt0V71pX7UPjCF1/tLQtFvIx18oSQufxLMP0rrtI/ao0aQgat4Sv7Udza3KT/AKMEr5X6UteNX4OyatvRt6Nr9bfgdEcwxEftGXJodkzllMqA/wAKsMfqCarSeHs523ZHPAKdvTrW7RX2ppH7RXwyvgPtN/qGmn0urJ2/9Fb66/SPib8PdUUNZ+MtFJbost0sTn/gL4Nfn1RXj1/DvL5606ko/c1+V/xOiOb1V8STOYfQb1VLBoXI7Bjk/mKrS6XqEahmtnOf7uGx+ArsKK/S60ube7hE1rcRXER6PG4ZT+IqYda/NG1ubm1lE1rcSwSDo8TlT+Yrq9J+KHxE0tg1p4y1o46LNdNMo/4DJkV4tfw3rL+DXT9U1+TZ0RziP2onDzRSwttmjeNsZAYYOOmf0qI9K72oZLW1kcvJbQux6syAmv0Eor4p0j9o34m2LZubzTdT9rqyVf8A0VsrsNI/aq1SNQNX8IWdye7Wt20OPwZX/nXjV+A83pfDGMvSX+djojmeHe7scPRXXNo2nFSBAQT3DtkfTmq0vh+3K/up5EbPVgGH5DFfU1FeE6T+1B4JuAi6hpGt2TnqVjjlRfxDA/8AjtdhpHxw+F2pMqR+KobeQ/w3UEsOPqzKF/WvGr8O5pQ+PDy+Sv8Alc6I4ujLaSOboNbc3h6YY8meN/XcCuP51Vl0TUVchYkkHqrjH64r0YdacKyNG8TeG9ZbbpGv6VqBPa2vI5T+Sk1rivIqU505cs1Z+ZsmmtDMPSkqzJZXke7fazAKMsdhwAPfpValoooqACnU2nUUopKUdKGAUhoPSg0tFFFJAJRRRRRRSr1pgFFFFKaSlNJQgA0lBopRS0gpaTEwFLSCloooooAQ0w09qYetA606kFLQAUlFFFAopRQJhRRRRRRRQIKKKKBRRRQhoWm0tJSilpBS0mJiGkpTSUDrS0CigTFFLSClop1Np1MQUyn0yiiiigYU2lbpSUUUUUCCiiinV8mftJ3bXPxXv4Sci1ghhHsDGH/m5r6zr4v+MV39u+KHiGbrtvXh/wC/fyf+y1994d0ubMak+0H+LX/BODHv92l5ja1omJtoVYEbEwMjHViR/Osmtfd5gjYcDy0H5KBXI9qQ0ppO9fsh5IoqSmDtT160yX/Vtj0NaN2RB4bfsWGKzZBnavqwFXPFL+VokUfTPNdmHXutmc2WrJd11Ev+3+g5p8X77xMp6iNST+dLpS5ud39xSf6f1pdAHmavdzemF/z+dcbbfNcs3vWZdnzLv/gVaVpwkj+xrNiG++X6057I54nQHpTh0pppx6V3PhSL5Eq947fFvHD/AHbd2/P/APVSeFovlSq/jaTdeXS9RHBt/wDHc/1qqmlM3XwGTrb7Ym+lY3hVcyzzf3plX8v/ANqr/iGTbC30qt4WTbYwtjBeQsf++sfyArgX6Uxqe/UUw1zHKjpKdSUtMfqab3pzU2kaIB1p1IKWm96SlpKRQCloFFFKOtJSigAooop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W14V8Ta14ZvftWj3zwEkeZGeY5QOzKeD356jsRXungX4u6HrQjtdZ2aRfEY3SN+4kOOoc/d78N7DJNfONFd2EzGthX7r07dD0cDmmIwbtB3j2e3/AK+oWNrfweTdQrIvUdip9QeoNcdrPha6tsyWObmLrtx86/wDxX4Y+ldzRX2wOlFfKvgv4heJPCxWG1uvtNkP+XS5y8YH+zzlOp6HHqDXtfg/4r+GNdCQ3c39kXjceVct+7J/2ZOn57TntX1OFzehX0k+V+f8AmfYYLO8NibKT5Zdn+jPJWUqxVlww4IPUGkr0vVdHsdSX9/Ftk7Spww/Hv+NcjqnhfULQ77cfaohzlPvD/gP+Ga7+igdKK9Q9kwqKVlKsVZcMOCD1BpKKKKKACiiiiiiigAooooooooAKKKKKKKKACiiiiiiigAooooooooAKKKKkj+4frS0kf3D9aWsH8TMJbsydZ/4+/wDgI/rVKrus/wDH3/wEf1qlRRRRSEFFFFFFFFABRRRRRRRQAUUUUUUUUAFFFFFFFFABRRRRRRTZpY4YXmmkSKNFLO7sAqgdSSegoEFFFPhjkmlWKFHlkY4VEUkknsAOtOplxNDbwSTzypFFGpZ3dgqqo5JJPAFebeM/jH4f0jfbaMP7YvBkbo22wKfd/wCL1+UEH1FeJeMfGviLxVNnVb4/ZwcpaxDZCnp8vc89WyfevKxWbUaOkfef4feePjM7w+H92HvS8tvvGU+CKWaVYYY2lkchUVQSWPpgck11uheBNQu8Sak/2OHj5OGkI/kv48j0rvdE0TTdHh8uxtwrEfNI3Lt9T/Qce1ewePPjPpunGSy8MxpqV0Dg3L5ECHPbu/4YHQgmvDNe1rVdev2vtYvpry4PG6Q8KPRQOFHsABWdRXzmJxtXEv33p26HyeMzCvi3+8enbocT4d8BTzbZ9YcwR9oEOXb6nov6/hXoFhZ2tjbLbWcCQxL0VR/nJ96nooooorkO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rZ8G6zJ4d8V6Xrke4myuo5iqnBdQ3zL+IyPxrGpacW4u6M61KNanKnNXTVn6MKQ88etLQa/ReKRJYkljYOjqGVh0IPQ06uA/Z810a98JtGlZlM1nGbGUD+ExfKufcpsP4139faU5qpBSXU/kXMMHPBYqphp7wk19zsVTwcUlPmGHPvzTKKKKKs4wooooooooAKbTj0ptFFFFDAKKKKKKKKkAooooooopMpBRRRRRRRQAUUUUUUUUABpKU0lFFFFABRRRRRRRQAUUUUUUUUmAUUUhoooopFCUUUUUUVn+I9XtdB0K81e9bEFrGXIHVj0Cj3JIA9zUyaSuzSjRnXqRp01eUmkl3b2QUhoNKo3NjpXH/ABi8dWnhvQ59Ps7hJNXuVaFEjkw1uCozI2DlThgV6ZJB6A18zE5OSTnP51e1/VLjWtavNWu9vn3UrSOFGAM9h7DpVCvm8TiHXnfp0P614P4Xo8O4FUlrUlZzfn2Xkun3ixpnkt9Mdal6D2opaKKKK5z6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iilHSkhjW7Unekpwoo70UqimxhQaDSHr9Kd2oA70d6VmCqWYgKBkk9qQCHgUlBo68DqazPEt4LXTmT/lpOCij0Hc1xnU+9aGvXw1C98xARGqhUBHPvWdUNnjYmr7SemxJbrukz6datUyFNiY796fRRRRSMAooooooooAKKKKUDJpdv+0KVPuk96aaYwooopdhx2pe205FNBwaduz1oHoFFFFIFbPFOGF5PJpPlxRtHXPFABRRRTT1o560rY7UmTjFIQUUUU5eFzSBc9eKd/B+FIOVxTGFFFFGCOQaUHcD60iDGc8UinmgAooopZD2plPk6ikVc0Ce4UUUUqEYrd8Ka1/Z92YbhibWTAyST5Zz1A/HmsI7SaTG0g9qTV1Y0p1JU5KUQqpqNr9oj3IB5i9PerdFetxukiLJGwdGGVYHIIp1eeeHdck0lzGU822dsso+8D6g122m6pY6gD9lnDMOqHhh+Fc0oOJ7VDEwqrszmXUqSrDBHBBFFbt9ZrcqDuKuBwe341kXNtNb/AOsXjsRyKmvbS3vIvLuIkcYOCyglc9xnpXL3vg1jk2d4p9FlX+o/wrr6KFJrYqpQp1PiQyGaSFw0bEc8jJwa0YtVXH72Ig/7PNZdFeey+F9YQbVgjk91lH9cU1PC2sscNbonuZF/oa9EoqvayOf6hS7s3F1C1Iz5hH1U0HULT/nqf++TWHRXF2ng25J/0q7ijXPSMFifzxXS6NpNrpcBjgBZj96RgNx9uO1X6KlzbN6eHp03eK1NaTVIgP3cbsffAFULu6kuWBbhR0UZx/8ArqCiiiq97e2tlH5l1OkS9snk/Qd65DXfE0t0XtrJRHbuNrMw+Zh/SiMXIKteFJavUKKfBDLM2Ioy2Ovp+datnp6xESSnc4ORjoP8an8V+IoZYJNPsSWBbbJKDwQOw9fT/wDXXKNjcD2puMk0csfauiMUlZHi1a0qsuaRHptiyOs8vBx8q+n1rSoopzkEVHTxtzSMMVRmwooopUPFObABpidaHOWoC+gUUUUuCeTSEY5pz5NJ0XnrQFgooooPQN3ppyecU7+D+dNzxigGFFFFA4NPPONp5pox3p23B4NAIKKKKaQx6il6DA5NLwR96k3DHyigAooopNpo2+4pCxPWgUC0Ciiig8UlPb7uT1plIGgooooooooEFFFFFFFFABRRRTqSgUtABRRRSUdqKOlABRRRQaSnU2gAooooooooAKKKKKKKKACiiiiiiigAoooorb0fxZ4o0YBdJ8SavYKOi297JGv5A4rEoqKlKFRcs0mvMabWwU2SOOVdskauvowyKdRXpekfHb4paaFRfE73Ua/w3VvFLn6sV3frXY6R+1H4ygKrqeh6LeoOpiEkLn8dzD9K8DoryK/DmVV/jw8fkrflY3ji68dpMpzaXp8uN1rGMdNny/yqtJoFizllMsYx91W4/UGtWivq7R/2qtDlP/E38J6laD1tblJ//QgldlpH7Q/wuvlBn1a705j/AA3VlJn84ww/Wvh+ivFr8A5RV+BSh6S/+SudEczrrezOffw4cN5d2M4+UGP+ZzVWbQb9E3L5Up/uq3P6iuqor9EtJ+IfgTVQPsHjDQ5nOcR/bUV/++WIb9K6dHV0DoyspHBByDX5jVd0vVdU0qXzdL1K8sZOu+3naM/mpFeJX8Nqb1o12vWN/wAU1+R0Rzd/aicZPpl/ERutZST/AHRv4/CqcqPHIUkVkYHlWGDXf0V+ltKvevgHR/jF8TtK/wCPbxlqUn/X0y3P/o0NXZ6N+058QrMKt9a6LqK5+ZpLdkc/ijAD/vmvFxHh7mcP4coy+bT/ABVvxOiOaUXumjz+iu2k06wkQq1nCAe6oFP5jmq02g6dIAFjeI+qOf65r7MNFfM2jftXW7bE1jwbLGBjdJaXofPrhGUY/wC+q7PRv2lPhrfNi7l1bS/e6s9w/wDIRc14lfhTOKHxUG/S0vybOiGNoS2kciaK6SXw3GW/dXTquOjKCf0xVOXw7eKXMckLgZ2jJBP4Y4P417MOlLXFaN8VvhvqyBrPxnoy56LcXAt2Pttk2muus7q1vIRNaXENxEejxOGU/iK8WvhK+Hdq0HH1TX5nRGcZ/C7mQKKuT6TqMS7mtXIzj5MMfyFVZoZoTiWGSMkfxqQSPWp6KKK52URmmU9ulMpRS0gpaAFpKKKKWkpaBMKKKKKKKKBBRRS0UUUU0NCHpSUppKcKKKKgQnekoopRRQOlFMQopaQdKWlXrS0gpaYhG6U2lbtSUUUUUAIaSlbrSUUopKUUAwoNFIaWvhTxTd/b/E2q33/PzeTTf99OT/WvuHVrpbHSru8bAEEDykn/AGVJ/pXwYelfqHhtS1xFT/Cvz/4B5mYP4UJW3cENcysvALsQPTmsyxRJLyFZBlDIoYZ6gnmropDSGlNJX6keaSDtTx1pg7VIvWkjG65iT/azSeO5NsUMXoman05d+oouOgz+f/6qy/HUu7UCmcgYFd9JWpmFR6Mv6d8sdxJ6KB+f/wCqpPCa5hnm/vyn9OP6VCp8rSZpPVj+gq94Yj2aTEcYLDcawh8li59RiqWlrvvhxVy8O2wx6mo/Dse66z71M/iSMlsaf8VK/wB00i/epJziM16P4Zi4Suf8SSeZPqEnqZMfTmup0EeXAZD0VS35CuO1AlrSdif+Wbc/hRW+GKOh/Cct4ol2xNVzRU8u0tE9ETP1rJ8TEyusKnl2C/nW9bj96mOPmH865NvvU3vTm+9TD/SsDkRqDrS0g60tMNIe9KabSNEKKWkFLSHvSUtJSKFHSiiiilFJS9qACiiik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dN4T8c+JvDLIum6i5tl/wCXWf8AeQkZzgKfu57lSDXrPhb42aPd7YfEFnLp0vQzxAyxHjkkfeXnthvrXgFFd2GzHEYfSEtOz2PRwma4rC6Qlp2eq/r0KWo6VYagP9Jt1Z+zjhh+IrmdS8ITpuewmEy44SThvoD0/lXZ0V9l6Rqum6va/atLv7a9h4y0MgbaSM4OOh9jV2vi+xvLuwuVubG6ntZ1+7LDIUYfQjmu+8O/GHxZpm2O+eDVYBjidNsgA9HXHPuwavdoZ/TlpVjb01/r8T6LDcS0paVo281qv8/zPK7yzubOTy7q3eJu25ev0PQj6VBXrMkaSxmORFdGGCrDINY994Z0u53NHG1u57xHj8jx+WK+kqK8w0H41eGbwKmqW13pcpzuYr50Y/4EvzH/AL5ru9F8Q6FrQH9k6tZXjFd2yOYFwPdeo/EV69HGUK3wTT/rse5Qx2Hr/wAOaf5/duefUV0l54RvovmtporgDscoxP45H61jXenX1oT9ptZowp5Yr8p/EcH861KKKK6TrKlFFFFFFFABRRRRRRRQAUUUUUUUUAFFFFSR/cP1paSP7h+tLWD+JmEt2ZOs/wDH3/wEf1qlV3Wf+Pv/AICP61SoooopCCiiiiiiigAooooooooAKKKKKKxdd8WeGtD3jVdasraSMAtEZA0o/wCADLfpXA6/8ctAtS0ej6dd6k4bG+QiCMj1BOW/AqK5quMoUfjkjkr47D0P4k0vz+4KK0tO0HWb8A2unTuh5DsuxT+JwK6TTfh7eyYa/vYYF4O2MF2PsegH616xWbr/AIg0XQbfztY1O2slwWUSP87gf3V+834A185+I/i34y1hGihvItLhIwVsk2seeu8ksD9CK4W5nmup3uLmaSaZzueSRizMfUk8mvKr55FaUo39TxcRxFBaUY383/X+RxNXdM0nUtTfbY2c0/ONwGFU+7dB+deo6X4O0Kxw32U3Tj+K4O//AMd+7+lb6KqKFVQqgYAAwBXunir452cJeDw3pjXTDIFxd5SPOeoQfMwx6lT7V5H4o8WeIPE0u7WdTmuEBysOdsSnnBCDjPPXr71hUV4uIx1ev8ctO3Q8DFZjiMT/ABJaduh5/o/w9dsSateYH/PKDn/x4j+n412mlaTp2lxlLC0jhyPmYDLN9WPJq7RRRRRXIc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0T+xvr2261zwzI5IdEvoF7AjCSficx/lX0hXw78Dte/4R34paHfM22CW4FrNk4GyX5Mn2BIb/gNfcVfTZXV56HL2P548S8u+rZx7dLSrFP5rR/kn8yKcZUN6VDVlhlSKrUUUUV6R+eBRRRRRRRQAhpKU0lFFFFJgFFFFFFFFABRRRRRRRUlBRRRRRRRQAUUUUUUUUABpKD1ooooooAKKKKKKKKACiiiiiiipAKQ0tIaKKKKChKKKQ0orxX9o3xW8ca+EbdWAkWK4nkB6rlsIR9QjfhXtPavkz4q6g+pfETW7hsfJdNAuDkbY/wB2P0XNefmFRwpWXU/S/CzKKeOzh1qquqS5l/iurfq/kFSRL8u49T79qjqZRgDjHtXMUUUV4J/TI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OpMAprdqdUdA5NLQPWiqQ0OxRQKKDTh0pFpxqRiZpOg+tKetI3WlWs3xLdG10tlXO+U7AfQd/wBK0x6VxviW+N3feWBhICyAepzyf0FD2OfE1OSm/MSpLdd0mT0HNR1agTame55NZNFFFZnjklFFFFFFFABRRRRRSgc047V7UDsFFFFIpwaU7TSgKw44phGDTHsFFFFLt9xRt55xigbsZyRQPmPWgAooooO0dMmkLE0KMnFKB82DQIKKKKRRk04fKSDzSY+Y7adtGPegaQUUUUL9OKQgjkUpYUgf1FA9AooopCxIptSYDUw8UEsKKKKd95fcUIe1NXPbNKFJGeKBhRRRRtOaUH15oAx1al4/vUBYKKKKPu9elS211NaymS3mkibGMocVC+7vim0Be2wU2REkXa6qw9CM06iumsfF95EmLqGO4HYg7W/Ht+la1t4u02TaJY7iI98qCB+R/pXCN91aBwpqHTizphjKsdL3KM2mQscxs0ft1FVn0udSdrow7dQa16K9ITxFo7kBbzJPT90/+FLJr+kx/fu8f9sm/wAK81UZNO3DOMcVPska/wBoVOyML7Bd8/uv/Hh/jR9guj0i/wDHh/jW7RXfXHizSY8CNpp/9xMY/PFZN/4xuC22ztY41/vSHcSPoOn61yzjBoP3RTVOKM542tLS9jGTTLhh82xPqcn9Ksw6XGOZXZj6DgVoUVb1DULu+cSXUzSc8Keg+g6CqucsMelCfdNNFabHM5N6sZDDHCu2NAo9u9Poop/sv400nsKVd3rSg46tQIKKKKaoOaH9PSnf8CP500qfrQFtAooopR8q89ab3oOc0lITYUUUU4MRS4JPzcCl2hRmk3+1MfqFFFFKzcYprYJ4pwYHj+tBUfSge4UUUUwjBpQ1B+9zQRzigkKKKKPlPsaCp/CkI5xSkFcc0AFFFFAU0uFXrzTecUUAFFFFDNn6UlSbVHU0nysOODQOwUUUUyiiikSFFFFFFFFABRRRSil7U2lFABRRRRRR3paACiiik7UGgUtABRRRTaKKKACiiiiiiigAooooooooAKKKKKKKKACiiiiiiigAooooooooAKKKKKKKKACiiiiiiigAooooooooAKKKKKntLq6s5xPaXE1vKOjxOVYfiKgopNJqzAKKKK7XR/it8SNJcNaeNNZbb0W4uDcKP+Aybh+ldno37S3xLsVC3cmk6r0ybmz2n/yEUH6V4vRXmYjJMuxH8ShF/wDbqv8AfubRxFWO0mQSWdpIxaS1hZj1JQEn8apyaFprKQsLRnsyucj88itOivpzRv2sJlVU1jwYjt/FJa3xX8kZD/6FXZ6N+078O7xlS9t9a0xsctNbK6A/WNix/wC+a+MKK8TEcDZPV+GDj6N/rdHRHMa8etzBm8NQEDybqVPXeA2f5VVl8NXQc+VcQsvYtkH8sGuoor9BNF+MPwx1bm18aaXH/wBfTm2/9Gha7HTdS07U4PP02/tL2L+/bzLIv5qTX5lVJBNLBKs0ErxSKcq6MQR9CK8TEeG2Hf8ABrteqT/LlOiOaz+1E4t9G1JVZ2tW4HZlJP4A1Tmt7iABpoJYgcgFlKg+tegUV+nlFfndo/xN+IWklPsPjLW1VMbY5LtpUA/3XJX9K7TRf2kvifp5/wBKvNN1Uel3ZKv/AKK2V4eI8OswhrSqRl96f5NfibxzSk/iTR51RXfy2trK++W2hkbplkBNVJdE02Tcfs+xm7qxGD7DpX27SjrXyto37WF8ihdY8G205zzJaXrR4H+6ytn/AL6rtdH/AGovh/dMiahY65pznG5ngSSMfirlj/3zXiYjhDOaG9Bv0af5O50xx1CX2jizTTXUz+GbdgPJuZkb1fDf4VUm8M3Ib9zcxOuOS4KnP4Zr3WivP9F+NHwv1Zttt4y06I+l3uth+coUV2elatperRedpep2V/H/AH7adZR+ak14dfA4nD/xqco+qa/M3jUhP4XcwKK05tE1SMufs+9VzyrA7voM55/Oqc9rdQJvmt5Y1zjLoRz6Zq9RRRXMMiooopR0paB0ooAa3WkobrRRRRRQA0/eoooopRSUo6UAwpDS0hrnPifcC1+HPiKbdtP9mzqpHYshUfqRXxM1fYH7QM5t/hHrbKfmcQxj8ZkB/TNfH7V+weHVK2Aq1O8rfcl/meTj376XkWdPjWS7UFiMBmB6chSR/Krgqpp6sZnkQgbEJbPXB+X+oq2KQ0nelNN9a/QjgJF609etMXrT171d0Fd187noMflXLeJ5PN1V+c/PXW6ENsE83b5jmuIv283UWP8AtH+deja0UjmqPQs6qxTQ0UDBcE4+prd02Py7GJOmEFYWtrk2dr33IPyro4xtjA9BVXVm2wxr7Zq14Uj3SBveqOtN+9C+grb8Ix8Lx6Vm/jJj0HJ3qO7OIzUqdKq6i2Ij9K7jPk6FdP0/dFfz4/rXG33/AB5zf9c2/ka63Wm8rQNv/PSRV/r/AErkb7/jzm/65n+VTiH7yRvP4Tk7z99rdtH/ALe78uf6Vvwf62P/AHhWBZ/vfEBP/PONj+uK6CD/AFsf+8K5Y9TTD/SnHvTT0NZHKjTFLSClph603tTj1pppM0Qo6UtIOlLSdqSl7UlIYtFFFFL2pKXtQAUUUUl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gdaKKACiiiui0fxv4t0kr9h1++VFG1Y5JPNRR7K+QPyrrdL+Nniq2REvLbTr4D7ztEyO34qdo/75rzCiumljcRS+CbXzOulj8TR+Co18ypdaZp91nz7OFyerbcN+Y5rMuPCelyHMZng46I+R+ua3qK930747adI+NR8P3dunrBOsp/Ihf51v6d8YvBN0uZ7m8sfae2Y/8AovdXzTRXdDO8XHdp+q/ysejT4hxsd2n6r/KxyE/g18ZhvlJ9Hjx+uT/KqMvhPVUyVEEpx/BJ/iBXe0V9X2HxC8FXuPJ8R2S5/wCezGH/ANDArRi8VeGJc+V4j0dyOu29jOP1r4/orpjxDW6wR1R4nrfagvxPOJPD+sRj5rF/bawb+Rqu+l6mpIOn3fp/qiQf0r0+ivtGG8s5n2Q3UEjdcJICf0qbcv8AeH518UUVouIpf8+/x/4BquKH/wA+vx/4B5WbS6A3Nazge8Zx+tM8i4/595f++TXq9FfbcbrsPzL19arz6lp1vv8APv7WLYMtvmVdo98mviyis3nzf2Px/wCARLiVv/l3+P8AwDxTVbS7a5G21nPyjpGf8Krrpeptjbpt42eBiFj+XFe50V9iS+LPC0TbZfEujo2M4a+jB/nWZffEnwNZsVm8R2rEf88VaX/0AGvk6is5Z7V+zFGUuI632YL8TxRNA1tzhdJvOveFh+pFW4/CHiOQZGmsP96VF/ma9gor6W1H40eCrVtsEmoXw9YLbA/8fK1z2o/Hq1V2XTvDk0qYO157kIc9sqFb+deFUVzzzjFS2dvkctTPsZLZpei/zueXQeANakAMktnF6gyEn9BWna/DkZButU44yscX9Sf6V31Femap8a/GN0hS1XT9P54eGDc3/j5YfpXIa14v8Uax5g1LXr+aOT70XmlYz/wBcL+lYVFcdTFVqnxybOCrjcRV+ObfzOYs/AugwD97HcXP/XWXH/oOK27LS9NsSDaWNtCwGNyRgN+fWrlFFFFFc5y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9qSloAKKKKSlFJRQAUUUU9SVPBIPY5r76+H2uL4k8EaPrgZWe7tEeXb0EmMOPwYMPwr4EHWvqz9kHXDfeBb/Q5HLSaXd7kH92KUFgP++1kP4162UVeWq4d/0PzPxRy72+WQxSWtOX4S0f48olVpBtkI96smorgcq1e2UUUV9EfgJFRRRRRRRQAh60lFFFFFFJgFFFFFFFFIYUUUUUUUUhhRRRRRRRQAUUUUUUUUAJRRRRRRRQAUUUUUUUUAFFFFFFFFSNBSHrS02iiiikxhSUtJS96+K9Qna6v7i5ZtzTStISe5Jzn9a+1K+JK8jNH8Pz/Q/cvBmC5sZLr+7/8Ab/8AIKn5PJ6nrVerNFFFFeSf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QUo5pAIe9MpzdqQjmlFB6UUd6p7FC0UUjU4dKUUlOHSpATPekpT2FJUGpT/ZrCefdtKIdp9+364rgK6bxhdgRrZLkMSJCR0xzx+dcxUyZ5WMnzTt2FQbpAvXmrtV7Ver/AIVYooooqTkCiiiiiiigAooopR1p0namU9Txg/rQNdgooopvenD5hz1pGXFIOtMNgoooo56UDrilbhs0hyTnmkAUUUUu05pQvHNL1X3phJpj0QUUUU/KgdvwpjMTSUUCbCiiiilAJp5UAe9HIXPtRYLBRRRTcEGkJzTlbJwaktoJbidYYY2kdjhVHegaV9goopHZUUsxAUdSaZnao9a0NP0PVL9VkhtysTH/AFjnaPr6kfTNdP4Z8OpaobjUIo5Jm+6jDdsHv2JrpKxlV7HoUcC5K9TTyFqCe7t4TteQbv7o5NUNRvi58uBmVR1YcZ/rWfXNWHhGxSNGvGlklx86q/yZ/IGtOHQdHiPy2ER/38t/M1pUVk5N9TvjQpR2iaE2qSFiIVUL2yOf8Krte3TDBmbn0AFV6KqDTNOAwNPtAPaFf8KX+zdO6f2faf8Aflf8KtUUrs05I9iQ3Fxn/Xyf99mj7Rcf895f++zUdFVDpunHg2Fp/wB+V/wqT7HZ9PssH/fsVPRRdhyx7En2mf8A57y/99Gk+0T9fOk/76NMoqAWdmOlrAP+2YpPsNn/AM+lv/37FWKKLsOSPYf583/PaT/vo0efP/z2k/76NMoqA2dmetrAf+2Yph07T2+9YWp+sK/4Vaoouw5I9h/nzf8APaT/AL6NO+0T/wDPeT/vs1FRVX+zdOx/x4Wv/flf8KQ6ZppGDp9pj/riv+FW6KLsOSPYk+0XH/PeX/vo0v2i4/57S/8AfZqKis+XRdJlUq1hAAf7q7f5Vn3nhPS5UPkLJA46bZCQT75zXQUU1JrqRKjTlvFE6Xl0vSZvx5/nU8OpzKwEmGXucc1RorzrUfDWp2aeZ5QnQDJaI7sfhgGsgqykgggjrXrlY/iHQ4dTQSR7IbkH/WbfvD0Naxq9zhrYBWvTN23vreY7Q+1vRuKs1zNW7C8a3O1tzR44Gen0rz0EMvvTFOKsajZ3FhdtBcRlHHPsR6j1qu3X61sea009dzbopsUiSoHjbINOpOW96CKeW28CgnKUBZBRRRUdODEfSlC8e9NPWkLYKKKKfkGkKelMpcn1NMdwooopdrZNIRzT+QuT1pg65oE0FFFFGeMU77o96B8zU1vvGgAoooopU60BSaVjxgUAu4UUUU09aSiikIKKKKKKKKACiiiilHWkooAKKKKU0Gl7UgoAKKKKDS0nagUAFFFFB60lKaSgAooooooooAKKKKKKKKACiiiiiiigAooooooooAKKKKKKKKACiiiiiiigAooooooooAKKKKKKKKACiiiiiiigAooooooooAKKKKKKKKACiiiiiiigAooooooooAKKKKKKKKACiiiinxyPFIJI3ZHU5DKcEUyigAooorrNH+JPxA0jYNP8Za5Eifdja8d4x/wBiV/Su00X9o/4paew+06lYaqoxhbuyQD849h/WvH6K83EZPl+I/i0Yv8A7dV/v3NY16kdpMimtbadg01vDKQMAugJx+NUpdD0yTcfswQtnlGIwfYdK0qK+ltG/ay1WNAus+DrK5bu9peNCPrtZX/nXbaN+1J4Buiiahpuuae5+8xhSWNfxV93/jtfGdFeJiOCMmrbU3F+Tf63X4G8cfXj1uYM3hi1KDybmZGz1fDDH6VUn8MXIOIbmJwRyXypBz+NdTRX6B6J8a/hbqzBbbxjYQtxkXYe2x+MiqP1rtNI1jSNYi83SdVsdQjxnfa3CyjH1UmvzIpyMyOGRirA8EHBFeHiPDfDS/g15L1Sf5cp0RzSf2onES6Dqce//R96rk5Rgc49B1/Sqc9rcwpvmtpol6AuhUZr0Oiv1Dp1fnHo3xI8faOU/s/xjrkKJ92M3rvGP+AMSv6V2ui/tH/FPT2BuNUsdUUfwXdigH5x7D+teHiPDnHw1pVIy+9P8mvxN45nTe6aPNKbXpE1tbTsGmt4pSBjLoDx+NU5dD0uRmY2oUn+6xAH0GcV9I/tSXHk/DOOP/n41CKPp6K7f+y18sNWv8Qfj1rfjfQrXTNX0PT4Tbz+eZLV3UMdpXGG3Y6nvXPaXeLf2i3CxmMEkYJz0r73hTKq+WZeqNdWldvuceIrwq1LxOP01trSj++m3/x4H+lWhW+ugW8ULxwTSrvYEl8N0zjGMetZV/amzufJ3+Z8oOQMdasmmsdqlj0AzTjUc3+qPfPy/nX00VdpGL2IV61Nbr5kyIOjED8zUK9auaYu68i9Bk/kM1pW3+j+HpX/ANjFcMvz3hPvXbay3k+HAvTdXE2nMjv9TXoPocs+iHXWJvEVvH/dJb+n9a6PtXO6d++8Ryv1CJ/P/wDVXRGs7VG33R+tdf4Ti+VeK41/3l4Pdq9A8KxfIlZQ1kOG6FXpWfq74iatHtWLr0m2Fq0vFTbLSzhHcsx/T/69ctff8ec3/XM/yrofFr5v4488JCB+Jz/9auev/wDjym/65t/KsqzvUZrPYxdBXffXc3ptUH8yf6Vuwf62P/eFY3htSLSST/npKx/AAD+lbMH+tj/3hXK01un406mN0FScqNMUtIKWmGkNKelI1I0QtLRQOtIaSlPWkpDFoooopTS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FFKaSgAooopRXr37KeuHTPigumux8nVbWSDGcAOo8xW/JWA/wB6vIRWr4V1WTQvEuma1GCzWN3FcbR/EFYEj8QMfjW2HqezqRn2Z5ed4BZhl9bC/wA0Wl69PxsB6VHKMxn25qSk68Gv0EopkEsc8KTQuHjkUMjDoQeQafX2R/JTTTsyrRQRgkUhoooooEJRRRRRRRSYBRRRRRRRSGgooooooopDCiiiiiiigAoNFBoooooASiiiiiiigAooooooopMAooooooopDQh6UlKaSilFJSikxoKSlpKBXxJX22K+JK8fM/s/P9D908Gdsb/3D/8AbxD0qzVY9Ks0UUUV5R+4BRRRRRRRQAUUUUUUUUAFFFFFFFFABRRRRRRUVzdW1sMzzLH6ZPJ/CgG0twoooVWboCalorJfxBYK5CrM49VUY/Uik/4SGx/55XA/4CP8aV0Ze3p/zBRTxE3qKPKb1WteiqtrqNldMEhnUv8A3TwT+fWrVM0Uk1dMZRSsjL1H40lFFFFAwooooooqOa4t4TtlnijPozAE0A2luFFFG0n+EmpKKr/brL/n8t/+/go+3WX/AD+W/wD38FAuaPcKKXa390/lRtb+6fyqxRVf7dZf8/lv/wB/BS/brL/n8t/+/ooDmj3Eopdrf3T+VG1v7p/Kp6KjjuLeQhY54nPorg5qSgaaYlFBDAdD+VFFFFFABRRRRRRRQAUUUUUVAb2yzg3lvkf9NRUkM0MwJhmjkx12MDigSkn1Cil2t/dP5UhBHUEfWn0UUUDCiiiiio5bm3hcLLPFG2M4dwDio/t1l/z+W/8A38FAuZdwooAJHAJpdrf3T+VWKKr/AG6y/wCfy3/7+Cj7dZf8/lv/AN/BQHNHuJRS7W/un8qNrf3T+VWKKg+3WX/P5b/9/RT0uLeQ/u54n+jg0BzR7iUUu1sfdP5Um0j+E/lUlFFFAwooooooooAKKKKKKKhe8tEYq11ArA4IMgyKAbS3CiigK390/lU1FRxXFvMSIZopCOoRgakoBNPYKKMEdiKKKKha8s1Yq11AGBwQZBkGm/brL/n8t/8Av4KQuaPcKKNrf3T+VLtb+6fyqxRVf7dZf8/lv/38FH26y/5/Lf8A7+CmHNHuJRS7W/un8qNrf3T+VWKKr/brL/n8t/8Av4KPt1l/z+W//fwUBzR7iUUu1v7p/Kja390/lViiq/26y/5/Lf8A7+CpYZYpl3QyJIoOCUbIz6UApJ9RKKXa390/lTSCOxH1p9FFRSXVrG5jkuYEcdVaQAigbaW4tFFAVjyAcfSpaKiiuraV9kVxDI2OiuCaloBNPYKKCpHJBAooooooAKKKKKKKKACiiiiimTSxQrumkSNScAu2Bn0pgvbMkAXduSeABIKQuZLqFFIAT2J+lLtb+6fyqaiiimMKKKKKKKKACiiiiiiigAooooooooAKKKKKKZFNDLkRSpJtOG2sDin0AFFBBHUH8aKKKKKACiiiiiiigAooooooooAKKKKKKZNNDCA00qRAnALsBmmLeWbMFW6gLE4AEgyTSE2l1CigAnoM0bW/un8qmooopjCiiinDpSr1pKUUluMY3U0L1pKUUUq0h6U5OlNjFpp606kPWlNOFNWm3UvkWssxGfLQtj6CkDdlcRutJRQBucL6nFcTrswuNWuJB03bR+HH9Ko0pOTmkrM8CUuZtlyFdsSj2p1FFFFFFAgooooopwVvSkIweaACiiilVc/SlIX1NK3C00KTTKsFFFFOXp2NIy85FIMqacTg4xQAUUUU1u30oUnGB3oftSDIPFAuoUUUU5OCQc009adH1NI/3qBvYKKKKbSgE0AZNOX5Sc9+lAkgoooowcYyPzoX+6aTBBzS/eGO9AwoooojVi4UDJPQetd54P0eTT4pLi6XbPJ8oXg7V+vv/hWN4J003V79ulBEUB+X/aft+XX8q7msasvso9PA0F/EfyCsjVbtZiIojlByT6mrWrXHlw+Uv33H5Csaio7ieG3iMk8ixoOpY4qLUb620+38+6k2pnA7lj7CvOtd1SfVLzzpVCIvEaD+EfXvWcYOR04jExoruwp0cbyPtjUsfanW8ElxJsjHOMknoK3bS3S3i2Lk+pPc10l/4xgjdks7VpccB3O0fXHX+VY1/wCI9Suk4kEH/XEsv9axuG74NLtwp6mt1BI8qeJqz3ehQh0tiAZpMeoUZ/WrcNlbxjGwP/vgGrNFWv7U1Paf+Jjd9f8Anu3+NCapqZB/4mN3/wB/m/xqmPumljqrIyU5dyL7Pb/88Iv++BR9nt/+eEX/AHwKloq1/amp/wDQSvP+/wA3+NO/tTU26ajeDH/Tdv8AGqQ+UU5eu4fjRZApy7kX2e3/AOeEX/fAo+z2/wDzwi/74FS0VaXVdT6HUbv6+e3+NKdU1L7v9o3f185v8aqMR170zvRZB7SS6kX2e3/54Rf98Cj7Pb/88Iv++BUtFXW1TUvujUbz/v8AN/jR/ampAc6jeZ/67t/jVVTk5/rQ3XPWiyHzy7kX2e3/AOeEX/fAo+z2/wDzwi/74FS0VZ/tTUv+glef9/m/xpW1TU8D/iY3n/f5v8ap/eFK/b6UWQueXci+z2//ADwi/wC+BR9nt/8AnhF/3wKlorUs9f1O1If7Q03tK7MP51s2PjI5H261GP70J/of8a5I/wCrFKwyopOCfQ1hiKsNmQSWlu6lfLVc91UA1Um0pcfuZDn0etKivUNO1Gy1BGaznWQL94cgj8DVuvLNLvptNu1uoCu8cEHkEdxXoHh7VotWtN4ASZOJU9Pce1YThynp4bFKr7stznri3mgIEi4z0PUVFXRzxLNEY36GsS+tWtpO5Q/dP9DS+INKj1SzaMkLMqny2I6H/IrzmaKSGRoZVKSRsVYehFesVy3jPRhLFLqkBbzFUGRPVRxn8sflVU520ZnjMPzLnjuFhdNbydMoTyM/yrdVgyhlIIIyCO9c1WlpN3jbbuMA52n39K4sj5qV/wC6OtL/ALXek+7z3rc8k1KKKKBuAxxTTwaXljSn5jx2oEFFFFMpR1oIwaF+9SAKKKKc/wCNIc4wRSv1BprHJpjYUUUUsfWhVzzSx9D+FKOu3oKASCiiig9O2KaFB/ioOWJoKkDNABRRRQy4ptSA7lPrTKGJoKKKKSilwaSkIKKKKKKKKACiiilFHeuv+EHhfTfGXjWDw5qN9cWf2qGQwSwqGIkVd+CD22q3pzivVNW/Zj1JATpPiu0uDzhbm1aLHpypbP5VtDD1KkeaKueFmHEmW5diFh8VU5JNXV07W9UrdAopkz+XEzhS2O1QJexkfMjA+3NfPtIK9X1b9n/4j2R/0ez0/Uh6214q/wDozZXJar8OfHmmMwu/CWsAL9547VpUH/AkyP1pSoVI7xZ0YbPctxP8LEQf/byv917lqioVuYTj58Z9RUiyIxwrqT7GuWptS3EM1vK0NxE8MqnDI6lWH1BqKsj1E7q6HUUUUUUUUDCiiiiiiigAooooooooAKKKKKKKKACiiiiiiigAooooooooAKKKKKKKKACiiiiiiigAooooooooAKKKKKKKKACiiiiiiigAooooooooAKKKKKKKKACiiiiiiigAooooooooAKKKKKKKKACiiiiiiigAooooooooAKKKKKKKKACiiiiu48MrjQ7fj+9/6Ea4evQNHXbpNqB08pT+JGaTNKe4Vy+uHOqzc9Mf+giuorktSYvqU7f9NCv5cVZPWmMCzxr/AHn5p560tspa+hXtyT/n86qirzRctiFe9aGkjE0j9ljPPvxWevetGy+SxuZO2AP05p3jKTy9NgiHpmuQt/ltpH/2TXR+PZP3qRj+FenvXNy/Jp7ds8V2yepzTfvC+GRvu7yb1faDW+etY/hNMaeZD1d2OfxrYH3qz7Ib74d69L8MRYVK860VN95n3r1Hw1H8q1FFamkFqK33TXOeJJMQv9K6KT7hrkPFcmInA5PpWP4hk36vcnPAYL+QArHv/wDjym/65t/Krt3J51zLL/fct+Zqjf8A/HpP/wBc2/lXJJ3k2VMsaGnl6XAMdV3fmc/1rSg/1sf+8KrWyeVBHGP4VC/lVmH/AFqf7wrlu1MboKcaa39Ko5kag6UUUUw0hpTTe9I0Q6gUUCkooopDFooopR1pKUda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aSgAoooopw6U2nDrQAUh60tIa+3fgFrX9ufCbQrhmUy20H2OUA9DEdgz7lQp/Gu7r59/Y11jfpevaA7ACGaO8iHc712P8AgNifnX0FX1+Dqe0oRkfyxxbgfqOc4iilpzXXpL3l+divOMSH3phqa4HAb8KhNFFFFdJ84JRRRRRRRSAKKKKKKKKTGgooooooopDCiiiiiiigAoNFJRRRRQAUUUUUUUUAFFFFFFFFJgFFFFFFFFIYhpKU0lFKKSgUmNAelJSnpSUo6V8SV9t18SV4+afZ+f6H7r4M/wDMb/3D/wDbxD0qzVZulWaKKKK8o/bwooooooooAKKKKKKKKACiiiiiignALHgd6ACiigVR1nUBYQqVUPI5wAT271yl3dT3UpknkLnt6D6DtU2tXDXGpTMTkK2xcdMCnaNp5vp2UsyRoMswGe/T+dQ9Ty61SVafLHYdGm4n0qZQFGBSRjCCiRto96oUV3FvY2cChYreMY7kZP50+W1t5RiS3iYe6ijlNPqMrbjqKrlmPVjSbmHO4iuGjdo3DozKw6EHBFdFoesSTTC2uiCzZ2ycDn0NQa3o6W8JuLUOVB+dOuB61hglTkcEUbGKc8PMsmopYxjcPxFLHJuODipK7+isnwxdSz2rxS5PlYCue49K1qo9SnNTipIrUU+dQCCO9MormfFf/HzH+P8AIV01cz4r/wCPmP8AH+Qoexhi/wCGFTQ/dqGpofu1i0Vd0WCO51KKGZdyNnIyRng+ldH/AGLpv/Pt/wCPt/jUJXOGlh5VFdD6KbISEJFReY/979K4+iuw/sXTf+fb/wAfb/Gm/wBh6d/zzk/76NPlZp9TqeRPRUHmP/e/SjzG9q5WOaaM5jldD6qxFXrXWr6EjdL5qj+Fxn9eta0vh21Kny5ZlbsTggVgXtnPZyFZo2UZwrEcGizREoVaOpOQD1FNMantj6VGJj3AqVWDDiuq0rUY7+Niq7HU8oTnj1q7XCWs8ltOs0TbWU12Wl3P2yxjnONxGGA7EU0ztw9f2is9yB0K470lWSAwwelV3XaxHbtVmiiiqOkSiiiuBl/1jfU10PhD/VXP+8v9a56X/WN9TXQ+EP8AVXP+8v8AWs1ueVhf4qLNRT9qlqKftW7RRRWh6pHRRRXMeLf+QjF/1xH8zWNWz4t/5CMX/XEfzNUNLijn1CGKUbkZsEZxms3ueRWV6rRLb/c/GpKjt/ufjT3OFJFVaK7D+xdN/wCfb/x9v8aP7F03/n2/8fb/ABp8rNfqVTuhaKg8x/736UeY/wDe/SuPqSOaWM5jkdD/ALLEV1R0PTs/6tx7bzUMvh60I/dyzIfcgijlZP1SqieioPMf2pRKe4FY9trF/BgecZFz0k5z+PWuk0vUYb6PK4STvGWBP1+lcrqFnNZTmORTt/hbHDD1qGCWSGVZYmKupyCKE7Cp150pWkSGNT2x9KhdCp9RU6sGGRSnkYNd5RVfTrpLy1WZCCeAwHZsDIqxVnqJpq6K1FK67TikoridW/5Cdz/11b+ddtXE6t/yE7n/AK6t/OpkceN+FBVhPuD6VXqwn3B9K0/CX/HxJ/uH+Yro65zwl/x8Sf7h/mK6OmtjXC/w0Mm6D61FUs3QfWoq4fUv+Qjc/wDXZ/5mq9dlLpOnySNI9vuZ2LE725J/Gm/2Lpv/AD7f+Pt/jU8rOaWDm23dFhPuD6UtV/MYDrxS+Y/979K4+iuw/sXTf+fb/wAfb/GuUuFCXEirwqsQPpmk1Ywq0JUrXJ6Kg8x/736VOOlRUVv+HdPs7uyeS4h3sJCudxHGB6Vo/wBi6b/z7f8Aj7f40+UuGFnOKkmgoqOV2VsD0pnmP/e/SuPrqPCX/INk/wCux/kKsf2Lpv8Az7f+Pt/jVuztYLSIx28exCckZJ5/GmlY6aGGlTnzMnqGb74+lJ5j/wB79KazEnk81LXH+Iv+QzP/AMB/9BFdhXH+Iv8AkMz/APAf/QRRLYeN/hr1Cp4v9WKgqeL/AFYqXwt/yFR/uGurrlPC3/IVH+4a6uiOw8H/AA/mJN9yoamm+5UNFFFFUdQUUUUUUUUAFFFFY/i3/kGx/wDXYfyNc5Z/8fcP/XRf510fi3/kGx/9dh/I1zln/wAfcP8A10X+dQ9zzMV/FHw/fP0qY9DUMP3z9KmPQ13dFFFWemVqKKKKKKKACiiiiiiigAooooqnrF79htDJjLtlU9jg81crlfE9yZtQ8lTlIRgY9T1pN2McRU9nC/UKdGu5qbU0K4TPc1Fol7JbXyDcSkrgPk9e2f1rr68/rtdFuTdabFIzAuPlf6j1/n+NKLOfBVN4MWRdymoKs1XkG18dutW6KKKo7hKKKKKKKKACiiiiiiigAooorF8X/wDHpD/v/wBKwdN/5CNt/wBdk/mK3vF//HpD/v8A9KwdN/5CNt/12T+YqHueZiP4/wBxJB1NSP8AcP0qODqakf7h+ldxRRSjrVnpleiikb7tLSjpSUtCGhlOHSm06g08dKZ3p3ahjCmnpSt0pD2pVrN8T3Ah0uSMfekGB+Yz/OtMdK5jxpJm5t4f7qFvzP8A9apb0MMTLlpsSpLdd0mfSo6sWg+Vj71z9FFKOTUHjE1FFFJSr1FPOFOMU0gFcimOwUUUUrk0NyoPekVj0FO2+pzQPcKKKKDylCnI+lIAV5FBHdaBhRRRS9TnpimufmpMn1pKLkthRRRTnPNAOO1GBtz3oX6UB1CiiilQcGkf71OTqc8U2T71A+gUUUUK22g5btSL15pzkg0Atgoooo+Ye4qW1ha4uYYEADSOqA+5OKhySetdL4CtBLqUly4yIE49mbgfpmlJ2VzSjD2k1EKSRgiM56KCTS1R1mTZbCMEAucfhXYWFpBY2ywW8YVQOcD7xxjJ9+KsEgDJ4AornfHd81tpq20bYe4JDY67B1/PgVypczPdnNUoOXYy55nmkLyNk9vYelRgEkADOegFFX9GhDzNKwyE6emawfGWpPe6gYEYi3gYqAD95u5/p/8ArrCz/eGaBwP6Uvyn2rqSsrHgVJupJyZc0y3EMAYj53GScdB2FW6KKNoPRqUBs8mmlfxoAYEdaZIUUUUuR0I/KlXGOPWmN1NAoFcKKKKe2M4Iz6UD0HSmgsKdnK/hQNBRRRTTyaMe9A7LS/L0oFYKKKKQfK1Kccj196QjHFOzhRQNBRRRQPbOP50HHemlmNJQFwooop2RwMZpW3dulNT7woIY+tAX0Ciiijb6tWhomqS6VdGWFQ6sMOhPDelZ4Q5pflX3pWuOLcXzLQKiurdLiPY+RzkEdRUtFer2kyXNrFcR52yIGGfcU+REkjaORQyMpVlPQg9RXI+BNU2506aQfM2YQc8cEkfp+tdhXLKPKz3qNVVYKRzcyNHI0bdVJFNRmVgynDA5BHrWrrFtuXz0HKj5sd+lZVeXatamw1Oe1JLCNsKfUdR+hqoef4Sa7jx7Z+Zp0d2i5eF/mI/unjn8QtcQcnpwcV0wd0ePiKXspuJ0VtIJoEkH8Q/WpKydGl2zNETww4Hv/nNa1Jz7ChTt6ik3NnrSocmqMAooopGbcaRetB6mlT71AuoUUUU5+nrTW2noMU5u3emvjtQxsKKKKI+p/wAaVPvGkx8uabQK9goooqQ8E0Mflpu5vWlAJ5bpQO4UUUUvRKaOF3d6U5b6Uu3A4oAKKKKEOfSmHqaUscY6UoAxljQG4UUUUyin4U9KaaQrBRRRXU/CPVH0f4m+HL9HCBb+KORj2jc7H/8AHWavvOvzkR2jdZEYqykFSOoNfoF4L1tPEXhm01mMIFuN+NhyPldl4P8AwGvVy6ekon494o4N81DFJaaxf5r9Rsqlo2UcEgisha2ayrlVjuGRQQBj+VbNNp1Nr1UfkMhlFFFQXtnaX0BgvbWG5iPVJYw6n8DXK6t8L/h7qi7brwjpS9ebeH7Ofzj2muxoFNwjJe8rm1DG4nDO9CpKPo2vyHqzL91mHToetSi4mAA8w/l/jUIpa8j1b9nn4e3hLWq6ppvoLe63D/yIGOPxrkdV/ZjhJZtL8XOox8sdzZhvzZWH/oNfRVFYywdCW8T3cNxpnmH+HEN+tpf+lJllbqTI3KuP509bsfxIQPY5qoOtLXyRqv7Ofju1BazudH1Bc8LHcMjn6h1AH51yWq/Cb4jaYM3HhLUJP+vYLcf+iy1fclIetYSyyk9m0e/hvE/NqWlWEJ/Jp/g7fgXluIiM5I+opwljI4dfzrPor88NR0zUtNk8rUdPu7N/7txC0Z/JgKqV+jLqsiFJFDKeoIyDXN6r4B8E6ori+8KaNIz/AHpBaIjn/gSgN+tYSyp/Zke/hvFek/4+Ga9JX/BpfmadFZqllOVyD7HFPWaRc4dvx5r4Kor7I1b4B/De+QiDTbzTmP8AFbXjk/lIWH6VyWrfsy6TISdJ8U31sOwurZZv1Up/KueWW11tqe/hvEnI63xylD1j/wDI8xfoqmLmQD+E++KeLocZTjuQa+ZKK9t1X9m3xjbs50/VdGvYx93c7xOfwKkf+PVyOrfBv4k6ahkl8L3EyA8G2ljmJ/4CjFv0rCWFrR3iz6DDcUZPif4eJh82k/udmWaKhW5jJ/iH1FPEsZHDr+JrgKK0tW0HXNJP/E10bUbD/r5tXi/9CArNrBprc9unUhUjzQd15D6KByKKKKKKRYUUUUUUUUAFFFFFFFFABRRRRRRRQAUUUUUUUUAFFFFFFFFABRRRRRRRQAUUUUUUUUAFFFFFFFFABRRRRRRRQAUUUUUUUUAFFFFFFFFABRRRRRRRQAUUUUV6Lax+Vawx/wBxFX8hXniKWZVHUnFejnrUyNKe4Vx102+6lcfxOT1967EnAzXELQetT6Qu/UgfQAVAetXfDy/v5pcdM/oK2w694uRIver07eToLN/eJP8AT+lUV71b1n5dLt4B/Hgfma5zxpL5uqOPfFYupHbZovqau65J5uqOf9s1n6w3yov+zXRN6M5d5GxoEflaVAv+yKvL1qO1XZbovooFSpUnhmPdcZ969N04+Rps0v8AdiYj64rz7wlH8wNd9eHyfD83YttUfiRn9KKekWzamMuDiM1xutHzr+CLrulUEe2a66+bEZrkD+98QQ+ibmP5Y/qK5dulVb//AI9J/wDrm38qtN0qrf8A/HpP/wBc2/lXEhz2NsVLD/rU/wB4VEKlh/1qf7wrlTTH6mntTH6mrOdGpQOtFA603vTe9OptItDqBRSikooopDCiiilFJS9qS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KKU0AFFFFJSikpRQAUHpRRXqn7Lmr/2X8WbO3YqI9St5bRie3HmL+JaMD8a+xa/PzwlqjaJ4n0vWFz/oN5FcEDqQjgkfiARX6BKQyhlIIPII719DlFS9Nx7M/CPFTBezx9HEr7cbfOL/AMmhkozGe9Vqt1U6cGlooor1z8sEoooooooqQCiiiiiiihjQUUUUUUUUhhRRRRRRRQAUlKelJRRRRQAUUUUUUUUAFFFFFFFFJgFFFFFFFFIobRRRRR2oopMEB6UlKelJS18SV9t18SV4+Z/Z+f6H7r4M7Y3/ALh/+3iN0qzVZulWaKKKK8o/bwooooooooAKKKKKKKKACiiiioNR/wCQfc/9cm/lU9NmQSwyRt0dSp/GgTV0wpU++PqKSgHBB964I9TXUeE8f2bJjr5pz+Qrnb+E295NCRja5wPbt+lanhi+jt3kt5n2q5BQnpu6frx+VQtzy8O1Cr7xZqGf74+lSqcqDTJlyAQK6WiiirPVIqKKKX2PSsiXQ7d9QEu0LBt5RTj5v8K1qKViZ04z+JCVIJTsx39aZRTYIY4YljiQIg6AU6iimVawE5OTzRRRRXM+K/8Aj5j/AB/kK6auZ8V/8fMf4/yFJ7HNi/4YVND92oamh+7Vbw3/AMhiD/gX/oJrr65Dw3/yGIP+Bf8AoJrr6UScF/DfqLL/AKs1BU8v+rNQUUUUVR1hRRRRUF/brdWckLAHcPlz2PY1PRQDV1ZhSoxDA0lFcC6sjFWUgjsa3/CEhxcQluBhgP5/0rN19lbVp2QgqduMf7oq54R/4/Zv+uf9RULc8qguWskizUU46GnxfcFNn+6PrXS0UUVZ6pFRRRXAy/6xvqa6Hwh/qrn/AHl/rXPS/wCsb6muh8If6q5/3l/rWa3PKwv8VFmop+1S1FP2rdooorQ9UjooormPFv8AyEYv+uI/map6H/yFrf8A3v6Vc8W/8hGL/riP5mqeh/8AIWt/97+lR1PKqfx/mS2/3Pxp0n3DTbf7n406T7hrs6KKKs9UgooooooooAKKKKZcQx3EDQyruRhg1ws0bRSvG4wyMVI9xXe1xWsYOqXO3p5hqZHDjUrJgCVbIqyORmq1WI/uD6Vo+EZCLqaHPDJu/I//AF66SuW8KZ/tNscDyjn8xXU047GuEf7sZOOAfeoqmm+5+NQ0VxOrf8hO5/66t/Ou2ridW/5Cdz/11b+dKRnjfhQVYT7g+lV6sJ9wfStPwl/x8Sf7h/mK6Ouc8Jf8fEn+4f5iujprY1wv8NDJug+tRVLN0H1qKiiiimdAUUUUVwl5/wAfc3/XRv513dcJef8AH3N/10b+dTI4cdtEKsjoKrVZHQV0fhL/AJBsn/XY/wAhWxWP4S/5Bsn/AF2P8hWxTWx00P4cSGb74+lMp833x9KZRRRRTNQoooorj/EX/IZn/wCA/wDoIrsK4/xF/wAhmf8A4D/6CKmWxyY3+GvUKni/1YqCp4v9WKl8Lf8AIVH+4a6uuU8Lf8hUf7hrq6I7Dwf8P5iTfcqGppvuVDRRRRVHUFFFFFFFFABRRRWP4t/5Bsf/AF2H8jXOWf8Ax9w/9dF/nXR+Lf8AkGx/9dh/I1zln/x9w/8AXRf51D3PMxX8UfD98/Spj0NQw/fP0qY9DXd0UUVZ6ZWooooooooAKKKKKKKKACiiiq2qXa2doZj1yAox1P8A+rNcU7MzFmJLE5JPUmtjxVcCS7S3U8RDn6n/AOtWXbQSXE6xRqSSfyHqahnl4qbnU5V0FRdzY7VYqOEfLn1qQnAzUZBGMgjIyM1peHLpodQSJnIjkyuO2T0/kK0vEOn7rRJYVA+zx7SOcleP5c1zQyDkcGlsRKMqE0FMlXKE9xTYn+Yg9zUtd/RVXS7uO8tVkVssMBx/tY5q1Wh60WpK6K1FK6lWP6UlFFFFAwooooooooAKKKKxfF//AB6Q/wC//SsHTf8AkI23/XZP5it7xf8A8ekP+/8A0rB03/kI23/XZP5ioe55mI/j/cSQdTUj/cP0qODqakf7h+ldxSikpRVM9Mr01u1OprdqUdRS0g60tUhoB3opBS0D71P9KanWnGpGIaQ0p7UjdaUVxvipy2syLnhFVR7cZ/rXZiuE1ty+rXTf9NCv5cf0pSOPGv3EhKtW3+qH1NVauRcRr9KpUo4NJRUHljqKKKewJPrQPlBzTQT6mlClqYwooopY6aetOGVPqKCFJ60DtoFFFFNBIp+c9OtJhQeSDS/RaA1CiiikPvwaRQOcmnMTt6frTOcZoBhRRRTkXNLuHakb7o9MUpIC4oBBRRRSb/WlOGHvQCGB4pg4oC4UUUUEEU4MMc0BqQ8ngUCCiiilByRt4Fel+HLVbXRrWMKAxQM2euTz/WvO7CD7RfW9qP8AlpIqn6E16rWNZ7I9LL46uQVg6hIZLuTk4U4H+fwrclcRxO56KCa5qkJAGTwBXmniLUf7R1R7iNm8raqxgjGBj/HNdt4tuha6DcHdh5B5a/U9f0zXnAb15opLqPMKuqghQMnA5J6Cugsofs9uI+M8kkd6ydLj8y8TgEL8x/D/AOvW5S8N9aTp97NB9R0pQdwwa2PNCiiirkVur6PJPt+eOXLNnovAx+ZqoPrn3rY8PRfaoL+z2ksbR2UdiQVI/kKxsYHXJNJM0krRTGFsShSeCOB70+q943ltA/bzQD+IIqxSSdemKOvA6U5+3XIpF+960zNrUKKKKNo9cmlHQ5600hgeKdJ92gEFFFFCjktximgfNikBwakP3c0BuFFFFI2M5NIcnBA4ppJPU09Pu0DvcKKKKQKMcnmk77W6UYJ7UN97r0oJCiiihPvVZSLdYzT9AromfqGP/stV1BwTW1fWz2vhW2WTAae4Eq+67OP50m7GkI3TYU0sPMVO5BP5Y/xp1VonWS/fachE2n2Oef5ViN65yKB1+X0pQONvr1ob5RtHXvTILNFFFPgla3lSaM4kRgynHQjmvVLSdLm1iuI+UkQMPxrycDueBXdeBb6OXTfsRcCWJmIXPOzIOfzbFZVVpc78BUtNxfURlDKVYZBGDXOzIY5WjbqpIro6yNZhZZvOA+VgAT78/wCFbt/ALqymt26SRlfzHWvKTuBKtwQf1r1yvPPGNmLXV2K4/fAy8e7GppPoa5hBtKS6FOCTy50k/usCcV0dczW7pswmtV65XCnPsBWMfRvzoLAdKB8wxTRweRW55dyzRRRQASaeMKKTd7U3kmgNEFFFFO3Cl3A8UHC9qD8wNAwoooprDFDDGKVclT3pvaglhRRRTl2/U0p9WPNC/d+7SED0x9aCgooopCxNCk5pQnuKULjk0Cswooopr9qVuQMChhuPHSkO5aAYUUUUqA7vSmt1pSxNNoEFFFFFfYv7KN99q+ENvb7932O8ngx/dywkx/5Ez+NfHVfUv7Gd4H8Ia5Yc5hv1mx2+eMD/ANp12YB2rHwfiLR9pkrl/LKL/T9QrP1HAnB77ea0Kpan1jOOx/pXvFJSikr3Ufz6ypRQKBSUCikFWjNjhS0lLS0UUU0SLS02nUUlKelJTQmFFFFFFFFMQUUUUUUUUAFFFFFFFFAhRS0g6UtJWFqvgzwjqxdtS8M6PdO+cySWcZfnr82Mj863qKGlLdGtHEVaEualJxfk7fkAJz3BBp6yyLzvY/U5qOlXpXmerfAv4bX4Yposti7HJe2upB+QYlR+Vchq/wCzNoMv/IJ8Talaf9fMKT/+g7K97orGWEoT3ij3sNxfneG/h4mXzfN/6VcmW4kHdT+FPFz6r+tV6K+V9W/Zr8VwsTput6ReIB/y18yFz+G1h+tchq3wW+JWnB2bw3JcxqfvW08cu76KG3fpX2vRXPLK6L2uj6HDeJuc0v4ihP1Vvya/Iti4jz/EPfFOEsZ/iH48VSor8+dW8Pa/pA3aroep2A9bm0eMf+PAVl1+jVYmreEfCurMX1Pw3pF45GN8tnGzf99EZFc0so/lkfQYbxYjtiMN84y/Rr9TQBBGQciiqAp3mSA5Dn8TmvgCivtHVfgd8Nb9XK6E9nI38dtdSLj6KWK/pXIav+zR4dlX/iU+I9UtG9bmNJx+S7P51zyyuutrM+hw3iZklb+I5Q9Y3/8ASWy7RVUTyD0P1FOFxxyvP1r5dor3TVv2afE8Ln+y9e0m7Qf89xJCx/ABh+tchqvwT+JWnh3bw61zGv8AFbXEcmfoobd+lc8sHXjvFn0OF4rybFfw8TH5vl/CVixRUQnjz3H1p4kQ/wAQ/HivOqK1tX8N+ItHXdq2g6pYL/eubR4x+bAVk1ztNbnuU6sKseanJNeWo6igHIyORRRRRRSNAooooooooAKKKKKKKKACiiiiiiigAooooooooAKKKKKKKKACiiiiiiigAoooqzpY3anaqe8yD/x4V6AetcLoEfmazar6Pu/Ln+ld0etTI1pkN8xWynYdRGxH5Vxy112qts064b/YI/PiuRWg1f0g7NLnnPBKk/nWdLkRNjrt4q/MfI8NyHoSMV04ZaNhMlQHI9zgVd1hd+pWluOm8foKr2C7ruFf9ofkDk1ZH77xNGOyIWriJj5l+T71Q1hs3BHpxV63+a7Zvesy9PmXZ56tVVPhOeO50I4WnL0pD0pw6V1PhGL5VrrPELbNIgj6F5M/gB/9esHwpF8q1r+K2+e1h/uoW/M//WqpaU2b09ijqjYiP0rltLHmazPJ2SPb9Mn/AOsa6LWn2xN9KwPDq7jdzf3pAv5D/wCvWE3Sqt//AMek/wD1zb+VWm6VVv8A/jym/wCuTfyrjQp7GwKlh/1qf7wqIVND/rU/3hXKtTGp5pjVZgjTpRSUopp70096ce9NqS0LSjpSUtJRRRQMKKKKXtSUvak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2pKWgAooopKKKKACiiinCvTvD3x2+IWjwRW7X1nqEMKLHGl3arwqjAGU2senUkmvMR1pD1rSnVnTd4Oxw47LMHmEVDFUozS2ur29O3yEprRo2Tjk+9ONKOlfQmj/tN3iIq6x4Ut5mz80lpdGMAeysrf+hV2ekftFeA7xgl7Dq2mtj5mltw6A+gKMSfyFfI9FdkMzxEd3c+VxXh3kWI+Gm4P+7J/k7r8CIwL2Y00wN2YGp6K+6dG+KHw91Zc2ni3S16ALcy/Z2P0Em0mustbm3uoRNazxTxHo8bhlP4ivzqqxY3l5Y3C3FjdT2sw6SQyFGH4jmumGcS+1E+bxXhPh5f7viGv8ST/Fcv5FUxyAfdppBB5BFXKK/RKivhnR/ir8RNK/49fFupOPS5cXA/8ihq7LSP2jPHFoFW+tNI1BM/MzwNG5H1VgB/3zXTDNaL+JNHzmK8Ls2pa0pwmvVp/irfiUqKuFVOcqPyphhQ+o+lfWlFfP2kftNaZI4XV/Ct3br3e1uVmP8A3ywT+ddho/x6+G9+q+dql1pzt/BdWj5H1KBl/WuqGMoT2mvyPnMVwdnmF+PDSf8Ah97/ANJuVqKnMHPDfmKYYXA7H6V6jRWDpHjLwlq7Imm+JtIupHGRHHeIX/75zkflW9XQpJ7M+erYerQly1YuL81b8yM0lPMbg/dP86YaKKKKZkFFFFFFFFABRRRRRRRSAKQ9KWkNFFFFIoSiiiiiiikwQHpSUp6UlLXxJX23XxJXj5n9n5/ofuvgz/zG/wDcP/28RulWarN0qzRRRRXlH7eFFFFFFFFABRRRRRRRQAUUUUUUUUAFFFFYXiewkkZbuFNxxtdVHPsa5yvQCARggEehrn9X0QhjNZgbeS0ZPT6f4VLVzgxOHbfPEkhYY2n8KlqrU0cnGG/P1p2ka3GIkt7vKkYUSdRj3reBDKGUggjgjvXn9aum6zcWpWOUmaEcbT1A9jSUhUMVb3ZiSRknK/lUdWaY8Yb2NdXRUVpcw3UXmwtlfcYxUtWegmmrohooZSpwaKKKKKACiiiiuZ8V/wDHzH+P8hXTVzPiv/j5j/H+QpPY5sX/AAwqaH7tQ1ND92q3hv8A5DEH/Av/AEE119cVpNzHaX8dxIGKrnIUc8git3/hIrL/AJ5XP5D/ABpJmWFqwjC0n1Fl/wBWagqw43KQKi8pvUVsUVj/APCRWX/PK5/If40HxFZ44hnJ91H+NO6On29PuMop/lN6ijymz1FbFVtTvEsrRpW+90RfU1kTeJGIIhtQD2LNn9B/jWPeXlzdvunlLc8DsPoKTZjVxcUvd3GUsalmx2708Q+rVIqhRwMVAeTzXReEIiIZ5j0ZgoP06/zrEsbV7y6SCMgFjyT2Heux0+1SztEgXnA+Y+p7mlFGGEptz5uiFqKfsKkZtqk1A7FmJqeiiirPSEooorgZf9Y31NdD4Q/1Vz/vL/Wuel/1jfU10PhD/VXP+8v9azW55WF/ios1FP2qWop+1btFFFaHqkdFFFcx4t/5CMX/AFxH8zVPQ/8AkLW/+9/Srni3/kIxf9cR/M1n6dOttfRTuGKockDrUdTyartXv5ktv9z8adJ9w023+5+NPYZUiu3orH/4SKy/55XP5D/Gj/hIrL/nlc/kP8aq56Pt6f8AMV6Kf5Teoo8pvUVsUVjN4is8fLDOfqAP61BN4jbkQ2oB7F2/oP8AGi6E8TSXUZRUgib1FAhHr+lbF/eQ2cDSSsM4+VM8sa4l2Z3Z2OSxyTU17dz3kvmTvu9AOAo9AKbaQSXNwkEeN7nAz0qW7nn16zrSSRGqljgfias0iqFGBQx2gk1s+EYT5k1x2C7B79z/ACFdDUNjaxWcAhhHHVj6n1qaqSPSow5IKIyc8AVFSsxY5pKK4nVv+Qnc/wDXVv5121cTq3/ITuf+urfzpSObG/Cgqwn3B9Kr1YT7g+lafhL/AI+JP9w/zFdHXOeEv+PiT/cP8xXR01sa4X+Ghk3QfWoqlm6D61FRRRRTOgKKKKK4S8/4+5v+ujfzru64S8/4+5v+ujfzqZHDjtohVkdBVarI6Cuj8Jf8g2T/AK7H+QrYrH8Jf8g2T/rsf5Ctimtjpofw4kM33x9KZT5vvj6UyiiiimahRRRRXH+Iv+QzP/wH/wBBFdhXH+Iv+QzP/wAB/wDQRUy2OTG/w16hU8X+rFQVPF/qxUvhb/kKj/cNdXXKeFv+QqP9w11dEdh4P+H8xJvuVDU033KhooooqjqCiiiiiiigAooorH8W/wDINj/67D+RrnLP/j7h/wCui/zro/Fv/INj/wCuw/ka5yz/AOPuH/rov86h7nmYr+KPh++fpUx6GoYfvn6VMehru6KKKs9MrUUUUUUUUAFFFFFV9TuVtLKSY43AYQep7VYrnfFd3uaO0Q8D5n+vQD+dJmVapyQbClQbmApKlgXjcfwrFnkaWZ5W+87Fj+NdB4TtisMl0wxv+VOOw6/r/KsC2hkuJlhiGXboM4rtrOBba1jgTogxnHU9zUxOLB03KfM+hIOBiop25C1KTgZNVmO5s+tSsoZSrAEEYINcNewNa3UkDdUbAPqOx/Ku5rD8UWKtGb5OGXaHHqOmf1FOSOjF0+aF10EHFWVO5Qar1JC38NU/C90Ib0wtwswwD7jpXUVwUMjRTJKhwyMGH1Fdtp90t5arcKpUEkYPbBoiyMHUuuRjplyufSoasnkYNV2Xa2KnoooqjtEooooooooAKKKKxfF//HpD/v8A9KwdN/5CNt/12T+Yre8X/wDHpD/v/wBKwdN/5CNt/wBdk/mKh7nmYj+P9xJB1NSP9w/So4OpqR/uH6V3FKKSlFUz0yvTW7U6mt1py9aKQUtNbFIRetLSClpV707vTUp38VIBO4pp6049aaacP6V59fP5l9PJ2aRm/M16CvQ15y5LOzHqTSkcGOekQq6owoHoKpVeptFFFQecFFFFFP6rxTKUGgaYUUUU9fl696aFzSck4p5+VeKYwooopNwHQc0jFvcU5V4BpfZqAsFFFFRU7Py4pGGDSqcdqQgooopw+ZKQNxgikXOeKdkdCOaYwooopNwA4zTKl2gdhTdy+n6UA13CiiimU+PGDSFh/doXrQJbhRRRXQeB7Np9X+1jGy3PzA99ysBXe1zHw9hC2F1OOrzbD9FGR/6Ea6euao7yPcwcOWkvMp6vKEtTHnDP0/AisWtDXHzNGnoufz//AFVn1yPxCulAtbMcnmRh6dh/WuRO1vatPxNdtfatKxPERMS+4DHH86zAuCCSK3grKx5WInz1G+hqaHH8skvqdo/r/StKoLGIQ2yqBgkAt9cVPSfdNGOcjmnFlzyKRsjp0qjGwUUUVveCJQmvIneSNlH5Z/pWTqURtdQntsf6uRlGfTPFWfC03k+ILNz3k2f99Aj+taPjuxFvfreKf+PknIHYgKP15qL+8dNnKhfs/wAypq4zYsfQg/rVmF/MiR/7yg1FqC7rKUf7Ofy5qHSJvMg8s5zHgZPfrXPBvWgkY6ZpCAOuaX5WGBnrVnPqXaKKKTf+NKcMKYeuKVT/AA0CTCiiijac07PO2kXrtNLt+bPagEFFFFMAJp4wq+tI3XAzSP6elAbBRRRSh/rSgg5PT8KZT+AMHpQCYUUUU+FXmmjhjUM0jBVHqSa6jx/tih0+3XoobA9htArJ8I2y3WuwA52xHzTz6dP1xV74hSFtTgi7LDuz9WI/pWbfvo6oK2HlLvYRmCqWY4AGSaz9GJZp5D/ER/WrOpSeXZyHuRt/OodFXFsx7l/6VzoORx1pmOcnikGe1OUk9eRWhy3uXqKKKQ5Y+1bHhC5W116DceJcxn6np+uKyQV7cfhT7V3guop4/vRuHXPqDmk1dF05cslIKranH5llJjqo3flVmkdQyFWGQRg16xXKfESFjBZ3AxtR2Q/iAR/6Ca6pSGUMvQjIrF8bQiXQZGP/ACydX/XH9a5oO0ke3iY81KRzVaWht80qZ5IBArNIKsVPUGrmkNtvQP7ykf1/pXn3R6R8Z96VuXpH+8a6jwWbVFFFNopwK/3adlT2H5UCsFFFFIWVuuaO20UbRSjaD70FBRRRQflWm5+XFDdeaQ4zxQS2FFFFHNLuNIoyafjnjGaBq4UUUUgw3qD9KRhg80rDA3Dg0feWgAooopDnAxTui/hTQxHFIST1NAXCiiikooopEhRRRRX0V+xXMq3Xim3ONzpauOecKZQeP+BCvnWveP2M5ceMtbg2/f08Pn02yKMf+PfpXTg3atE+V42hz5FiF5J/dJMKqamvyI/oSOnqP/rVbqtqX+oX/eH8jX1LSGlFIa+gR/NjM8UtAoFJSd6Wk71aM2PbpRSGlpaKKKpEhTh0ptOHSg0lKaSqQmFFFFFFFFAgooooooooAKKKB1oooooEOooooooopoApaSlooooqkAUUUUUUUUAFFFFFFFFMQopaQUtFFFFMQUUUUUUUUAFFFFFY2reFPC+rOZNU8O6Teuf457ON2/MjNbNFJpPdGtKtUoy5qcmn5OwU8O4Od5/E0ylFebat8Dvhrfq+3Qns5G/5aW11IuPopJX9K4/Vv2Z/D8q/8SnxLqdof+nmJJx/47sr3miueWDoT3gj3sLxdneF/h4mXzfN/wClXJBM49D9acJzjlefrUNFfK+rfs1+KoWJ0zXNIvEA/wCW3mQufYABh+tchq3wW+JWnB2bw3Jcxqfv208cu76KG3fpX2vRXPLK6Etro+hw3idnNH+IoT9VZ/g1+RZEyZ7j6inCRD0YVUor8+dW8O6/pA3atoep2A9bm0eIf+PAVl1+jVYer+EPCurktqnhvSbxyMb5bRGf8GxkfnXNPJ/5Z/gfQ4XxZjtiMN84y/Rr9S6DkZHIoqlTxI4P3jXwDRX2dq3wL+G1+GMeiy2MjHJe2upB+SsSo/KuQ1f9mbQZf+QT4m1K0/6+YUn/APQdlc08qrrazPosN4mZJW/iOUPWN/8A0nmLVFVxM/sfwpwn9V/WvmCivcdW/Zr8WQMzaZrWkXiAceaZIXP4bWH61x+r/Bn4k6aGaTwzNcRg4DWs0c2732qxb8xXNPB14bxZ9FheKsmxX8PEw+bs/udmTUVGJkz3H4U4SIf4hXn1FaWraDrmkHGraNqOn/8AX1avF/6EBWbXO01ue5TqQqR5oO68h1FFFFFFFIsKKKK1PCwzrkHsG/8AQTXbNXIeDFzqzn+7CT+oFde1RI2p7FHXv+QVN77f/QhXLCuk8Svt08L/AH5Av6E/0rmxUcwyoXpkj+dW/EzeToMUfQsarAbriFe5bNJ46k2wQRei5rtoK0Lk1HuaGjrm8DH+BSf0x/WpNDHma1dTegC0mkDCXEmOiY/M/wD1qm8KruW5m/vyn9OP6VytnwJHPuazEG+9X/erTT5LKRvaqGmLvvh3waU+iMEbhpx6U3+KlfhTXoPhaL5Ep/iZ92quv/PNVUfln+tWvDMfCVl6tJ5mpXL9QZGx9M0Vv4aOmK0MLxBJthbms/w8uNNDf33Zv1qTxPJiJqk0xPL0+BO4jXP5VTbpVW//AOPKb/rk38qst2qrf/8AHnN/1yP8q5URMtCpof8AWp/vCoh0qWD/AFqf7wrlj1qM1J3qM1ZgjTpRSUoptJS9qTtUmiFpaSlpKKKKACiiil7UlKaS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oooooAKKKKUUN1oFDUABoHSg9KQUlFFFAC0UUUUUUUAFFFFFFFFABRRRRRRRQAUUUUVq6P4j8QaONuk65qdgvdba6eMH8FIrKopptaoipShVjyzSa89QoIBGCMiiivRtI+NvxJ00In/CQfa4l/gureOTP1bG4/nXZ6P+0x4ghP8AxN/DmmXg7fZpXgP47t/8q8GorohjK8NpM8HFcJ5Liv4mGj8ly/8ApNhhjjPVRTTbp2JFS0V9VaP+0n4TuFVdU0bVrGQnkxhJkH45U/8Ajtdno/xi+G+qMEh8UW0DkZIuo3gA/wCBOAv618RUV0wzSst7M+bxXhjk1bWk5w9Hdfim/wASubc9mB+ophgkB6A1bor9DNK1jSdWjMml6pZX6AZLW1wsgx9VJq9X5zozIwZWKsDkEHkV0uk/EDxxpRX7D4r1eNV6RtdM6D/gLEj9K6YZuvtRPnMV4T1Frh8Sn5Sjb8U3+RRKsOSpH1FIav0jKrfeUH6ivvOivj3SP2gviLY5+03Onan/ANfVoFx/362V2Wk/tNyhVXVvCaMf4pLW8K/kjKf/AEKumGZUJbux85ivDjPKHwQjP/DJf+3cpQoq40MZz8uM+lMa2X+FiK+kKK8i0j9ob4fXjBbo6rpvq1xa7l/8hlj+ldjo3xK8A6sqmz8WaTluFSacQuf+AyYP6V0RxFKfwyR87ieHs1wv8bDzS78rt960Kx6UlTtbN2YGo2hkUZKn8Oa60dK+JK+2IJYp4lmhkSWNhlXRgQR7EV8T15uZ/Z+f6H654NJr66n/ANO//byNulWarSKykBlI/CrNFFFFeUft4UUUUUUUUAFFFFFFFFABRRRRRRRQAUUUUUUUUAFFFFZWp6LBdFpYSIZTzwPlJ965eWNopGjdSGU4INd7VXUbGG+h2yAK/wDC4HIP9alo5K+FU9Y7j0kI4PIqYdKrUqMVP8xXJ2F5NZTCSFuD95T0Ye9dZpl9FfQmSMFSpwyk8j/61chd201rL5cyMp7ZHUetLYXUtncrNEeejDsR3FJOxy0a0qTtLYnZQwwagdSp/rU6kMMihlDDBruKKhsbhbq0jnXHzDkA9D3H51NVnqppq6K9FDLtYiiiuZ8V/wDHzH+P8hXTVzPiv/j5j/H+QpPY5sX/AAwqaH7tQ1ND92sWitHw3/yGIP8AgX/oJrr6lK5yUcN7WPNcfRTZf9Wagrz+lrv6KOU1+o/3vwLNFVqK4WO2uJP9Xbyt9EJrVtPD80m155VjQjJAB3fTnpXS0U+U0hg4L4tSySB1IFRtKBkAZNRUVWsLG3slIgU7j1YnJNWaKKo6klFWQrMzdenpSUUUUUUUDCiiiuBl/wBY31NdD4Q/1Vz/ALy/1rnpf9Y31NdD4Q/1Vz/vL/Ws1ueVhf4qLNRT9qlqKftW7RRRWh6pHRRRXMeLf+QjF/1xH8zWNWz4t/5CMX/XEfzNU9D/AOQtb/739Kz6nk1les15ktv9z8akqO3+5+NOk+4apUV2ur2SXtoyY/eKCYz7/wD164xlZWKspBBwQe1DVia1F0mOoqvG21vbvVim1JHDLL/q4nf/AHVJrY8M6h5Tm1nkVYiCULHofSukpqJrSwyqRvzBQSB1OKjmXI3Ac1FXL2Wg3EyCSWQQqexU7vyrfsLC2s0xDGN2OXPLH8as0VSR206EKey1JmlUdOaiZmbr09KSiiiiimbBRRRRXE6t/wAhO5/66t/Ou2ridW/5Cdz/ANdW/nUyOLG/Cgqwn3B9Kr1YT7g+lafhL/j4k/3D/MV0dc54S/4+JP8AcP8AMV0dNbGuF/hoZN0H1qKpZug+tRUUUUUzoCiiiiuEvP8Aj7m/66N/Ou7rhLz/AI+5v+ujfzqZHDjtohVkdBVarI6Cuj8Jf8g2T/rsf5Ctisfwl/yDZP8Arsf5Ctimtjpofw4kM33x9KZT5vvj6UyiiiimahRRRRXH+Iv+QzP/AMB/9BFdhXH+Iv8AkMz/APAf/QRUy2OTG/w16hU8X+rFQVPF/qxUvhb/AJCo/wBw11dcp4W/5Co/3DXV0R2Hg/4fzEm+5UNTTfcqGiiiiqOoKKKKKKKKACiiisfxb/yDY/8ArsP5Gucs/wDj7h/66L/Ouj8W/wDINj/67D+RrnLP/j7h/wCui/zqHueZiv4o+H75+lTHoahh++fpUx6Gu7oooqz0ytRRRRRRRQAUUUVFeTLb2sk7chFzjPU9hXDyO0jtI5yzEkk9zW/4ru/kW0jcdcyAdegwP1/SudqJM8zGVOafKugKNzAetWaigX+L8qlrf8J2oZ5LtudvyJ9e5/l+ddDXJWWs3NpbrBFFBtX1U5P61L/wkV7/AM8rf/vk/wCNNNGtHEU6cFEjnPAWoqmaNWOSTmjyl9T+ddRTZ40mgeKQEq6kGuZ/4SK9/wCeVv8A98n/ABo/4SK9/wCeVv8A98n/ABo5ka/W6RDQpIII61N5S+p/Ojyl9T+dZdxE0M7wt1Rip98GtnwnclZpLVvusNy89COv+faszUb2S+kWSWONWUY+QEZH51FazPb3EcyfeRsj39qnqefCap1FJbDwcgGo514Dd6ei7RgZoYbgR613dFRWM4ubSKcY+dQTjse4/Opa0PZTurleihhtYiiiiiigAooorF8X/wDHpD/v/wBKwdN/5CNt/wBdk/mK3vF//HpD/v8A9KwdN/5CNt/12T+YqHueZiP4/wBxJB1NSP8AcP0qODqakf7h+ldxSikpRVM9Mr01utOprdaUUtIKWmtikIKWkFLSpTlpqU5aQCd6aen404009PxpwrzevSBXm9TI8/HfZ+YVeqiavUUUUVJ54UUUUUUUUAFFFFKDzT25Wo6UMRTGmFFFFKGI+lKuS2aAc/w5p31xQNBRRRTfvNSPjdxTgR26Uw9aAYUUUU5dwG4Uq8/MfypmTipBwv0oQIKKKKY55xSDmkpR19qQtwooop2FA5owCPlpSN3SmjK0xhRRRXongyMR+H4GHWQs5/76P9AK1LqXyLWWbrsQt+QzUGiII9Hs1H/PBPzxVbxZK0Ph67ZTglQv4EgH9Ca5HrI9+L5KN+yMPVmLXrg9FAA/L/69V4V3yoh6MwHFPvW3XkpP94j+lSaYu6+jyMgEn9K83bcWLHJJPJoCk9eKQbvej5veus+fN2iiinHC9OT60KSTz0oCgfepQeeOmaBhRRRUlnIba9guBz5civ8Akc13fja38/QpJBndC6yDH5H9DmuAP4EV6falb/Ro/N+YXFuN+P8AaXn+dZVNGmd+DjzxnDuNlUSRsh6MCDWPo8m27C9nBH+fyrarn5cw3jFRgo5IH48V5eRu5FKBtHepJ4WgneKQEMjFSOnINQsT3GK1OF6bnQUUisGUMOhGRS075SaQswPb8qZUnQcnJ9KBXCiiilHI6fpTqapJHanUykFFFFM6DPU0gJPYflSucdKQnI4ODSEwooopcqD0oI3d6jpybsgAZJ7UCuFFFFdn4B08xJLfNz5i7U46DJz/ACFc34iuHuNYuS/ISR0X6BjivQ7OFNO0qOLosEXzH3AyTXl5ySWc8nn61lD3pNndioezpQgZetzZCQjHByfy4/nV+zXZbRjGPlGfrisSVjcXZPXe+B9M8V0FNUZ5pWyv0pQe/QUZHQ4x61qcPQKKKKaNp9qMMOmaUr/dpvzY74oAKKKK9O8OTG40OzkOc+UFP4cf0p+vRiXRbxTz+5Yj6gZH61h/D+6llt7i2kbKw7dgx0yWJrp3VZI2RuVYEEfWuWStI96jL2tFehgaggS8lUeufz5pLFtt5ER/eA/OretxgNHIF5bO4/lis9WKsGHUEEV5KncmjA6tT3Ty2KNxjqKiOSa6jwTpaKByKKdtDfdplSL8oOaYetAmFFFFOQ84/Khhj5hTe9PbkGga2CiiimtzzQnXmkJOMUDrSF1CiiinDhsUFtrHuKU4zz0PQ0Nx6GmUFFFFNZsinLwKTIH8PNIzE0CuFFFFIeppKKKRIUUUUUUUUAFFFFFe3fsbyMPiPqcX8LaRIx+omi/xNeI17X+xx/yU7Uf+wNL/AOjoK6ML/GifOcXL/hFxP+H9UFVtS/1A/wB7+hqzVbUv+Pcf739DX1kKQ9aUUnrX0KP5lZQFC9aBSrSUCigVaM5C0tJ2paKKKKaJCnDpTacOlIaKKKskKKKKKKKKACiiiiiiigGFKKSlFFFFFAhaSlooooopgA60tIKWiiiiqQBRRRRRRRQAUUUUUUUU0SOooooooopgFFFFFFFFABRRRRRRRQAUopKWiiiigAooooooopoTCiiiiiiigQUUUUUUUVQBRRRRRRRQAU6m06isHVvBvhLVmdtS8M6PdSPnMklnGX5/2sZH51vUUnFSVmjajiKtCXNSk4vydvyAdacHcfxGm0V5hq3wH+G18h8nSbiwcn79rdyZ/Jyy/pXkXxx+Deh+BfCw13S9X1CYG5SAQXKo2SwJzuULjhfSvqyvE/2xZQvw60yHu+rI3XsIZf8AEV5+Nw1FUZSUVc+74R4jzermtDDzxEpQlLVN30+dyQSv7GnxybjjGOKgqW3HJNfOHglM308npFt/Mj/Curaub8DD/j8P+5/7NXSNXysj+j4bGf4ob/Q4l9ZM/of8a54VueKyQtsO2WP8qwxT7Fd+pRrj7oz+f/6qzfHku6+8vP3QBWzoa7tRdj0XA/CuX8VS+bqsnf5q74K0EZVGadsfK0eeToS36ACr3hZNukxt3fLfnWbqBMXh9FAwzA8fU1u6VH5VhCg7IKzrs7NPx6mofD8e+63e9P1VttvGvtmp/Cse6UN71EvjIRZH3qSY4Q0q9ajuziM16PoAEcJkPRVLfkK5hzuJJPJ5NdMh8nRLl/8ApkV/Pj+tcy1TiPso6Ucj4mJkcRKeWYKPxrVUcY6Vj6h++1i3j64kDflz/StkdajbtVW//wCPOb/rkf5VabrVW+/49Jv+ubfyrnRnIeOlSwf61P8AeFRCpYP9an+8K5Y96jNPP9KYetUYxNOlFJSjpTe1IaU9KQ9aRYtLSDrS0lFFFABRRRSnrSUp60l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SUvakoAKKKKUUvakFHagApB1paTvSUUUUALRRRRRRRQAUUUUUUUUAFFFFFFFFABRRRRRRRQAUUUUUUUUAFFFFFFFFABRRRRRRRQAUUUUUUUUAFFFFFKKSlFABRRRVrTtQ1DTpvO0++ubOX+/BK0Z/MEV2tcB3rv6uLO3ARScnbXT9QqtVmq1FFFFUeiFFFFFFFFABRRRRRRRQAUUUUUUU2WRIozJI6oo6knigAoooxk4FOoqK2uYLpS0EiyAHBxUtAJp6oKKGVl6iiiiiigAoooqpq9mt7Zsm3MijMZ9DXGMrKdrAg+hrvq5TxRGE1UsP40DH+X9KmSOHGU1bnFjbaw9O9WKrVND9z6GrXhGc+ZNbljgjeo/Q/0roa5Dw4f+JxD9G/9BNdfRHY1wkr0xJxwGqKp5fuGoKK5nxX/AMfMf4/yFdNXM+K/+PmP8f5Cm9gxf8MKmh+7UNTQ/dqt4b/5DEH/AAL/ANBNdfXIeG/+QxB/wL/0E119KJOC/hv1Fl/1ZqCp5f8AVmoKKKKKo6wooooooooAKKKKKKKKACiiiiiiigAooorgZf8AWN9TXQ+EP9Vc/wC8v9a56X/WN9TXQ+EP9Vc/7y/1rNbnlYX+KizUU/apain7Vu0UUVoeqR0UUVzHi3/kIxf9cR/M1T0P/kLW/wDvf0q54t/5CMX/AFxH8zVPQ/8AkLW/+9/So6nlVP4/zJbf7n406T7hptv9z8adJ9w12dY/iWw863+0xR5kj+9juvf/AD9a2KKo9OpBTi4sgp8LYO0ng9KZRXAcg+9dT4avvPtvs8jZlj6Z7r/n+lUPE1g0UxvI1zG5+fA+63/1/wCdYyMyMHUkMDkEVOzPLi5YeoWahmXB3AcU6FsjaeoqSu+oqrpd8l9aiVcBxw656H/CrVWerGSkrorUUrqVb27UlFFFFAwooooridW/5Cdz/wBdW/nXbVxOrf8AITuf+urfzqZHFjfhQVYT7g+lV6sJ9wfStPwl/wAfEn+4f5iujrnPCX/HxJ/uH+Yro6a2NcL/AA0Mm6D61FUs3QfWoqKKKKZ0BRRRRXCXn/H3N/10b+dd3XCXn/H3N/10b+dTI4cdtEKsjoKrVZHQV0fhL/kGyf8AXY/yFbFY/hL/AJBsn/XY/wAhWxTWx00P4cSGb74+lMp833x9KZRRRRTNQoooorkPEf8AyGZ/+A/+giuvrkfEqldXlJ/iCkfkB/SplscmN/hr1Cp4v9WKgqeH/Vin+Fv+QqP9w11dcj4bbbq8Q7MGH6V11Edh4P8Ah/MSb7lQ1PL9w1BRRRRVHUFFFFFFFFABRRRWP4t/5Bsf/XYfyNc9p67r+3X1lUfqK2/F0i+XBECCdxY+2B/9esjR0MmqWyr1Egb8uf6VD3PMxGta3oPh++fpUrfdP0qOAdTUknCH6V2tFFFWemV6KKKKbNIsMLyycKikn6U6sTxPfKsJsV5dsFj6D/HpSZFWahFyYUDJPFFSQrzu7dq56eRppnlc5Z2JJqWzsbq7Vmt4S4U4JyB/OoI0aR1jQEsxwAO5ruLG3W1tkhXHAG4gdTjrUpXPMoUfat32JRwMUjMq9TilqszbmJ/KuV/sXUv+fcf9/F/xo/sXUv8An3H/AH8X/Guwop8qOv6lT7sn8xP71HmJ/eqCiuP/ALF1L/n3H/fxf8aP7F1L/n3H/fxf8a7CijlQfUqfdk/mJ/eo8xP71QUVx/8AYupf8+4/7+L/AI1SkR43KSKVYdQeDXe1zfiu1KzpdKPkcbW9iP8A638qTRjXwqhHmiT+Yn96nCq1SwNxt9Km8JXHyzWrN0+dB/P+lb1cNZXD2lyk8YBZc8HvkYrt4JEmhSWMkq6ginFm+Eqc0OXsJOvRqjqww3DFV2BBIPWnUUUVR1BRRRWL4v8A+PSH/f8A6Vg6b/yEbb/rsn8xW94v/wCPSH/f/pWDpv8AyEbb/rsn8xUPc8zEfx/uJIOpqR/uH6VHB1NSP9w/Su4pRSUoqmemV6a3WnU1utKKWhetFNbFIQUtIvWlpUpw601Kd/FSAQ9aa3enHrTTTl6GvOD1Nejj+led3C7Z5F9GI/WlI8/HfZA1eqjV4dKjoooqDzwooooooooAKKKKUcmnfKB70R9Ovem0x7BRRRSljmkoAJpw+Xk9e1AbhRRRQ3AApuDSjnvikBxmkAUUUU77zDjihzxilX5RzTCcnNMfQKKKKSpAw21HSr1pCTCiiilAOeART0WRmCquSSAB6mmNndWh4dtZLjWLYLjCSJI2f7oYZ/nQ3YqEW5KKCg9KKivH2W0h/wBk4/KvTFAVQoGAOAK5v4gzbNLhhDYaSbOPUAH+pFdLXB+Orz7RqYtAvFv3z13BTXPTV5HtYyfLRfmc8xLEsTknvV/RFzO79guPzP8A9aqFbOkRBLbzO79fwJrnyWHWkJOeT+VKQB1OaNwB4FdJ4hdooopvHNOHK470b/ajcD2x+FAaBRRRQBj3Nd54Gu1m0v7KCS1v97/gRYiuF47Vt+BLgRa75bZ/fxso+o+b+hqKivE6cJPkqrz0CsfWItk4k/v/ANAK2Kp6um6zLf3SD/T+tXPH9n5c9veRoVDgo5HTOcj8Tk1y+V6HmvSvElo17otxCn3wu5fqOcfj0rzMKTSpSui8bDkqXXUj0WYvG8bNkrgj6VoVg6dKIrxGPQ/Ka3qdhcUhK+lD9BTK0ONsKKKKeSdo96U52+hx60nQZIpA3zZoC4UUUUob5aAy+lKcbSR+VR0A3YKKKKkwp5rb8H2LXeqxzbQ0NuwZ/Y4O39QKw05WvQvBtm1poiM33pz5p+hHH6AfnUVJWidWEp+0qLyCqupzCK2Zc/O4wB6+v6VarE1aUSXZUdEG3r37/wCFSeLbg2+gXJDYZ1Ea++Tg/pmvOQcrj0rrviDeI0cFkjAsrl3HdcAY/Rq48HDZpUlZDxs71bdhulpvvU4yBlj7en61u1m6LEw3zMOGGF9+ea0qc3J4pG4AHen8d6aSvpWhysKKKKTjPGaAx9aN3sKXK/SgQUUUV0HgGfbrTxs3EkJAHqQQf5A13leaeGpVg16zk6jzNp/4EMf1r0uueqtT18BK9NrzKWsrus9391gf6VjV0F8u+0lX/ZyPwrn6858WQpBrtxGq7UwpUAcfdFZJ3Z4GBXS/ECMrqkEnIDQ4B9wTn+YrmSGraDvFHnYhctSSN7TnaSzRmOSc5/OrFUdFbNqw9HNXqDnPOacSNtIpamt1NUY3Ciiikp6cjFMpR1pCTCiiincKTx3ptOYbhkU0nOKYMKKKKcOV96aCaX7poIzyMUAFFFFKG/vUYDD5etMpR1oC4UUUUlFOfsfWm0gYUUUUUUUUCCiiiivdP2NVP/Cc6w2OBphBP/bVK8Lr6D/Yut2bW/El1/DHbQRnjuzMf/ZTXTg1etE+X40moZHiG+y/GSQVV1L/AFC/7w/katVV1L/UL/vf0NfTQpPWlFJ2r6BH81MoilWkFCdKSiiirRmx3alpDS0UGig1SJCnU2nDpSUUUVRIUUUUUUUUAFFFFFFFFAMKUUlOoooooEFFFJRRRRVAKKWgdKKKKKKYBRRRRRRRQJhSikpRRRRRTQhaKKKKKKKYBRRRRRRRQAUUUUUUUUAFLSCloooooAKKKKKKKKaEwooooooopiCiiiiiiimAUUUUUUUUAKKWkFLRRRRQAUUUUV8+/toXG3SfDVp8v7ye4k9/lVB/7P8Ayr6Cr5r/AG0bgNqHhi1zzHFcyEY7MYx/7LXFmLthpfL8z7Pw/p8/EGH8uZ/+SyCprf8Ai/Coant/uk9815L4JT/Q7iT+9IF/If8A163mrF8FgjSnPrMcf98itpjtBY9BXyLV2f09DYxPFLAzwJ3Ck/n/APqrHFanib/kIpj/AJ5D+ZrOt08yaNP7zY/M4q7oA2pcTE9N2DXFakxk1Jj1yx/nXa2X7jQZnPXZXDD570n3r0Xskc9R6Iu60MRWdt3JRSK6OIbYlHoK5+/xN4gtYh/Cxb8q6LtVTWW/eKuegrZ8Ix8KawdVbddN9cV1nhOLCrWS1mwjuhU6VW1BsRn6VZXpVDVmxEfpXUas3laDt/vuq/1/pXONW/4lbbaWkPqWY/p/9eufas8Q/fsdJzFv+917P9yNm/p/Wtkdax9GG++u5Mf3VB/M/wCFbApjdaq3/wDx5zf9cm/lVputVL7/AI85v+ubfyrFGMx61LB/rU/3h/Ooh1qaD/Wp/vCuWao2qQ9DUZqjJGlSjpSUtI1IetK1NpFijrS0g60tFKOtJSigAooop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kpe1JQAUUUUVLCyLIpkXegIyoOMj69qipw60AFJS0hr601r9lXwzMM6N4n1WyJzn7VFHcD8Auz+dcNrX7LXjK33NpWt6NfooyBIZIZGPoBtYfm1fWeiTLcaNY3CZCy28bqG6gFQRn86t1+CUeNM5wz5XV5rd0n+O/4n0ksBh5q/LY52PxJIo2y2as4OCQ5UfkQauReIdPdwrCaMY+8ycD8iTXOap/yE7nk/61//AEKqlfBOt/BL4oaQrST+Eru4jHRrN0uCffajFv0ridW0fV9Il8nVtLvtPkzjZdW7RN+TAV+lhprokiFJEV0YYKsMgivcw/iTio/x6MZeja/PmMJZTB/DI7qHU9PlXct3EBnHzttP5GrYIYAggg9CK87FOjZ4nDxuyuvQqcEf4V+Y1FfodrPw0+H+sBvt/g/RXZjlpI7RYpD/AMDTDfrXDa3+zb8NL9t1nDqule1rebh/5FDmvfw/iLl09KsJR+5r87/gc08qqr4WmehUVxEGq6jEDsvJDnGd/wA2Pz6Veg8RXihRJHDIBjccEMfyOK+KqK+ndb/ZS+++i+Mf9yK7sv5urf8AstcPrn7NvxK0/mzh0vVhnj7NeBDj380IP1r3sNxbk+I+Gul63j+djlngq8d4nU0VhQ+JIiT51rIg7FGDfzxVuPXNNZAzTMhP8LIcj8q8aorrda+Gvj/Ri39oeD9ZjROWkS1aWMf8DTK/rXKyI8bmORGR1OCrDBFe5RxFGuualNSXk0/yOeUJR+JWNKioorm2mfZFcRSNjOFcE4qWmUUUVsSFFFFFFFFABRRRRRRRQAUUUUUUUUAFFFFFKKSlFABRRRR3rv64DvXf1UTvwP2vkFVqs1WooooqzvCiiiiiiigAooooooooAKKKKK5fxPJdfaxFMR5QAaPC4B9TXUVn69YfbbbMYHnR8r7+opMxxEHODSCpodu3I696hp0TbTz0NYGh6gLG4bzFJicfNjqMdK66N0kjWSNgyMMgg9q4ORGjkaNxhlJBHoRWnpWsyWiCGVfNiHTnBUe1SmceGxHJ7stiWRdw96rkc471aFMeMMc9DXVUVUttTs7hd0ch9wVPFJcanZW6kySEnsAp5qjv9pC17kNFKY2HagIx7CrjsscZd2CqASST0FcXq90t5fNMoITACg9en+Oauarrcl1E0MCGKM5DEnlh/SsepbODE11P3Y7DRz9asRrtXFIkYU5PJp9avheIyaoH7RoWP48Y/WurrL8NWX2ez89wPMmAP0XtWpVLY68NBwpq4yb/AFdQ0+ZstjsKZRXM+K/+PmP8f5CumrmfFf8Ax8x/j/IUPYnF/wAMKmh+7UNTQ/dqt4b/AOQxB/wL/wBBNdfXIeG/+QxB/wAC/wDQTXX0ok4L+G/UWX/VmoKnl/1ZqCiiiiqOsKKKKKKKKACiiiiiiigAooooooooAKKKK4GX/WN9TXQ+EP8AVXP+8v8AWuel/wBY31NdD4Q/1Vz/ALy/1rNbnlYX+KizUU/apain7Vu0UUVoeqR0UUVzHi3/AJCMX/XEfzNU9D/5C1v/AL39KueLf+QjF/1xH8zVPQ/+Qtb/AO9/So6nlVP4/wAyW3+5+NOk+4abb/c/GnSfcNdnRRRVnqkFFFFI6q6lWGQeorjtYsGsbkryYm5jb29PrXZVXv7OC9h8uZScfdYdQcUmjCvR9pHzE5B96sRtuHv3qChWKtkfjXI6deSWVwJI+VyNy+o/ya7O2mjuIFmiYFGHH+FcRdwPa3LwSY3Ie3Q1f0TVHtJFhkYtbk9MfdJ71Kdjjw9b2cuWWxYZQwwarsCpwetWFOQCKbIm7kferq6KKKs9MhooooridW/5Cdz/ANdW/nXbVxOrf8hO5/66t/OpkcWN+FBVhPuD6VXqwn3B9K0/CX/HxJ/uH+Yro65zwl/x8Sf7h/mK6OmtjXC/w0Mm6D61FUs3QfWoqKKKKZ0BRRRRXCXn/H3N/wBdG/nXd1wl5/x9zf8AXRv51Mjhx20QqyOgqtVkdBXR+Ev+QbJ/12P8hWxWP4S/5Bsn/XY/yFbFNbHTQ/hxIZvvj6UynzffH0plFFFFM1Ciiiiud8WwP58VwASmzacdsH/69dFUN/bR3dq8D8bhwfQ9j+dJmVanzwcQqWA8Ee9RUKxUg1xNvKYbiOZRkowYA98V29pdQ3UIlhYMO49D6GuIuIXt53hkADIcHBqxp2oXFjJuiIKE/Mh6GpTsefh63spWexZIyCKrMpU4IqyDkZpHUMOa7Sism01+0l4mV4G/76H5jn9Kvx3ttIgdZcg99pqrnpRqwlsyvRTzGw6YP6U3awqemyyJFG0kjBUUZJNUbnWrGAlSzyMDyFU/1xWDqer3F4GjH7qE/wAA7/U0NmdTEwgtHdiUAEnjrTljY+1SogX3PrVbUbk3d5JPjAY8D0HQfpV7wtCZNRM3O2JSc+54x/OsqNWkdUUZZjgD1Ndjo+nrYQFc7nfBc/h0+nX86lanFh4OpU5mKg2qBTZjhMetPNV5H3n2FXaKKKs9QSiiiiR1jjaRzhVGSfQCuGvrg3V3LcNxvbIHoOw/Kuh8TXzQRfZY/vSodx9Bn+vNcx3qJM87GVLvlXQQdfrVlRtUCooVydx7VNWt4YtTNfee2QkQz9SeB/WupqtplolnaJEAN+PnYdzVmqR10Kfs4JDJmwmPWoaV23N7dqSiiiimbBRRRRRRRQAUUUUVW1W1+2WEkI+8RlOe4qzRQKSUlZhSo21ge3ekorgpo2imeJxhkYqfqK6TwrdeZatatjdGcr7g/wD1/wClUfFNssV4s6Y2yjn6jrWfp93JZ3Ilj6dGHqM9P0qNmeXF+wq6lkHIyKhmX5g3r1p8LZXHpTmUMMGu3ooRgyhlOVIyKKs9Ur0UmOeaWsXxf/x6Q/7/APSsHTf+Qjbf9dk/mK3vF/8Ax6Q/7/8ASuftJFhu4ZmBISRWIHXAOah7nl4h2rfcSQdTUj/cP0qODqakYZUj2ruqUVjf8JFZf88rn8h/jS/8JFY/88rn8h/jVXO/29P+Yr01u1S+U3qKPJb1FbI60tYv/CRWP/PK4/If40v/AAkdj/zzuf8Avkf4000P6xT7kIpal8lvUUeU3qK2k60prIt9es5p44VjuNzsFGQMZJx61sGkXCpGfwshbqKRupqVoWAJyOOahNOFcDqw26pdD/ps/wDOu+FcR4kQR61cY6EhvzApSOXHL3Ewq5H/AKtfoKp1bgOYlrOoooqDzB9FFFFFFFABRRRSg4p+8VHTlXPPSmNNhRRRSlvSmjk88U4qKTaOxoHZhRRRSHrSqQPWjGOtIcFvQUhBRRRTiA3INNIINKeDweKd95femPcKKKKjpyjJpCMUA4pCCiiinHcveuo+HsLNe3NyTwkYTH1Of/Za5dfmbpXdeA7fy9JknK4Mspx/ujj+eamo/dOvBx5qqCs/XGAhjTuWz+X/AOutCsjW33XCx9lXP4n/ACK6KvLdWnFxqNxcLyJJGYfTPH6V6Lrd19j0m5uFOGWM7SP7x4H6mvMJOuKij1Z0ZhLaJQro4E8uFE7qoFYVnH5t1Gh6E5OfQda6CmgZpfl+tDccCgDjJ6VseYFFFFGV/u/rR8pPejK56Zp3AG7igYUUUU0njbU+mXH2XULe5PSORWP0B5qHjBbHelABGcUbgr3ugpsyeZC8fTcpFOor1uvN/FOnrp+qNDFnymRWjyc8dD+oNd3od0t3pkEgYswRQ5P97aM1h/EC1U29teADcrmM+pBGR/I/nXPTdpWPYxcVUo8yOZ6Vv2E/2i3DnG7JBxWNfRGK5ccYJJGPTJq5och3yQnpjcP6/wBK40gYAJo+Ve9NJzmlfnB7V0Hj3NSiiilPzLTO9PztX3owAd1ANXCiiigfKtGFakJ3JQnA56UDCiiirOm2b3t0ltFk72AJx90E4z+teoxoscaovCqAAPYVx3w8tg09zdMM7FCL9Scn+Qrrbyb7PZzXBG4RRs+PXAzXPVd3Y9bAwUafO+oyaRYo2kboATXOuxZizdSSTWrrUhWJIxxuJJPt/k1lxL5kqR9NzAfrXm3iG5F1rV1OCCPMKqR0IHAP5Cs+pMKx5Jz3oIUDO2t0rHkyvJuTN+zj8q1jToQvP171LRRSDlcUnyg85peByBS/KRkimKwUUUU3K/3T+dHy+4o+X0oK457UCCiiilRmikWReGUgg+9esW0q3FtHOn3JEDrn0IyK8mByMH8K7zwLfSXWmvDKxZoGVV46JtAA/Q1jVWlz0MvqJTce4HkYrm5UMcjIf4SQa6SsfWYVjmV1AAcHP1z1/Wq/xDiza2tx2R2Q/iM/+y1xfI5XpXo/iyza+0V40UGRWVk+ucfyJrzlPTtVUn7pGOjarfuSaGw3yp3IB/L/APXWpWHpcnl3Yz90gg/z/pW5QCx7CmkYNOztOOoprHJrQ42FFFFJSgZoAyaf90e9ISQUUUUAbetNbGfegfMeTSDrTGwooooHJo+6aOp4p2w+tArBRRRRuz1oyo6Um33oZSKB6hRRRSMcmkoopEhRRRRRRRQAUUUUV9MfsW2jJpfia+52zTW8Q9MoshP/AKGK+Z6+tv2QLP7P8Mbu5YDdc6nIwI67VSNQPzDV2YFXrI+J8Qq3s8jqR/mcV+N/0CqWqf8ALP8AH+lXaoak371V9Fz+v/1q9nFIaWkNe8j+eGVhTqaO1OHWkooNFWjNimijvS0UGikNNEMSnU2nUUUUVQgooooooooAKKKKKKKKBMKdSCloooooQBRRQKKKKKoBaKKKKKKKYBRRRRRRRQJhSikpR0oooopoQtFFFFFFFMAooooooooAKKKKKKKKAFFFAooooooAKKKKKKKKaEwooooooopiCiiiiiiimAUUUUUUUUAKKWgdKKKKKKACiiiivlb9sifd490i1y2I9LEmO3zSyD/2X+VfVNfI37XE/nfFWOP5v3Gmwx8/7ztx/wB9fzrzs0dsO/VH6B4aU+bPIvtGT/T9Qqe3+4frUFWIf9WK5Xwmm3RIm/vlm/Uj+laFx/qnHrx+fFUvDK7dDth7Mf8Ax41emySi/wB5x/jXzEFeaP6RXwnN+In3aow/uoo/r/WodKXdfxA9A2fyGf6U7XedXn6/w/8AoIp+hr/pMj9ljP55FXdVbyPDZHTdxXEWnMzN6V2HjB/K0qCL1GTXHW3ywSP7Gu57o5p7klj++8SO3/PND+p/+tXRHpWB4bXffXkx/vBR/n8a3z1rMmO+8Hu1d94VjwiVwVoN96v1r0rwvFhUrKlqy4L3h3asbXXxC30rYbpXO+I5MQt9Kd4pfN7FH2SIfnyf8KxmrR19/M1a4PXBC/kMf0rOasKrvNm7M/QF/wBHlkP/AC0lJH4DH9K1RVDRE2abD23At+ZzV8Ux/wClVL//AI85v+ubfyq03eqt/wD8ec//AFzb+VSjGQ9amg/1qf7wqIVLD/rU/wB4VyzdKjNPboKYaZkjSpaSnUhptL3pKRYClpBS0Uvakpe1ABRRRS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KSgAoooopwptKKACkNLQa/Sjwn/yK2k/9eMP/AKAtaVZvhP8A5FXSf+vGH/0Ba0q/lyv/ABZerPsI/Cjg9U/5Cd1/12f/ANCqtVnVP+Qndf8AXZ//AEKq1IetFFFZFiiloooooNFJiYU6mj71OopDS02mgQUUUUVR1fRtH1iLydX0qx1CPpsurdZRj6MDV6irjOUHzRdmNpPcKlhubmFNkNxLGvXCuRz9AfaoqK881v4KfC/VmZ5vCdpbu3RrN3twp9QqMF/SuG1r9lzwdcBm0rXNZsHJ4EpSZF9gNqt/49XvlFevhuI80w38OvL5u6+53MJ4WjPeKNKLXNQjYZnWQDIwyDB+pHNW4fEkwB862jc8cqxUf1rCor5M1v8AZY8TQknR/E2k3qj/AJ+Y5Ldj9Au/+dcNrXwJ+KOlh3PhtryJP47S4jlz9FDbz+VfdZpte9h/EDNqX8Tln6q35W/I5pZXQltdHUw+IbN9okjmQnG7gED8R/h+FXIdU0+XO26jGOu/5f51xa96dX5v614c8Q6IcazoWp6dz/y9Wrxf+hAVlV+mxxjBxjFc3rPgPwVrJdtT8K6LdSOfmkazTzP++wM/rXvYbxKjtXofNP8ARr9TlllD+zI7yN0kQPGyup6MpyDTq4BWZWDKSrA8EcEH1FW4dSv4iWW7lPGPnO79Dx+VfnbRX21rX7O3wx1Af6Pp19pbHOWtLxz+km8D8q4jW/2VbJmZtF8XzwjHyx3doJMn3dWXH/fNe/huPcorfFKUPVf5XOaeWV47K52lFcpFr9+iYYRSHPVk5/QgVdh8SRs48y0dV9VfcfywK+XKUV7TrX7NPxDsUZ7GTR9UGflSG5KOfwkVQPzrida+FfxG0dmF74O1YherW8H2hR/wKPcK97D55luJ/hV4v5q/3PU5p4atD4os3qKzItd091y0jxHPRlz/ACzVyG8tJiqxXMLswyFDjJ/CuM7139cLcW89tKYbmGSGQdUkQqw/A13VevB31R0YH7XyJ6rVZqtRRRRVneFFFFFFFFABRRRRRRRQAUUUUUUUUAFFFFZesaOl4fOiYRzdyejfX3rmLiGSCVopVKsD3Fd3TZYophiWNZB6Mualo5a2FjPVaMdHJtGDyKnByMiq1AyOhx9DXA0V2TaPppOTbD8HYf1pP7G00c/Zv/H2/wAaXKzn+pT7os0VX8x/71L5jf3v0rkEVncIilmPQAZJrpdF0YW7i4utryA/Io6L7/WtWC3t4P8AUwxx+pVQM1JTUTopYRQd5ak9QySZ4WmFmPUk0UUUUVR1BRRRRXM+K/8Aj5j/AB/kK6aikzOtT9pHluFTQ/dqGiuQ8N/8hiD/AIF/6Ca6+iihKwqNL2UeW5PL/qzUFFFFFFFM1CiiiiiiigAooooooooAKKKKKKKKACiiiuBl/wBY31NdD4Q/1Vz/ALy/1rdoqVE5aWF9nPmuWain7VHRRRRRVHUFFFFcx4t/5CMX/XEfzNU9D/5C1v8A739K7OiptqcssLepz3Jbf7n406T7hqCiiiiiqOoKKKKKKKKACiiis/WNMjvUMi/LOq4U9j7GuQIKnB4Irv6Klo5q2GVR3TsOicqcdqnqtRWD4c1KSST7JO27j92xPIwOnvW9RRTRtSg4Rs3ckmTjcPxqOiiiuJ1b/kJ3P/XVv5121FDVyK9H2qSvYKsJ9wfSq9Fc54S/4+JP9w/zFdHRRQiqVP2ceUlm6D61FRRRRRRTNAoooorhLz/j7m/66N/Ou7opNXMK9D2ttbBVkdBVaisfwl/yDZP+ux/kK2KKKEa048kVEfN98fSmUUUUUUUygooooooooAKKKKpajptteqSy7JccSDr+PrXM6jp1xZMBJhlPR1BxXZ0EZBBGR3zSaMKuHjU12YquV9x6VOrBulV6QV5/RXbTabYS/ftY/wDgI2/yqL+xdM/59v8AyI3+NTynI8FPui1RVcOw/ipfMf1/SuOqW3hkuJViiUlmOOnT3rrk0jTkO5bZfxYn+Zq5HHHGgWONUUdAowKOUqOCf2mT0E4GTUBkf1phJPU81naXpENmyyu3mzAdew+laVFFUd0IRgrRRI8hbgcCmUUUUUUUygoooritUuTd30k3O0nCj0A6VY8O2v2jUEZs7I/n+pHQfma62ipscawnv80ncsIu1QKSU4Q1BRRRRRVHYFFFFFFFFABRRRRRRRQAUUUUUUUUAFFFFVdVsxfWhhztbIZWx0P+c1xRBDFTwR1Fd/RSauc9bDqq73sKjbWz2qxVaisrw1eCazWBzmSPIHPVeMfzxWrRRQbQi4xSbuPmXDZ7GmUUVi+L/wDj0h/3/wClczXoFFJxOerhfaS5rkkHU1LVaivP6K9Aopcpl9R/vfgWaKrUh715/RXoVLTUbj+o/wB78C1RVKnVwumf8hO1/wCuyfzFd76Uw04dKaVjpoUfZJq9y0/3G+lUz2pxpvanL0rk/GMYXU0cD78Qz9cn/wCtXVrWH4xt2kt4rhV+WLO4/UjFJ7E4qN6TEqzan92R6Gq1TWrYYrnrjFcrRRRUHkFiiiiiiiigAoooop79OtMpwbjB6UDQUUUU2ingL60YX1/WmFgooopAex5FDDB9qXC0oXB9RQOwUUUUwHBoBOc/nQwwaUHigQUUUU4/MKYRinDK9elLgMKB2uFFFFMGQeK9U0i2+x6Zb22MFEG7H97qf1zXF+CdPW61RppEDxQoSQem48DP613rMqqWYhVHJJNYVXrY9TL6Vk5sK568k826kfsTx9O1auqzGG2wrYZjxWKoJIABJJ4Fcf8AEC+lWWKwjYiMx75Bn72W4H4bf1rlG4YVa1q7+3apcXQJKu/y8fwjgfoBVZx8oNaxVkcFep7Sbkauiwr5bTMPm3YHHTj/AOvWjUdtH5UCR+g5+tSU1+tK/wB0Y6UfeHvSAkVRkFFFFAXPtQ3XA6UmSaUcDJ69qBBRRRQ393tTuQopq8sKCck0DCiiiu3+H8u7T7iH+5KCPoQP8K1fElr9s0iWEfeypBx0OR/SsL4ctkXw94z/AOhV11c09J3Pbwy58Ok+pk64uJY39VI/L/8AXUGmP5d2p7EEH8qta7/yx/4F/SsuvIu564oBPHNOnXZM6+hxUddB4Z09FA6UU4+vU04/c/AUgXHJpfm+vtTGgooopue/f0oOcHNKRkZWm0CYUUUV6B4Fh8vQVkznzZGb8vl/pVvxTK0Ph+7deuwL+ZA/rR4Wj8vw/Zr6x7vzOf61W8a5/sOXkjp/6Etc28z3UuXDfL9DG1lt13t/uqB+PWotNG6+iB9Sf0Jo1I7r2X6j+VTaP/x8dv8AINefg5ODzRklT7UhJ+lC8Hk9a6TwzYooooXoVpVPVTSfdNB5GRz60CCiiihlwacv3DmmbiO9BJPFAXQUUUUq8Gt/wHdGHWDbnOydCMf7Q5B/n+dYH3frUttJJbSpPGSsiMGU+45pNXVjSlNwmpdgqnq8e+0Ld0OauUjqGUqwyCMEV6xXmGt262Wq3Nsq4VXO36HkfpXo2mXsOoWaXNuSUbIwRyMVy3xAscTQXyKcOPLcj1HI/TP5VhTdpWPUxseekpx6HNV0VrJ5tvHJ3KjP1rBuYWglMbdcDHoa0dFlzG8JPKnI+nf9a5MnNJTtppwAWuix5FmaNFFFLwopm75smlYk/SkY5oBsKKKKQnJ6YpVXIz2oUZpxXOPSgSQUUUU0t6cCkp21fWjZ6UWHZhRRRTacvzKc0bQOpFISMYWgNgoooptFFFIkKKKKKKKKACiiiivuX4FaJJ4f+F+l6ZMP3yNM0h2kZJmcg4Ptj8q+LfC2n/2v4n0rSgN32y8ht8Zx99wvXt1r9CQABgAAe1enlsNZSPyjxRxrjRoYVdW5P5aL82FZt8xNy3+yAB/OtIkAEngDrWPuLHLEk+560tIaO4oPWvYR+MMB1pwpo608dKTvRR3oquhmxO9LQKKKQ9aWkqkSxR1paQUtFFFFMQUUUUUUUUAFFFFFFFFAmKKWkFLRRRRTQCUoooFFFFFNALRRRRRRRTAKKKKKKKKBMKdTadRRRRVCCiiiiiiigAooooooooAKKKKKKKKAFHSiiiiiiigAooooooopiCiiiiiiimhBRRRRRRRTAKKKUdaKKKKAFooooooooAKKKKK+Mf2nZjJ8aNZQjHlJboP+/CN/7NX2dXxD+0FP9o+MfiOTGMXCJjP92NF/pXlZu/3K9f8AM/TfCuF82qy7U3/6VEKsQ/6sVXq0n3F+lS6Ou3SLQf8ATFT+YzVqIF72Be2Sag01dum2y56QoP0FXNMTfqg74UCvnqK98/oN/Cchqjb9RuG/6aEflxVvS/ksrmQ9MBR+p/qKo35zf3B/6at/OrgPk6A7f3mY/wBP6VR8eyYaOMH7qVzL/JYN78VseNpfM1N1HYgViagdtki+prrl1OeWsi34TT/QnkPV5GP61tD71Z/h6PytJgU9SuTWgvWq+jpvva9R8NR4C15t4aTdc5969N0z9zp00v8AdiYj64pUe5rT3CQ4Q1yPiqTETV1lwcRmuN10+beQx9d0ig/TP+Fc9dSebcyyf33LfmaganmmNXCaM0rVPLgjjz91QtTrUadakWo271Uv/wDj0n/65t/KrT/1qrff8ek//XNv5GqRlIeKlh/1kf8AvColqWH/AFkf+8K5ZqYae39KZTM0aVOptOptJSnvSUihRRQOlFFL2pKXtQAUUUUl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Uo60lABRRRRSikq7olr9t1mys8bvtFxHFjPXcwH9aUpKKbYIKDRSGv0m0qEW2mWluqFBFCiBfTAAx+lWKKDX8sybbbZ9ijhNRYNqFy6lWUyuQR0IyeRVailFJRRRSKFooooooopMTFFLSCloptKaSmhoKKKKKKKKbAKKKKKKKKQBRRRSN0ptK3WkoGhV706kXpS0UUUUDENJSmkopDS0h600AUopKUUDrQaB1oNHUAbpTRTm6U0VX1DT7DUYPI1CytruH/AJ5zxLIv5HNfCdfeq18FV+seGUnbEq+nuf8Atxx4pbE8M80ORFLJFnGdjkZ9PyzXY1xJrtqKKKK/VD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SjpSDpSihbjRHTh0pG6mgUUq9KSlShjFpMZzS0h604VX1eLz9LuY8ZPlkgepHI/lU5608UhSV00Np0R2yqfemt3orzeipr2E293NAc/I5X6jNQ1meC1Z2L1FIpyoPqKWiiiigQUUUUUUUUAFFFFKBmnHC9smiPv8ASkP3vSmPoFFFFLu9qCM8rxTvuj0+tAOFzQVbuFFFFN3ZXnrTeaSnbvlxSJCiiilHzfe6U5QzuscalnY4AHJJpOiV0fgXTWmvPtzj91D93I+82P6dfyok7K5rSpupNRQUE4GTwKKo6vcCOHyQfmf9BXReE7F7HR41lXEsv7xx3Geg/LFZnjzUjDDHYwyFZHy0m0/w4Iwfrn9K6DUb23sLY3Fy2EBwMckn2rzLUrp72/munHzSOTjrgdhWEE5PmZ6OLqKlSVOJR1SYTXR2nKp8v/16saNb7i07LkdFyO/rVG3heeTy4xz1JPQV0EKCOJY16KMVWpwY++KcBtGTTcljXQeTaw6iiigjutGezClxtI5GaU89QPwoHYKKKKbuHYUgyxp2FHXNBbsBQAUUUUHptX8aQDOOwpAMtilY/wAI6UCCiiiuy+HinyLx8fLuUD8Af8RXV1k+FNPk07ShFL9+RvMIx90lRx+lacsiRoZHYKo6k1yzd5M9/DxcKSTMvXTzF9D/AErNq1qcyzXOU6KNv15NV0VnYKoya8qvF/0iTacje3P41GCFOKWQ9/U008qDXUeCzo1+6PpS0UU89qaAd3TvR1Sk529ePrQDCiiinDvSfeJx1pG4AFA4X60A2FFFFeoaFj+xbLH/ADwT89vNUvGcZbw/cOOqbTj/AIGtTeFZPN8PWjHshX8iR/SrWrQNc6Zc26gF3iYKD644/WuTaR79uejZdV+hz98CLyXPJ3mptIfbdqv97P6A0zUxtvpPwP6VHayCO5jc8AMM/TvXlobPWkYbaVl5PBBHUGkU9jXWeAdDRRRS9RhuKTlTRjnrShhjBoEFFFFAK9xRkdFBzSfL604cdB+dA9QooopoHdulDNn6Ubc9xQp2k5oEFFFFdN4C1BYLqWymcqsw3ISeAw6/mP5V2V3AlzbSQSYw6leRnGRjNeUFfQivRvC+prqWmqWP7+IBJRnv2P41hVjb3j1MDWuvZSKGsQNJEsiDLLwQByRWVDI0UquueCD16j0rpKwtStzBcE4+Rzlf6ivPrqGa1uZLeZcPGxVhUYYHqOa7HxvpUs3/ABMrdQfLj/er3wO/5E5+lca3K5rWMuZHFWpOlNxNyNlkRXU5VhkUtZekXKqv2dzgk/L/AIf59a1KVvlGKZT35QGmlsriqMWFFFFKGwvvSrwMmo6kbkCgEFFFFJuX+7xSHB+7TyAfrTI/vUAwooopKSnydRTKQmFFFFFFFFAgooooooooAKKKK9K/Zp0ttT+MOkN5e+KzEt1J/shUIU/99slfaXevm39jHRZDd6/4hdcRrHHZRNgfMSd7jPtiP8/avpIV7mBhy0vU/n/xFxnt84dNPSEVH/279SO6bbbyH2x+dZQq9qTDy0XuTn/P51RFLSUdqSu9HwDHCndqav3ace1FFFFUQwFFFFB6UlKaSqRLFFLSCloooopiCiiiiiiigAooooooooEKOlLRRRRRRTQCUq9KKWiiiimgCiiiiiiimAUUUUUUUUCFFLSClooooqhBRRRRRRRQAUUUUUUUUAFA60UooooooAKKKKKKKKACiiiiiiimSFFFFFFFFNAFFFFFFFFMApRSUooooooAWiiiiiiigAoooor4N+Lc3nfFHxQ5GMatcp/3zIy/0r7yr4A8ay/bPHGtz4K+dqU7YJzjMrH+tePnD9yK8z9a8J4f7ViJ9or8X/wAq0n3B9Kq1bPAJrsFG1AvXAxVvQFBu5pewP8AIf8A1qqmrmi/Jp88/TKk/nXiYZatn7tLocO7b5Wfpls/Sr+rfLo1vCOrqP8Ax7/9dZ46gdc8AVp6yA19Z2w6bwB+HP8ASuO1+TztUc/7RrO1htqRr6CrNy3magW9yao6y37/AG+nFbTejOZbm/Zr5drGvooqVO9IowgFOXpWp4TjyynFd/cHydBm9WAX8zXG+EoeFrr9dOzSIY/70mfwAP8AjQtIN+RvT2IL1sRmuQmPm65COoUlj+VdVqbYib6Vylj+81ieTskePzP/ANY1z560w09qjauItmulSLUaVItRmqt9/wAec/8A1zb+Rq0aqXv/AB5z/wDXNv5GqMpD1qWH/WR/7wqJalh/1qf7wrln7U005+tNNNmaNMUtIKWmmkpaSkUKKKKKKU0lKetABRRRS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JSikoAKKKKK6/4MWR1D4seFbYDI/tW3kYeqo4dv0U1yFeufskaa2ofGvTrgLlLC2nuX+nlmMf+PSCvNzmv7DL69XtGX5OxrQjzVYx80FQ30jRWU8iHDJGzA+hAqaqHiB2j0i4KtgkBfwJAP6Zr7foNFDda/mk+tRxNKKSnCkooooGFFFFFFFFIQq9KWiikNJSmkqkNBRRRRRRRQwCiiiiiig0gCiihfvU00lKaShlD6KKKD1ooooAQ0lFFFNpx6U2mgCnU0fep1KOtBoHWkprcBG6Ui9aVulApy18FV96rXwY6sjsjcEEg/Wv1XwyeuK/7c/9uOTFdANdtXEmu0ByoPqKbRRRX6scY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opF60tIBrdqTvTmplLSikoNU9ih1I1LRTvSnCmjpSrUgNNJ2peopK5TxbayR6gbrafLkC89g2MY/IViV23iS3+0aRLxlo/3i/h1/TNcTUM8jFU+Sp6lm2bMe3uKlqpbttlA9at0UUUUjmCiiiiiinIuaACiiikBwaecMOtJxnGKQ5B4zTKCiiil+Ze2aQ7j2NOG6lPrkflQOwUUUUza3pQCNuO9P69zTVVndVRSxY4UAZJNArW2CiignAyeBVvSLGbUrtLWHgnlm7Kvc16NaW9rpen+UjFIIgzFnPTqTVXw/otvpcIYfPcMoEj/rge3+ArE8Za2S7abat8mB5rg53Z7D29awbc3ZHq04LC0+ee7I7iZYITI/QdB6n0rCleS6n3EAu2AAtSX129w20cRg8D1+tXNKtNoFxIPm/hBHT3rO8WawNRuxFAP3EJIU/3z3P0rFVccmgEdgfwpQcit0klY86c3OTlLcn022+zxZb77ct7e1WqKKYxyTSx96aepoBINBlfUKKKKXac9OaUKR14oLN6UDJ60D0CiiilPzDpmm4x2qxaWt1cttt7eWQf7MZOPyFdDZeD7iRN91dJFnnaqFjj8cYqXJLc1hRnU+FBRTZJI4xl3VR7nFUp9TjRiscZcjvkAVzCBto2qSScACum8N+Gbk3MV3fr5UaEOsefmJ7Z9K39P8O6XZ7SLfznX+OU7v06VrVlKrfY76OB5WnUL9UL7UI1Ro4SHc8Z7D/GqU19cSZG/YvovH69aq0Vz3jq9W30kWwx5lww49FBBJ/PH51t3txHZ2ktzMwCRrk8gZ9vrmvOdd1KbVrwTSDYqrtRM5CjvU043dzXGVVCDit2FXtGhLXBlOdqDj6mqkEbTSrGvUn8q3bS3W3i8teeck+tZ6/d9qRfukUH5RtoX7p+ldJ4xNRRRQnWkHb1zSp1pF+8PrQIKKKKV+tDdB9KH60N2x6UAwooortfAN6r2clixAeM71Hqp/8Ar/zrqK8q0+7ns51nt5DG6/kwznB9uK9L0q9j1Cxjuoxt3Dlc52nuK56kbO57GCrKceR7oytahPmLMBkEbT9azq6SWNJUKOoINYF1C0E7Rtz6H1Fc74j8MtJJLfafuaRnLyRE9c9dv6nH/wCquQmjkhlKSIyMOzDBr1uszVND03UATLAEk/56R/K3+B/GnGpbRk4jBKfvQ3L2n6gAFhmwoAAVv8f0rTBBGQQRXM1YgvbiHgPuH91uR/jXmrcgGgDPtXV33g+RU3Wl0rgdVkUg/mM/yrAvbC6spSs0Eijpu2EBvoSK1Ukzz6lCcPiRvUVnw6ojHEkZX0IORV2KWOVco6t9D0qrwBjpTSp+tK3ysVK0HcMYORVGQ+iiikAYEcGlkoDe1NJyaA0sFFFFOQ84q9pGoXGl3n2iAK2RtdT3XIOP0rPX71PZttLdFQk1qgqK5gS4i8t8+oI7GpaK9Ts7mC+s0nhO6ORenceoPvXAeI9Jl026ZVRmtmP7uTHHPYn14qfw5r0mmlbeT57VmyR3X6V2up2cGpWLW8mCrDKuOdp7EVjrTl5HqPlxdPT4kc7NHJBMUbhlOR/jW3ZXK3EQOQH/AIlpl9ZpcDcOJAOD6/Wsi2mkt5wwByPvA9x3FeXNwu3vSHBxjrU17bSWtzLbzf6yNip/xqFBk81ueS007M6GimxusiK69CMinUhB9KUEjtxTyG9c/WkwevBoCwUUUUgyeAMZoA29TzQdw7Un3jyaACiiihmyabThtPGMUhGKQmFFFFJRRRQIKKKKKKK6z4ReH4/FHxI0TRZwGt5rjfOp6NHGDI6/iqkfjVRi5SUUYYrEQw1Gdap8MU2/RK4UUU2VtkbN6Cvr74N+EY/BfgW003DC4nCXN2rHO2dokVwPbK12R6UGlr6WEVFJI/lPG4qpi6869V3lJ3ZnXcnmT5GMDgc9eaipBS9TSGkNLSd61RxMdS96BQKKKKKZAtJRSjrQaSg0VYmLRRRRRRRQIKKKKKKKKACgdaKUUUUUUCFooooooopoApaQdaWiiiiqQBRRRRRRRQAUUUUUUUU0SKKWiiiiiimAUUUUUUUUAFFFFFFFFABSikpRRRRRQAUUUUUUUUIGFFFFFFFFMkKKKKKKKKpAFFFFFFFFABSikp1FFFFABRRRRRRRQAUUUUV+edvJ9p12OXp5tyG+mWr9A9Xn+y6Vd3XzfuYHk+XrwpPFfnzoy7tWtB/02U/ka8POn8C9f0P2fwkhpi5/4P8A24KmvG2WczYziNj+lRJ99frTtS/5B1z/ANcm/lXfzMVjZh1CkirrfuPDkjdCRiqFx/q8A8kgfrVrxE3k+H0QcbjXl4de62ftE2cpp6eZewrjOXH5Z5q+377xLEOyAtVbQ1/4mCn+4rMfy/8Ar1a0YebrtzKeQqgD681xUPzXbH3rOv2L3Rxzlq0rP/lo/wBTWWB5l6P96nPZHPE6E9KcOlNNO7V23hSL5Vrc8Ttzaxf3ULfmf/rVQ8LRfKlWPEj7tTZf7iKv6Z/rTqO1JnRTWhl6y+2JvpXO6INz3Mvdn2/kM/1rZ1+TbE1ZWhLixDHq7M364rKNManmmP0NcZTNJKetMSpFqJqq33/HpN/1zb+VWnqrff8AHrN/1zb+VUjGQ9alg/1qfUVEtSw/61P94Vyz9aZT260w0yEaQpaQUtJ2pKKKRQtFFFFKetA60l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koAKKKKK+lv2GdJ3an4k151I8qGG0jbHXexdx/44n518019vfsjaIdJ+DdpdOpEmqXU14wI5AyI1/DEYP/AAKvjuO8X9Xyices2o/q/wAEd+XQ5q6fYKwvGMiizhhwctIWB7cDH9a3a5TxZN5moiIMSIkAKnoCef5Y/wAivXaQ9aWkr8IPo0YtKKSnUUUUGgYUUUq9aKKKKkQtFFFIetJRRVjCiiiiiiihgFFFFFIaWkNJAFKvekpV702iil7UFDqKKQ0lFFFACUUUUhpKU0lNAKKWkFLRRS0lMApBQe9KOlOWviPxvZrp/jLWrFVKrBfzxoD/AHRIQP0xX22tfLf7SeiTWHxEn1JYHFtfwxSiQL8u/BQrnpn92Tj8a/Q/DnFqlj6lGT+OP4p/5NnPiVeNxDXZxyLJGskf3WGV+lcYa6jRpvN0+PLFmX5Tx0x0H5Y/OvL6KKK/aDgL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6m0opMAqOpKa3anCg0g60tUhoBRSClpU6U4U0UvapGIetNNOakNOZVZSjAFSCCD3FcBqFs1pdyQsGADHaSOoyQD+ld+vSsHxlbbreK6VeUO1iPQ9P1/nSZyYunzQ5uwhz1q6jblBqlU1q3JX8QK5aiiioPKLFFFFFOU4ptP2gDnNA0FFFFKdvXjNC8Ammkf3aVD1Bpj6hRRRTSTR1pdhzTunAzk/rQKwUUUUBSSFAPXt3ru/C2hx2cMV3cxn7WckBv4Ae2PX/GmeFtBS1iW6vYR9q3BkBP3B9PX/AOtXRMoZSrcg9RWFSpfRHrYTC8vvyCsjUrxpGaGMjy+hI70alfF2MUL/ACYIYjv+PpVFSVYEcGuU8Ta5LKzabpeZHJKu0eSfoMD69KwrbQNWuMYsZY1zyXwv6HFejRRxxIEijVFHRVGAKfSVSyskXPCe0lzTkaen2axgXFxxjkBug96tyXlsg5mU/Tn+VYLszNudmY+pOaSuPs/BzGMNPeFGI5QRjI/HNX4vCOmJ96S5k+rgD9BXQ0UvaS7mscLSj0NWXVFVsRx7x65x/SoDqlwTwkYH0NUaKx18M6KBzZ7j6mVv8asx6NpUeNun23/AkDfzq/RUtvuaKlTW0UWm1C7J4kx7BRTGvLpusz/hxUFFV1sLFfu2Vuv0iX/Cp1VV+6qj6ClpHZVGWYAepOKWpaSWyJPtE56zSf8AfRpjMzfeYn6nNJSqrMcKpJ9AM0tFVJtS0+H/AFl9bqfQyDP5Vl3/AIp02BSsDPO+OCifKD75x+lNRb6ESqwjuxKKlW2uGPywv/3ycVZh02dyDJhFzyM84rfrO1nWLXTbd2eRHlH3Yg3JPvjpXF3viLVrpXBuPJRv4Yht/Xr+tY4PrzWqpdzhq49bQRRqxaWkk7jhlTu2OPwrVhsbaPBEe4ju3NWa0dY1a81Ur57gIp+WNOFB9fc1m/MPWnbT1Wk+b0/StbWPNlKUneW5FbW8VuD5a8nqT1NS0UUAEmhjxgdKMMaUKB1piCiiigfcNNpxBPoBSYOBQJhRRRSvzg0i8jBpcFevT60Fc/doGFFFFNIINXNO1G9sJRJazOuDkpn5W+o71U+YUZbPp+FKwJuLugqOeGKZCsiBhjr3H0NSUV6Louv2moKkckkcNyRzGT1Ptn+VbFeRhe7dK0bHXtUs3Hl3TOn9yT5hj8eR+FZSpdj0aWPsrVEYl5YyQ5ZAzp6+g96qV01QT2tvMDujAPqODXpdFc5pviyzkTbe7on5yyxkr+hJrWh1bTJkDJf2+D2MgU/kaycWjvhWpzV0zAorQuNNkU5g+YY6E81Ve1uUODDJ+Az/ACq4yqw+ZVb2IqB7GycYezt2HoYwaljkjkXdHIrr6qc0+kaNJkKsyn5WKn2OKk8+cdJpP++qY6Opw6sp9xSVRfSNLYYOn2w/3YwP5VVfw1orZ/0PB9RIw/rWxRTu+5DpQe8UTrd3K9Jn/E5/nTxqF0D/AKwEe6iqtFc83hHSycq9yvsHH9RVS48GoxLQ37gDoGjBJP1yK6yinzy7mbwtF/ZLw1S4x92P8j/jUqaryA0P4hqzKK85vPDurQlitm0iL/EpBJ/AHNXvD+tXemTxWGoI0cGcfvVKlM/0ruKa6rIhR1VlIwQwyCKp1LrVGUcHyS5qcrG9HfWr/wDLZQffI/nUV7axXMbTRYMmOCpGGrGpVZlO5SQR0IrM8RaXDqunnaB5yjdC47n0/GvO5YpYJWhnjaNx1VhgivVoYY4U2RKEUcBRwB9B2rJ8U6Oup2hkhjH2uMfuznG4f3T/AE9/xohO2gsVhfaLnjv+ZZsLl7eba2dhOGB7e/4Vtqysu5WBHqK5ySR5Dl2yfU9TVnTrowSBXb90eo64PrXnuN3HftTOlWLqCe1maC4jaOVDgqe3+NREBueldB5DRt0U2N1kQOjBlPQ06mhiKc3ZqbtOaV/SgOgUUUUoC9c01jk0bfXA/Ggr+VAMKKKKbRRRSJCiiiivo/8AY+8KTxT6j4uvbSRI5LdYLCVgNsgLsJSPcGNR+J9a+eNNs7nUdQttPs4mmubmVYYYx1d2OFH4kiv0D8L6RbaB4c0/RbNAsNlbpCuO+Bgk+pJySe5JrvwFLmnzPofnfiNnDwmAWEh8VXfyirX+/RelwqpqT4RYx/Eefwq2SAMngVkTN5kzvycnjP6f5+taIo70tNr2kfgzG9qcvWk70q0UCigVaM2LS0GiiiiiqRIUopKdSUUUVRIUUUUUUUUAFFFFFFFFAMKUUlKKKKKKBC0UUUUUUVQAKWkFLRRRRTAKKKKKKKKACiilHWiiiimiRaKKKKKKKYBRRRRRRRQAUUUUUUUUAFLSUtFFFFABRRRRRRRTQmFFFFFFFFAgoooooooqgCiiiiiiigAp1IKWiiiigAooooooooAKKKKw/iFN9m8A+IrgMy+VpV0+V6jETHj3r4T8Mru1y2Hux/JSa+3vjBOLf4V+J5C2AdLnj/76Qr/WviTwoudcgP8AdDH/AMdNeBnL9+K8j9z8JoWwleXeSX3L/gjk++v1FM1ttulTn/ZA/MgVJD/rBUHiD/kEzf8AAf8A0IV2jjdNCueS+aPG8gS0giHGFyRUlqok1KJccgE/n/8AqrP8ey5uxH/dUCuGlpTP1mp1MbQlC/aZf7qY/M//AFqs+FV3NdTf3pOv0/8A1VBp/wC70i4l7s2PyH/16veFU26Wjf3yW/Oufi+Wzkb2rP09d96KvXJ2af8AU1BoEe+8/GpnukZLY1v4qVvumkH3qSY4Q16N4Yj+VPwqjqsnmajcN28xgPoDWz4fURw+YeiqT+lc6xLEseSeTSrv3Ejqjsc14mk2wt9Kj05NljAuMHyxn8qg8TsX/dr1Zgo/Gr0YAAAHFMao3qQ1G9coMlTpUi0xelPWonqtff8AHrN/1zb+VWXqrf8A/HpP/wBc2/lVGMh61LD/AK1P94VEtSw/61P94Vyxpp6U5qa1MlGkKUdaQUo60h60lFFIYtFFFKKSlFJ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lKaSgAoooqxp9pPf39vY2sZkuLiVYokHVmY4A/M1+knhrSodC8O6botud0NhaxWyHHUIoXJ9ziviz9lPwz/wkPxdsbiWMNbaQjX8mf7y4Ef472Vv+AmvuKvyHxHx/PiKWEi/hV36vb8F+J7mVU7Rc+4VwV9N9pu5ZiWw7kjcecdh+ArrvEFwLfSpum6QeWoPfPX9Mn8K4mg9KSlNJX5qeuhRS0gpaKKKKGDClFJSiikPSlpDSQhaKKKSiiirGFFFFFFFFSwCiiiimtTqaaBhSp0pKfSUUUUDCkNLSGiiiigBKKKKRutJRRVAKvSloooooooAQ0tJ6UtKK474z+G5PE/w+1Cyt4VkvYQLm1G3JLpzge5Xco/3q7GlrqweKqYTEQr0/ii018hNXVhDWjodyIbxVYsEcbfYE9P8Kz6Fr4LpK9d+Pfw3utDv7vxVp587TLu6Z5Y0TBtS2OuP4SxYDjjgdTXkVf0jleZUMyw0cRRd0/wfVP0PMnBwdmdoMEetLWdpN8lzGImLeaijdu/i9/8APr3rRoooor0C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igApG+7S0U6lHSkoFJDRHThTaUUppw6U2gcGmxi031FOpDTx1pl5CtxaywNjEiEZ9PenmlBpCaurMbSq21g3oaDSV57cwS207QzKVdcZFRV03jCzZljvUydo2OPQdj+tczUM8WtT9nNxLqkMMjpS1XtG6p+IqxRT3z+FMp6sR2oM0FFFFInWkAJNKzZ7Vd0bTrnUbjyrdOByzn7qj3NIqMeZqKCiio7iaOBN0h+g7mq0EM08nlQo0jnoqjJNdz4X0FbCHz7yOJ7liCMjPl+wPrVG2utM8NwMkEi391JyzJgAD0zz+XP4V1kW/y18wAPj5gOgPesakmenhMPBO8ndr8B7MqruZgo9SayNRvfOby4WYIOuDjdU8kVxfEGRTBEOgPUmst9u9tmdueCfTtTqKKwtZ8TWljLJbxI1xOnBA4UH0J/wrNJvY7p1IwV5OwlFFXbTT5JlEjsEQ8j1xW7Va71Cytf8Aj4uoYz/dL8/lXn2pazfX5bzpWRT1jjZgv5ZrNf0rVUe5wTzC3wopVJFbzyfcic/hxW5BawwgbUBI/iIGamr0C58VaRCcLJLMf+mcZ/riqM3jS3B/c2Mrj1dwv+NcY3Y+tIDx0qvZROeWOqvrYxY9NuWGSET/AHj/AIVMulNj5pgD7LmtSiuiufFWoynNufIHphW/mtZ02uavN9/UJh/uHb/LFUE6Umw1fKuiMJVqkt5Mppp1sB8y7vxI/rUy2tsvSFPxGamoqaa+vZhia8uJB/tSk1Bk5zTih9qQqcUWM3zPcakcafcjRfoMU6iigtnFAbFJtb0NGD6UxahRRRSkkmlYYUUKuOTSM2aBhRRRQp7VahtC7bZLy1h9C8mR/wCOg1UHJFOftSBBTXfaMqjt7Af406itiDQJJv8AV6rpj+wnOf5VPL4T1VR+7+zv7q/X8xWABlKntLu8tcGG4mjUHJVZCAfyNJqXRm0ZU+sfxKzXm04a2uP++B/jTV1G2P3i6+xWrdNkjjkGHRW+ozV6Tw9rMafNZMf911P8jVOeyvIVPnWdxGvq8ZAres/GNwpC3NpHIo7oxU/rmtqy8U6TcMFaR4GPA81cD8xkfnUc010OhUsPP4Z29SFL21Y8TL+PFSpLG/3JEb6HNU5dLjbJSRlJ9QCKqS6bcIMrhx/snn9a8+JOMjrQCD97r616g0WnaihfZbXQ6bgFfH41k33hKxuJGkimlgY9gF2j8MChVV1CWBmleLubVFc+HuLcgZkj7hTkD8qsxapKow8asB7nNcI2QevFG5vWupufBt0oAt7yGT/fUr/LNZk/h7WIVbdZs4B6oQ2fy5q1OL6nPLD1Y7o16Kz49UiI+eN1PtyKsJe2r9JlH14/nWQWJpQMrTpYZoW2yxvG3cMpB/Wmo2DTMOupYopAQwypBHtS0K2KGbPHalZc8jFNx9aYO4UUUU5WwKkiu7qJt0VzNGfVXIqEA+lLtb2/OkF2FIyIwwyqR7iloq9FrOqxtldQuT/vSFv51dtfFGrRyAzT+cnddqr+u2sTaaApz60uVdjSNWpHZsiNtbn/AJYR/wDfIqFtPtSOI8H13H/GrdFdlF4yjGPOsXA9Vkz/AEFXLfxZpMn32mh/348/+g5rgpO1IxBxgVLpxOhY6qutzMbSv7s35r/9eoX024Xpsb6NzWzRXqFrq2m3IHk30DE9FLgN+R5q7Xka/dJq9pmq3tiyGGZyiHiNnOw/UZqXS7M3hmH8yOfktbiP70L/AIDIqGumqKe3imUh0GT/ABYGa9OorntJ8VWl1IkNxGbeRuA2crn+ldDWTTW53wqRqK8Wc9RV+50140LRtvA7dDj+tUKy9f0eHVIAvyxzrjbKV5AzyK8/1GzubC7a3uEKuvQ9mHqPUV6pXM32paddTz6XrC+RJE5WOXbkEHgHJHynBB9KunJrQ5MXQhKzvZlmwu2t2OclD1UevrW1BKk0YkjbIP6VzlaUME0SrcWvzq6glCcY/wAa4r5vWmD7wzWpqmi3di5kx51t95Z4xlSP6dazH61unfU8qcZRdpGpRUNvcxzDH3JB1RuCDU1DdaVfunrQG9aQtkHApi0Ciiim0UVZ0yxutS1G30+xhae6uZVihjXqzMcAfnSIlJRTlJ6IKKKCQASSAB1Jr2v9lLwLeX/iWLxnd28f9mWXmxwM/Vp8KAQPQB2555HryPqjvWH4A8PR+FfBmleH43WQ2duEkdBgPIeXYD3Ysfxrdr6LD0VSgon8zcUZ1LN8wnX+ytI/4U3b79yvfSBYSoPzNxj2rO71JcSebKzjOOgB/wA/5zTMUhpKWkrpR80wpw4FNFPPpQaKTvS1RDAUUUUUHpRQaaELS0gpaSiiiqJCiiiiiiigAooooooooEwp1Np1FFFFABSUtFFFFFUAo6UUUUUUUUwCiiiiiiigTClFJSiiiiimhC0UUUUUUUwCiiiiiiigAooooooooABS0CiiiiigAooooooopoTCiiiiiiimIKKKKKKKKYBRRRRRRRQAopaQUtFFFFABRRRRRRRTQBRRRXBftCXH2f4N+IpN23MEcef96VF/rXx74NXOrsf7sTH9QP619aftOy+X8F9ZTKjzHt157/v0PH5V8neCQf7TmbsISP8Ax5a+bzl/vkvL9Wfv/hTC2VVJd6j/APSYj4f9YKqeJn26Zjn5nUf1/pVyD7/0FZ/ir/kHxj/pqP5Gu10ZfM1Njj7uB/X+tc14tl83VZO/zYrqtAGPtErdi3NcVqr+ZqTHrljXOlaCR+l1HoZt0xh8Or2LBj+Zrd0iPytOhT0QVhayCtpZ238R2KR/OukhXbCq+gAqpqjbbaNfxqbwtHulDY71V1lvmVPRa1vCMX3TWb1mTFbD16mmXRxGakXpVbUGxEfpXdxfudGuH6fuiv58f1rnGrodSPlaEV/vuq/1/pXPHrUYh6peR1LY5PU/3uqW8frIG/Ln+laSVlL+81vP9xGP48D+taq9KaajbpT2qNu1c5LJV6U8UxakWo3qrf8A/HpN/wBc2/lVlqq3/wDx5zf9c2/kaoykPFSQ/wCtT/eFRrUkP+tT6iuWakPWlNIetMlGkOlKKSlFNooopDFooope1JS9qS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RRWl4Y0e78QeIdP0OwUG6vrhLePPQFjjJ9h1PsKmc4wi5SdkhpXdkFFFNldY42kc4RQWY+gFfWn7GPhb+yfh9d+JJ4yJ9ZuP3ZP/PCIlV+mWMn1G2vdao+HdJtNB0Gw0WxXba2NulvFnrtVQAT6k4596vV/NecY95hjquJf2np6bL8LH1dCn7Kmodjm/F91uuI7VW4Rdz4bjJ7EfT+dYFWL2Zrm5lnbOXbIyc49Bn26fhVeg0lK3WkrzTcUUtAooooopMGFOH3abTqKQ0tIaEJBRRRSUUUVYwoooooooqQCiiiimmnGmHrQMKfTF+9T6KKKKBhSGlptFFFB6UAFFFA+9TaKKKoB1FFFFFFFAAOtIKBSUU4dKSihAOpO9LRVbWtLsNb0q40rVLdbmzuE2yRt0I/mCDggjkEZFfLXxd+F954H8vULe6F7pM8pjWRgFkiY5Kqw7/KPvDjIPA4z9X1Ff2dpqNlLZX9tFdW0ylZIpVDKw9CK+k4e4ixGT1rxd6bfvR7+nZ/0zOpSU0S280lvMs0TAMPyP/1v8B6V0mn38V4p2hlYYypHT/H/ADxXLCnwzS28olhco6+nf296+D6K+hfiD8BrWX/TPB9yLU8B7O5ZnT0yrAFh9Dn6jpXguqaffaXeyWWoWs9rcRnDRzRlGHvggHFft+U57gs2hzYeWvVPRr+vK6OCdOUNzsqKyNN1cTSeVcBYyejZwo4zzk//AK61VYMgYEEEAj6VUooor2DMd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hSAa3am1JTD1pRRSD0paooWiiing0CmDrin9qkBtJTiKQ9KZd28d1bSW8o+R1wfb0NcNqlqbK+ktychTlT6g9K70GsfxRp/2m1FxGpM0fGFGSyk9P1z+dJnLiqXPHmW6EVtrBh1FXI23oGqnUts+1th6Hv6VyFFFORirblxntkVB5JZooorRh00RQx3epSNDbOMoEG55PYdh+NSza20cDW+l26WETffKHLv8AVutZMjvI5eR2dyclmOSTTaVu5p7Tl+HT8yJ5SzNHCAzjrngLTRbBn3zuZiOgIwB+FTgADAGBRVmy/eXaLJlgc5z9DXq1eRIzIwZSQR0Ir1exnF1Zw3AGBLGr49MjpWdXod+XPWS9BH4U1zVdNXNzJ5czx/3WI+tSnODgZPpXk00zSzPK/wAzuxZie5NetVy+r+Eo55pJ7GdYWY58th8ue/I6frU05KO5vjaU6iXL0EGCQM4Hc10igKoVRgAYArmq0bbVCqhZkLY/iHU/hXGDpuOaYeTWjeaTqUErRmzncKfvJGxU/jiqf2W53bTbyg+hQ1vdHkSjJaNGrRUSXEDgYlTJ7bhmpNy4+8PzqM/cFIcYFTm1uSQi28rH0CGpF0zUGGVsLpvpC3+FFw5ZPZC0Um5cfeH501poV+9LGPqwqsGwoGKTc3PNaVvoepSg5tJUOf442H9Kvx+ENTZA3nWq57Fmz/6DSc0upcaNSWyH0VCbq3H/AC2jP0YVA+pW6sV2ucegGP51z4LHnNAb1rqYvBc5z5t/Gv8Auxlv6irMHgy3Vv319I4/2UC/40vaR7mqwlZ9C7RWc2qx4+WJyfc4qNtWbHywAH3bNcdvHoaUEHsa7mPwjpaElnuX+rjH6CrUfhvRo/8Al0yfeRv8aXtUaxwNV72NWisc6pcHosY/A1GdQuif9Zj6KK86Y5O0UFOOtenR6PpcZyun25Pq0YP86sxW9vEf3cESf7qAVPtV2LWXSe8jcorAa7um6zMPocVG0srZDSOQfU15Xa281xKEiTc3pkD+daY8O6xKMpZ5Hr5qf416NUNxdW1v/r7iGL/fcL/Ol7V9EXHL4Je9I6JmCjJ6VA97aocNLg/7prBp6RSOMpG7fRSa4SHwtrDfejij/wB6Qf0zU48Iam2N09oo7/M3+Fbd74r063kMapNMR3TaVP45rLn8aTMP3FjGnu8hb+QFO82ZuGFho5GwdQtR/wAtCfopph1S3B+7IfwH+NVYtMmYAsyKD9c1OmlRj78zH6DFRr4Nvt3N1bAexbP8qePBt1nP2yH/AL5NUp/FesSH5JIofZIwf55qjLrWrSnLahcD/dfb/Kq98yc8Ktosd/akH9yT8h/jR/akP/POT9KkTTrVRgoW9yx/pUwtbcD/AFEf4qDXQ2fh/XrJs2upRRj+6HbafqCMfpWlDN4ltflns7a/HZo5RGfxzx+lcG95dSDElzM4/wBpyaiLMTyx/Ohwb3BYmMPgTXz/AOAUpb6ymGJIHb6qMj9aruunyDKSvD7FSRWyEVfuqo+gpa9EtfEmnSymGbzLeYNtKOucn2K5FbNeRs8kmA7swHTJzirtjqV/ZALbXcqKOi5yv5HipdLsbUse/toxZdOnXlMOp7g4P45qlXTio5YIZf8AWRq3vjmvRbnTrC53efZwOT1YxjP59azLnwppEoHlxywH/YkJ/wDQs1jWPjC8Rwt1bxTKByV+Vvr3H6Cuh0rX9P1ByiOYX4wspVSx9ueajlnE6I1MPW6amFHcTpjbM49Bnj8qnj1K5X72x/qMfyq3LpcLZMbMhPbqKpXFjNCu4gOP9kE4+tYtx4NcA/Z74MeyyJj9R/hWZe+G9UtwWMccqDqySDH64NehUU1VkhywVJ7aFtNVT/lpER9DmrEN9bykKrEMexFYVFeSt8jFSOQcU3fXq89vBcD9/BFKPR0DfzrOuPDujzEs1mqse6MVx+A4qlWRyyy+f2ZHTUVzaSSR8JI6/wC6cVPHf3S4/ebgOzDNecksPSjLDrXb3Hg+yZf3N1cI3bdtYfyH86oXPg2648m+hk/31KfyzV+0iYSwdZdDdorJTVZc/PGjD2yKmTVYsfPE4+mDXLM24UcbenNa9/4d1K1IAhM//XFWb+lUm03UFHzWVyv1hb/CqumYypzT1RoUVXivLeQZ8xV9mIFSrNE33ZUP0YVV6J9aQHBqwltcuNq28xPoEJqW30nUpnVVsrhQf4miYL+eKGyeWT2Q+ikLKOrAfjTGuIVzmaPI7bhVXJUhlJ9a9O0O6kvNLhuJlAd92QPZiKwNL8I7HV9QnSRR/wAs484P1JrqwAowAAPasakk9j1cFQnTblLS/QkrAvo1iunjToMY/Krlxqg2EQIQ3q3aswkk5JyfU0tec+MxjxJdf8A/9AFejV5f4guftes3c4wVMhVSOhA4H6ClS3FmDXs0vMK3dL/48I+/X+ZrCrobSPyraNO4HP171PY69eW8H2WYJd2xwDHMM8egPb+lI1naXxY6ZJIJcbvs8o6Dvhuhx744rKpQSDkcEVtbseZ7RtWlqhstrG7+YuY5P7y8fn60okkj/wBcFI6b1/qO361NRSUVLNNJNzK29v7xHP4nvUVMzCikVQvQYpaK+iP2V/hva30UfjvVlLtBckabFkFcqGVnYf7xG3oQUz6V5J8KfBc/jzxdFoMNybRDFJNNP5Rfy1UcHA9WKjkjr+FfcPh7SLHQdEs9G0yEQ2dnEsUS98DufUk5JPckmvQwNDmlzy2R+beIXEX1PD/UKErVJ/F5R9fP8r90FVb+fYvlAfMw6+lWJZFjjLtnA9KypGMkhdupPNX6Q0tJXtI/C2xO9FJ2NLSUGiiqRDFFKKBSigUUUUyAoopRRQaKQ9apCYtFFFFFFFMQUUUUUUUUAFFFFFFFFAmKKWkFLRRRRTQBRSUooooopgLRRRRRRRTAKKKKKKKKBMKUdKSnUUUUU0IKKKKKKKKYBRRRRRRRQAUUUUUUUUAKKKB0ooooooAKKKKKKKKYgooooooopoQUUUUUUUUwCiiiiiiigBw6UUUUUUUUAFFFFFFFA600AUUUDrXkf7Wkpj+E+wDIl1CFD7cMf6V8yeCF/fXUh/hRRn8/8K+i/wBsaTHw40yPHLavG35Qy/4186eDuLa/z0IRfz3V8zmuuIt5I/ovwxhy5In3lJ/l/kSwff8AwrO8SfOltDn78vT17f1rRgHzE1S1dPM1LT19Gdvywf6V2mnfudDmkPXZ1rhm+e9Jrt9Qb7P4aPbdgVxFrzcM59azfQ++n0M3Uv32uWkQ6B84ro+1c7ajzvEpb/nmh/U//Wroj0qhqzbrlh711PhKLCrXI3H7y8+rV3nhSL5E/CsYayY4boVfu1Q1VsRGtAdKx9cfETfStnxC22ztYvUsx/DH+JrCatfxM3+lRR9kiH5k/wD6qx2rGu71GdBz+mfNfXMh7BVH6mtRKzdEH7mV8fflOD7cVppTWqNutSNUbmsyZEq09aYtPFRNVW+/485v+uZ/lVp/6VUv/wDj0m/65t/KqMWPWpYf9Yn+8KjWpIf9an+8K5em04000CRpUopKUUlFFFIYUUUUvakpTS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tSUpoAKKKKSvoj9ivweb7xJf+M7qLMGmoba0JHBncfMQf9lDj/toK+fLaCa5uIre3jaWaVwkaKMszE4AA9c1+hvwm8Iw+B/AGl+HY9jTQR77qRf+Wk7fM5z3GTgZ7BRXxHHea/U8u9hF+9V0+X2v8vmehl1D2lXmeyCsfxXdGGxECnDTHB9lHX+n61sVxGs3n2y/klXJQHanPYdD/M/jXU0UUV+HH0RRooopKKKKBjqKKKKKKKTEwH3qdSCloptOptNAgooooooopjCiiiiiiikAUUUUhptOam0DQq96dTV706g9aKKKBidqSlNJRSGlpDQgClFJSikpaSiqAWk7UtIaKKKKAAdKSl9KSiig0ZoAcveihe9KaUUoNNPSimgGmnEUlKp7GpVNU9X0bR9ZiWLVtLsr9FztFxAsm3PXGRx+FWRTg1a06koSUouzBq4xhUsNxPDgxTMgDBsA8Z9cdDTDSEV5rrHwL8B6hI0lvFf6aSPu2txlc+uHDfpiuZuf2cbRnJtfFs0S54EliHI/EOK9zDU4GvoMPxXm9BWhXfztL80zJ0oPoaUOtXahBIqOFPzccsP6flU/9vHI/wBF4x/z0/8ArVjdqCK8D/4Zv/6nP/yl/wD22j/hm8f9Dp/5S/8A7bXvm6uY8QfETwPoG4ar4o0uF1+9EkwkkH/AEy36V6FHi3P68uWlUcn5Qi/yiRKnSiry0Nr+3v8Ap0H/AH9/+tQdfP8Az5/+Rf8A61YwUkgAZJ6CrcWm38obZbOMY+98ufz615Uf2bv+pz/8pn/22j/hm7/qc/8Aymf/AG2tLxD+0n4Lsg6aTZalqsg+62wQxN/wJvmH/fNed+IP2lPFl4Gj0fTdN0pDnDMrTyL9CcL+a19FhKvGOJ15uVf3lBfhy3/A4qmLwcOt/S5d/wCEgJ/5cx/38/8ArUv9vn/n0H/fz/61JD4fmJPnXEa9MbQWz+eKvRaJZJnery8fxNjH5Yrsv+Gb/wDqc/8Ayl//AG2uf8R/CXwj4dLrrPxU0+0kXrCbENKP+ALKW/SvKPEPxF8aeIN66t4m1GdH+9Esvlxn/gCYX9K5r7R9Pyr6XCYDPN8TjPlGEfzcf0OCpmlP/l3D72Uv7fP/AD6f+RP/AK1WYr+9mzt0twB/ek29fqOfwrRht4Yc+VEiZGCVXGak2+1dr4jh8I2W+PRvEmoavKPut/ZQgib/AIE0u4f981zv2v8A2B+dZn2j6flR9o+n5V9FRVSnG0puXm7fokvwOKWPqt3TsQRNMQfNjRT22uW/mBT93+zUm32o2+1af2v/AGB+dH2v/YH51mfaPp+VH2j6flWvPIn67W7/AIIj3f7NG7/ZqTb7UbfatP7X/sD86Ptf+wPzrM+0fT8qPtH0/KjnkH12t3/BEe7/AGaN3+zUm32o2+1af2v/AGB+dH2v/YH51mfaPp+VH2j6flRzyD67W7/giPd/s0bv9mpNvtRt9q0/tf8AsD86Ptf+wPzrM+0fT8qPtH0/KjnkH12t3/BEe7/Zo3f7NSbfajb7Vp/a/wDYH50fa/8AYH51mfaPp+VH2j6flRzyD67W7/giPd/s0bv9mpNvtRt9q0/tf+wPzo+1/wCwPzrM+0fT8qPtH0/KjnkH12t3/BEe7/Zo3f7NSbfajb7Vp/a/9gfnR9r/ANgfnWZ9o+n5UfaPp+VHPIPrtbv+CI93+zRu/wBmpNvtRt9q0/tf+wPzo+1/7A/OsxZmJAByc9BXo/gr4P8AjPxIUnmtf7Hsj/y2vVKMR/sx/eP4gA+tVH2k3aJyYvO4YOHtMRVUV52/Dv8AIj3f7NG7/ZqTbUM00MR+Y5b0HWuL+1/7A/Ouy8D+APFXi4pNp+mm3sm/5fLklIsf7PGW/wCAg++K918EfB3wh4b2XFxbnWL5cHzrwAop/wBmP7o/HcR616Nmu6nhJvWbPgM18TZRvDAq/wDektPkt/vt6Dt3+zUc0yRLljzjgdzVWW6kfOwbBVfGck5znr1zXh4/Z94GfFwB9tO/+20f8M+/9Td/5Tf/ALbXuG6jdXUsNDsfJvxBz7/oI/8AJYf/ACJba/G47YiRngk4oF8T/wAsv/Hv/rVU2mnBa8O/4Z9/6m7/AMpv/wBto/4Z9/6m7/ynf/ba9xzSbqf1WHYX/EQc/wD+gj/yWH/yJZ+2/wDTH/x7/wCtS/bT/wA8f/Hv/rVV2+1Lj2rw/wD4Z9/6m7/ynf8A22j/AIZ9/wCpu/8AKd/9tr3DdRu96f1Sn2F/xELP/wDoI/8AJYf/ACJZ+2n/AJ4/+Pf/AFqPth/55f8Aj3/1qrbfanKvtXh//DP3/U3f+U7/AO20f8M/H/obv/Kd/wDba9g8Qa5pOgac+oazqEFlap/HK2Mn0A6sfYZNfPnxJ+Pd5fiTTvB6vp9scq19IB57j/YHRB155PptNZVYUKS949rKOIuLc2nahV93rJxhZfPl19FqWPth/wCeP/j3/wBal+2f9M/1/wDrVDHE8jYVT9fSrcNqicthj+gqh8RPAnh3wXCyXnjP7VqJXMdlDYDefQsfNwg9z+ANea/a/wDYH51n3F5NcTvPPM8ssjlndySzE9SSe/OaZ9o+n5V5c6l37qsj9SwNbG0aSjXrOpLq+WK+5JL8biRSPJz5e1fXPWpN3+zUm2jb7Vp/a/8AYH50fa/9gfnWZ9o+n5UfaPp+VRzyOz67W7/giPd/s0bv9mpNvtRt9q0/tf8AsD86Ptf+wPzrMWR2cKu5mY4AHOT6Cvc/hJ8Db7VPK1fxmstjZfejsASs0w/2yOUX2+9/u8E+fmWb4fLaXtcROy6Lq/Rf15m+HqYrES5af5Ij3f7NG7/ZqTb7VQv9QjgJjjG+UHB9B/j9K5H4a+Bte8c3+ywg+z2EbYuL6QHy4/UD++3+yPxI61n/ABF0QeEPGN/4e+1fbfsnl/v/AC/L3b41f7uTj72OvbNfZ+m2VnplhDYafbRWtrCu2OKJQqqPYV8dftD3Bf4x6/nHDwrx7QRj+VfK8PcT4nN8ynD4aai2lpe91q3835fmenj6c8Lh1LmvK+/yZNc3Edum6Q4z0A5JotJjPbrNs25zxnPesCV3lkLyOWY/5xiuhsYlSzhVc4KA/nz/AFrk/tf+wPzrqPhl4cbxr4pTQ1vBYhonlM3l+ZgKP7uRnt3rhPtH0/KvXP2UFE3xMuGIyYtLlcc9D5kY/wDZq+8g5SkkfJ5xm2JwuBq1oStKMXbRb9Og/d/s1DeTm3tnm2btuOM49qtbfaqesBRp8gPBYqB9cj/69dt/wz3/ANTeP/Bb/wDbaP8Ahnv/AKm8f+C3/wC217nmjNdvs0fkv+vue/8AP/8A8lh/8iUf7c/6df8AyJ/9aj+3P+nX/wAif/WrO8ujy/avC/8Ahnv/AKm7/wApv/22l/4Z7/6m7/ym/wD22vc80ZpezQf6+55/z/8A/JYf/Imj/bf/AE6/+RP/AK1H9t/9Oo/7+f8A1qzdg9KPL9q8L/4Z7/6m7/ym/wD22j/hnv8A6m7/AMpv/wBtr3TNFHs0P/XzPf8An/8A+Sw/+RNL+3D/AM+v/kT/AOtSf24f+fX/AMif/WrO8v2pNn+zXhf/AAz3/wBTd/5Tf/ttH/DPf/U3f+U3/wC217pRR7MP9fM9/wCf/wD5LD/5E0v7cP8Az6/+RP8A61H9uH/n1/8AIn/1qzdn+zQY/avC/wDhnv8A6m7/AMpv/wBto/4Z7/6m7/ym/wD22vdKWl7MP9fM8/5//wDksP8A5E0v7cP/AD6/+RP/AK1J/bp/58//ACL/APWrN8v2puz2rwv/AIZ7/wCpu/8AKb/9trzn4t+CR4B1Cwtf7U/tH7XE0m7yPK24OMY3NmvrqvmT9ruVl8Z6Qm87f7OyBnuZG/Xis6seWN0fQcM8W5tjswjRr1bxs9OWK6eSRqf26f8Anz/8i/8A1qv6befbIWk8rZhyuN2fT/Guc2e1bvh1P9Dk4/5aH+Qryf7X/sD86Ptf+wPzrM+0fT8qPtH0/Kubnkfpf12t3/BF/d/s0bv9mpNvtRt9q0/tf+wPzo+1/wCwPzrM+0fT8qPtH0/KjnkH12t3/BEe7/Zo3f7NSbfajb7Vp/a/9gfnR9r/ANgfnWZ9o+n5UfaPp+VHPIPrtbv+CI93+zRu/wBmpNvtRt9q0/tf+wPzo+1/7A/Osz7R9Pyo+0fT8qOeQfXa3f8ABEe7/Zo3f7NSbfajb7Vp/a/9gfnR9r/2B+dZn2j6flR9o+n5Uc8g+u1u/wCCI93+zRu/2ak2+1G32rT+1/7A/Oj7X/sD86zPtH0/Kj7R9Pyo55B9drd/wRHu/wBmjd/s1Jt9qNvtWn9r/wBgfnR9r/2B+dZn2j6flR9o+n5Uc8g+u1u/4Ij3f7NG7/ZqTb7UbfatP7X/ALA/Oj7X/sD86zPtH0/Kj7R9Pyo55B9drd/wRHu/2aN3+zUm32o2+1af2v8A2B+dH2v/AGB+dZn2j6flR9o+n5Uc8g+u1u/4Ij3f7NG7/ZqTb7UbfatP7X/sD86Ptf8AsD86zPtH0/Kj7R9Pyo55B9drd/wRHu/2aN3+zUm32o2+1af2v/YH50fa/wDYH51mfaPp+VH2j6flRzyD67W7/giPd/s0bv8AZqTb7UbfatP7X/sD86Ptf+wPzrM+0fT8qPtH0/KjnkH12t3/AARHu/2aN3+zUm32o2+1af2v/YH5077UB/B+tZX2j6flR9o+n5UuaQfXa3f8iPd/s0E+1Sbfajb7Vrfah/dH50v2pR/D+tZQn96QTj+9RzS7j+vVe5Fn2oLH0FSFaNorX+0Z/g/WnLcD0rJE/o1OWb1alzT7jWOq9/yI9x/u/rTc47frUpWjZWuJhThMPSslZ/8AaqVbj3pc8+5SxtTuQ7j6U0sf7v61MU9qQp7Vh+JrNbe/8yJSI5Ru9g2eR/X8aya7OZkuIHhk2lHBBz/OuRuIXgmaKQYZT271UJN7mLlzO5PayeZH83UcVLVJVKsCOCDVxWDKCKioooqwFoooorqvBmtx2yGxvZkSHrE7Z4JP3fpzn2rlaKUldWNKVWVKXNEKz9VszLiaJSX/AIgO4rQor1+ivNtL1/UtPVY45t8Kn/VyDIx6eorqrTxXpcqgTPLC2OdyZGfwzWDptHsUsZTnu7M5ilrfuLOCclnTDf3hwazptNuFJMe1hngZ5x+Nb9FZ0et6TJ93UIB/vNt/nUh1bSwCf7RtPwmX/GpszoVSD6lGirDWV0vWE/hg/wAqYLa4PSCT8VIq7RWe+taSgy1/Bj2bNVn8TaKo4uy3sIm/wo5X2E6tNbyRFRVgWV0f+WLfjinrp90TzGF9yw/pWzRXOSeMNNGRHFdMex2DH86zbjxdeZ/cwwAZ43Ic/wDoVUqcmZSxdJdSpRV9dLnyNzR474J/wqwulwD7zSH8f/rV2tFedz+ItYl+U3flr0wigfris+4vb6Zds15cSr6NISPyqvZMwlj4rZGRRW6ljaqciIE+5JqZIok+5Gi/RQK9Nnu7W3IFxcwwn/bcLVC58RaRCWX7YjsOygkH8QCK83pVxnmmqSMXmM38KOeSKVxlInYeoBNWI7C5bGYyoPckcfhmtyiutu/GUoJW2sox6Mzkj8sCs6fxVrEuRHJHFn+4g/rmsPd26ilLcdK0UIo55YqrL7RnJpSceZKx+gAqdNPtVx8hYjuTVqircuoX8ylZr64dT1UyEj8qqZP3u1IdxGTQWJGKoxcmxiQwocpEin1Cin0UU75WpGX05pGxxilDHHOfrQIKKKKZRUjDdyKYBzSE0FFFFJT1XjJpcBR1pGY9s4pjsluFFFFL8o70gJzntQNpHPX60m44xQFwooopxX+IUm/jpzSZYDvil3d8fpQFwoooq3YajfWZ3W91JGP7oOV/I8VsWPi6/jbbcRRXCjv91vzHH6Vzf3j6ChuDxUuKZpCtUh8LGSwxSjEkat+FVJdMt2+4WjPtyKvUV6Hp/iTTLmNfOnS3lJwUbOB/wLAFa8UkcqB4pFdD0ZTkGvI6kiaWNw8cjIw6FWwRWbpLoddPMJr4lcxZ9PuIydi+YoGcjAP5VUZWRtrqyn3GK6WggEYIBFet0V5xa6/q9v0vGkUdpMN/PmtWy8XzeZ/pkKGPv5KHd+rVLpSOqONpvfQ5mit+SztX6wqP93j+VVpdLj2nyncN23Hj+VdlRWFB4r0eT78ksP8Avxk/yzVqHXtHlHy38Q/3sr/MVHK+xuq1N7SRk0VcfTblR8ux/YH/ABqM2N0vWE/gQa06Kp/2ppuM/wBoWmP+uy/40yTWNKT72oWx/wB2QH+VKzK549yvRUv2e4/54S/98GnLaXLdIX69+P51forDufFOjxLlJpJz6JGf64FczrHiS+vt0UUnkQEYIQYZvqcn9KtQbMKuLpwW9/Qgoq5Hptyx+ZVQe5/wrQtrGCEhtu5vVucVteNdaa3RbGzm2zE5lZGIZAOg+p/l9a4ilOSTzkmkraMeVHkV60q0uZlTSbXcTPInH8II4PvWrRRRRRRVGIUUUUVNZ29xeXcNpawvPcTOscUaKSzsTgKB3JJqGvoz9kvwCzTzeN9WsiFTMOl7+MtyJJMY7fdBz/e44BrWhSdWaijyM9zellGCniqmttl3b2X+fldhRRVW/mCoY1b5j1x2Fejfs8eB4/B3gWCe5tpYtX1NVnvPOUK8Y/gjx2Cg9DzknOOg9KFFLX0NOChFRR/M+Y4+rj8TPE1n70nf/gei2RBfzb5fLH3VP61XFApRSGkoorVHnsKXvSUvc0GgUUVRDYopaBRRRRRTQgp1IKWikpaSmhMKKKKKKKKYgooooooooAKKKKKKKKBCilpB0paKKKKaAKBRQvSiiiimgFooooooopgFFFFFFFFAmFOpBS0UUUVQgooooooooAKKKKKKKKACiigdaKKKKAFooooooooAKKKKKKKKZIUUUUUUUU0AUUUUUUUUwClHWkpRRRRRQAtFFFFFFFABRRRRSikpRTQBSikpRXgP7Z0+3w74ftvm/eXcsnt8qAc+/wA3868K8Hr/AKFL/tzqv5DNey/tqSf8ipCG/wCftmX/AL8gH+deQeCAWtVXt9oYn/vlf8a+Zx+uLfy/I/pbw8hy8P0H35n/AOTSRLb/AMVVb3nUYiRwkLtn3JAq1bjgmqmoDbNPL/0xVR+bZ/pXQ+LX8rR4YvXmuNtflikf2NdP48l2iKLPASuXPyWDn14rKW59lPczvDq+ZqV5N6ELn/P1rfPWsXwmubWWY9Xlb+dbX8VZtsPMvV+pNek+F4sKleeaQvmXleoeGo+FrOitTSG4p6Vz3iOTETc9q6CThTXJ+KZNsT1R159+qznPQhR+AxWc1T3Unm3Msn99y35moDXLJ3k2bMbo6bdPhHXILfmc1dSoLVPLgjj9EC1YSmtUb/0p7VE/9aSJkSCnrTBUi1G/eqt//wAek3/XNv5VZc1Vvv8Aj0m/65t/KqRix4qSH/Wp/vCoxUsP+tT/AHhXMGmmnGmmkJGjSikpR0pKKKKBhRRRSnrS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mtra5uW229vLM3pGhY/pWnbeF9euF3Jpsqj/AKaEJ+jEU1FvY6aODxFf+FTcvRN/kFFFFY1FdVB4E1mQZeS0i9mck/oKvQ/D2Uj99qiKf9mHd/MirVKb6Hp0uGs0qfDRfzsvzaCiiiuHor0GP4fWwx5upTN67YwP6mrCeAdKA+e6vWPsyj/2U0/YzOuHB+aS3gl81+gUUUV5tRXpa+ANHLAfab//AL7T/wCJqT/hXui/8/V//wB/E/8AiafsJl/6m5n2X3hRRRXmFFemt8PdIwdt3fD6sh/9lqtP8Ordj+41SWMf7cQb+RFL2MyJ8IZpFaQT+a/WwUUUV53RXc3Hw6ulX/R9ShkPo8ZT+RNZ9z4E16IZjW2uD6Ry4/8AQgKl0p9jiq8O5nS+Ki/lr+VwooorlqK1rvw3rtqQJdLuT7xpvH5rmsuRHjcpIrIw6qwwRUtNbnl1sPWou1WDj6poKKKKbRRRSM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SUvap7C0ub++t7Gzhee5uJVihiQZZ3Y4VR7kkCk2krsAoooPAr2z9j/wAD/wBv+OH8UXsO6w0TDRbhw9yw+T/vkZb2Oz1r7INcp8JPB1v4F8Bad4fhEbTxp5l5Kg/1s7cu2cZIzwM/wqo7V1bda/nnifOHmuYTqxfuLSPouvz3PqMHQ9jSUevUyvE159m08xL/AKyfKj2X+I/rj8a5A1e1q7+2X7zKT5Y+VP8AdH+SaomkoNFBr546hKUUlKKSiiigYtFFFFFFFJiYopaRelLSHpSUppKpDQUUUUUUUUMAooooooopAFFFFNakpTSUDQ5elLRRRRQetFAxDSUppKKQ9aWm00AUopKdRRRS0wCkNLSDrSUUVU1XVNM0q3+0apqNnYQ/89LmZY1/NiBTjGUnyxV2Ju24GkpT1qaC3nmyYYZJAOu1SQKtGivPdc+Nfwy0gus3iq1uZF6JZo8+72DICv61wWu/tR+GLfK6L4d1W/Yd7iRLdT9CN5/QV7OG4czXFfw6EvmrL73ZGE8XRh8UkRLS1oxaLqEjANEqKedzOOPy5q3F4dk2/vLpUOeipu4+vFe/0V8ha9+0541vA6aVpmkaYh+6xRppF/EkL/47XAa78WPiNrX/AB/eL9TVehW2kFspHuIgoP419FhfD3M6mtWUYL1u/wANPxOWea0Y/CmzCNFdXDoVhGfmEsvsz/4Yq5BZ2sG3yreNSvRtvP59a+8NW1jSdHh87VtUsdPi677q4WJfzYiuC1/46/DLR96nxEL+ZB/q7KF5d30fGz/x6vhueaa4maaeWSWVjlndixJ9yajr6PC+HGFh/HrSl6JL/M455vN/DFI42G3uJV3QwSyDOMqhIz+Her8Oh38hIZFiHqzDn8s/0rqqK+qNe/ao0uMMug+Fby47LJe3Cw49yqb8/TIrz3X/ANpD4jaluWym07R07fZbUO2Pcy7v0A/CvGaK+kwvCWUYb4aKb/ve9+en4HHUx+InvL7tDCh8PLlTNckjHzKq459j/wDWq5BounxbT5RkZTnLsT+nStGiul13xr4o1/cuteIdUv0Y58ue6YoPoudo/KscXH4VSpa96nRp0o8tOKS8tDjleTu2RxQxxLtijSNeuFUAU7FOoq6bj/OKX7QvvVEGl3GtLE8ozbRtp9FXvOX1NH2hf7xqjuNG40rByjNtG2n0Ve+0L/eNH2hf7xqjuNG40WDlGbaNtPoq99oX+8aPtC/3jVHcaNxosHKM20bafRV77Qv940faF/vGqO40bjRYOUZto20+ir32hf7xo+0L/eNUdxo3GiwcozbRtp9FXvtC/wB40faF/vGqO40bjRYOUZto20+ir32hf7xo+0L/AHjVHcakiWWaVY4o2kdiAqqMkn2FOwnFIZto20+irX2hf7xo+0L/AHjXfeDvgj4+8RbZZNNGj2p/5a6iTEevaPBfP1AB9a9p8G/s8+EtJKT69cXOu3A6o37mD/vlTk/i2D6V0U8HVnsj5fM+L8oy66lV5pdo6v8AyXzYzbRtpstxDHnc4J9ByaqS3shOI0Cj1PJr5p0DSdY169Fnoum3d/ccEpBEWKj+8xHQe5r2TwX+z1rl5suPFOpR6ZCeTbW5Es30LfcX6jdX0bpWm6dpNmtnpdja2Nsv3YreIRoPwAxVvNd9PL4L4nc/O808RsXXvHCRVNd95f5L7n6lxsKCzEADqTVaa8jThAZD7dPzqlI0kjbnYsff/PFJtrlfBfw78IeElRtJ0iI3S4/0uf8AeTE+u4/d/wCAgD2rrd1MzRmu2FJRVkj4PE4+tiZ+0rTcpd27jpbiaThmwO4XgVFj2qRVp22nbqN1NzRmr9mc/tSLHtS49qk20u2nbqM03NGapQF7Uix7U7b7U8LTsU7NGar3l1bWdrJdXlxFb28S7pJZXCIg9STwBXi/xD/aG0DSPMs/C1v/AG1eDK+e2UtkP1+8/wCGAezVFScKSvNnpZZleOzSp7PC03Lz6L1eyIwvtRtPpUqoSQFBJ9u9WI7Ricudo9BXtN9eWtjaSXd7cw21vGN0kszhEQepJ4FeJfEb9oXSdOMlh4PgGp3IyDeSgrAh/wBkcM/6Dvk18+eN/Hnijxlc+br2qSzRA7o7ZDshjP8AsoOPxOT71zO415VbHylpTVj9XyTw7o0LVMwlzy/lXw/Pq/wXqVEQsQqgk+lWobPkNJ+Qq2kaIMKoFOrpPE/irWvE2otqGuajPeznO0ucKgPZVHCr7AVk/aF/vGqO40bjXnO7d2fo1OhClFQgkktktiNUVV2qMCl20+ir32hf7xo+0L/eNUdxqazt7q9uorWzgluLiVgscUSF3dj2Cjkmk7JXZfIM20bafRVj7Qv9410vgPwf4i8bal9i0GxaYKQJrhsrDCD3d+3A6ck9ga9T+Ff7PF5eNFqnjqRrO3OGXToW/euPSRxwg9hk+6mvpDQ9K0zQ9Mh0zR7GCys4hhIoU2qPf3PqTye5r4PPON8PhL0sH78+/wBlf5/LTzPZweTTqe9V0X4/8AZtpk8kcMe+Vwq1TvdUjjylviR/7x+6P8f881jzSSTPvlcu2Op/zxXD/Cn4QeHvBSx31wq6rrQAJupU+WE+kS/w/wC8ct9AcV6Xu96izRn6V+VYzHYjG1XVxEnKT/rTsfS0aEKMeWCsizfahJPmOLMcfQju3+fb361RAp+2jbUhavh3483nnfGDxI7MGK3Xl5HTCoq/mMV9uk18B/Fe5+1fE7xPNkYOrXIBHcCVgD+QFfb+HkL4yrLtH82v8jyM9/gxXmM2109mP9Dg/wCua/yrmwK6i1VktokbhlQA/XFY32hf7xr3T9jqMS+MNau8Z8rTxHn03yKf/ZK+fdxr6S/YrgYQeKLthwzWsan6CUn/ANCFfsGHheoj8y4xqexyWvLyS++SQu2s/XV/0RP9/wDoa06zdcY7Io+xJb8v/wBdfSG6jdUO6jdXqezP5/8AbGJsNG01Nto21NuFG6oQ1Lupcg/bEW2k2n0qUrRtNS7qN1RbqN1Hsw9qRbT6UbT6VLto21Lupd1Q7qN1HIHtSLafSjb7VLto21Nuo3VEGo3UnAftSLafSmYP+TU5Xim7al3V8q/tiXWPiFpdvgfLpKNn1zLKP/Za+pd1fI37X9wsnxUt0DBjFpUKEf3TvlbH/j2a58RG0D7TgJ+0zdeUZEWDW5oC/wChv/10P8hWTtrf0dQunxkAAkkn35ryj7Qv940faF/vGqO40bjXn2P3DlLG2jbT6KvfaF/vGj7Qv941R3GjcaLByjNtG2n0Ve+0L/eNH2hf7xqjuNG40WDlGbaNtPoq99oX+8aPtC/3jVHcaNxosHKM20bafRV77Qv940faF/vGqO40bjRYOUZto20+ir32hf7xo+0L/eNUdxo3GiwcozbRtp9FXvtC/wB40faF/vGqO40bjRYOUZto20+ir32hf7xo+0L/AHjVHcaNxosHKM20bafRV77Qv940faF/vGqO40bjRYOUZto20+ir32hf7xo+0L/eNUdxo3GiwcozbRtp9FXvtC/3jR9oX+8ao7jRuNFg5Rm2jbT6KvfaF/vGj7Qv941R3GjcaLByjNtG2n0Ve+0L/eNH2hf7xqjuNG40WDlGbaNtPoq8LgD/APXS/aP9r9KobjRuNFhcozbRtp9FaAnUjrTxcLn71Zm40u80WDkGbaTbUmKMVqCbj71SLOBWR5hpyzUWFyEW2jbUmKMVsLc/7VQ3ypcw9BvH3Wx19qoLOakW4HcUWFytERWlTKt7VJtpNtUiCDg8GkqzcBZDuHD9/eq1Uap3HUUg44paKKKKBhRRRRRRRQAUUUUUUUUAFFFFPPKjFN2t6GgHFLuNMegUUUU4YXr1pB/e/KmVJjKDvQNahRRRTVG408cce3emKcZpS3pnNAKwUUUU1vvGlC8e/alAxyaU4HJ6+lAWCiiim4ORQzZxTv4/wqOgT0CiiilyaUqaAhx2pRlevSgLdwoooplOzxtpTjvxTWUikFrBRRRSj5T7U7pluelNxkZoz8uKY7hRRRRy2TxQW+UCkIxQBn2FIQUUUUUu04py9OM49aQ5b6U7DsFFFFNJ4xSqeMYoK0i/eFAtQooopdpoK8Ajn1p3cmjPU9j1oHZBRRRTF6inn5j14pCMHIxRuHvQCCiiik5UinZ2/N2NNY7jSt92gAooooI3crj3ppBFAODS7z9aBaBRRRTukdR0pJNJSBsKKKKKKKKBBRRRRRRRQAUUUUUUV23wj+Hup+P/ABEtnbhoNOg2ve3eOI0JPA9WOCAPYnoDVRi5vlRzYvF0cHRlXry5Yx1bCiio7iZYU3Nyew9a2/2ffhzc+NPE8Wo3cIXQ9NmV7l3UFZ3HzCEAghs8bvRT7jP2ZVLQ9Ms9F0i10qwjZLa1hSGIMxY7VUKMk9eAKuivfw9BUY2R/OXE/EVTPMX7Vq0I6RXZd35v/gCXUwhjzjLHoKzMseWJJ7560ssjStufBPbHamiikoNJXSj5dsPWlopRRRQaBVIhgKPWgmgUUUUgpkjh0pRSCnClooopgFFFFBpKU0lUhMKKKKKKKKBBRRRRRRRQAUUUUUUUUCHUUUUUUUU0AlOHSkpaKKKKpAFFFFFFFFABRRRRRRRQSxRS0gpaKKKKoAooooooooAKKKKKKKKAClFJSiiiiigAooooooooBhRRRRRRRTJCiiiiiiiqQBRRRRRRRQAUopKUUUUUUALRRRRRRRQAUUUUUopKWmAUopKdXzF+2dcbvEXh+13f6u0lk2+m5wM/+OfpXnPgCE+TE3ZiW/XH9K7X9sWQt8R9NiyCq6RG34maX/AVzHw/h8uzjY/3d35818xidcVNn9Q8EU+TIsMvK/3tslg+4frWfr8myzlPTj+laEH3PxrF8WufspRTgt8tZ/jiXfqTLngYFYd+dtiF9av+I5PN1Rz1+c1mau22JF9qxnsz6Z6yLfhuPy9JhB4JGTWiv3qhsU8u0jX0UVMneneHI91zn3r03Sv3Onyy/wB2NiPyrz3wnHlwa9BmPlaFMR1YBR+JH9KVPSLZtT6jZziM1x2vt5l1HH2aRR+tddeNiM1x91+91mIdlyx/I1z7Uw05qaa4jU0EqVKiSpk60xqiapWqJqERIkWnrTFp61E9VL7/AI85v+ubfyq09Vb7/j0l/wCubfyqzFjxUsP+tT/eFRLUsH+sT6iuYNIaU02kNGjS0lLRSjrSUooAKKKKS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OVWZgqqSTwAO9ABRRRTaK6PSfB+sX2HkiFpEf4puG/756/nius0vwTpNrhrrzLyT/bO1c/7o/qTWkaUpH0GA4YzHGWahyx7y0/Df8Aooorza1tri6l8q1gkmf8AuxqWP6V0Gn+CtaucNMkVonrK+T+Qz+uK9Mt4ILeIRW8McMY6KihR+QqWt44ddWfX4PgbDQs8RUcn2Wi/V/kFFFFcfY+AdPj+a8u55z6KAi/1P61t2fh3RbT/AFOmwZ9XXefzbNatFaqnFbI+lw2S4DDfw6K+67+93YUUUU1FVVCqAqjoAMCnUUqqzNtVSxPQAZNWem2ooKKKZPNFbwPPPIkUUalnd2Cqqjkkk9BSUVtWfhjVrgbmhW3H/TU4P5DmtKPwVKc+ZqMSnsFjLfnyMUnJI8DE8VZPhpctSur+V5f+kpj6K838UfG74e6FI0I1V9UnU4MenR+aPqHJCH8GNcPf/tM6ckjix8J3M6A/IZr1YyR7hUbH51ydFdbN4KkGPK1FGPcNEVx+prMvvDGrWoZhEs6jvE2T+RwaSkmGG4qyfEy5addX87x/9KSPoCivALD9pnTnkUX3hO6gTPzGG8WQj6BlXP5123hn43fD3W3WJtWfSpmOBHqEflD6lwSg/Fqxo/vVLUYVlk2sCpHUEc1JVHvppq6PSaKZBNFcQRzwSpLFIoZHRgysp5BBHUU+iiiigYUUUUUUUUAFFFFFR3FvBcRmO4gimQ9VkQMPyNSUUNEyipKzWgUUUVhX3hDQLvcTYiByMboWK4+g+7+lc/qHw7X5m0/USOPlSdP/AGYf4V3tFZulF9DyMVw9l2J+Okr91p+Vgooorx7UvCmu2OS9i8yA43wfOD+A5H4isQ5BweDXvlU9T0nTdSTbfWcU3GNxXDD6MORWUsP2Z8xjeBYO7wtS3lL/ADX+TCiiivDqK9F1f4ewPuk0y8aI84jmG5fpuHI/WuO1jQdV0olry0dY8/61fmT8x0/GsJU5R3PjsfkWOwN3Vp+73Wq/4HzsFFFFZdFFFQe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AFFFFJX0R+xt4AOpa7N461GI/ZNOYw2CsOJJyvzP9FU8e7Ag5WvEPBnh3UPFnijT/AA/pce66vZRGpPRF6s7eygEn2Ffob4N8P6f4V8L6f4e0tNlrZQiNCerHqzn3ZiWPua+D47zz6lhPqlN+/U38o9fv2+89HLsP7SfO9l+YVjeKb77Pai2jYeZNnd7J3/P/ABrWnlSGF5ZG2ogyTXDX9zJd3clw/VjwP7o7Ctem06m1+Jn0JBTadTaKDRSHrQCClFJSiiiiigYtFFFFFFFSIdRRRSGkpT1pKtDCiiiiiiihgFFFFFHaqGr61o2jxeZq2rWGnpjO66uEiGPqxFcZrXxq+GGlOY7jxdZTP6WiPcA/8CjUj9a6sPgMVif4NOUvRN/kRKpCHxOwUDtUsNrcypvit5nU91jJGfwFXYdE1F2XdCqAj7zOOPwHNegGkrwrWf2oPBNsGXTNI1q/kHQsiQofxLE/+O1xOtftU65KMaN4U06097u4ef8A9B2V7uH4NzmvtRsvNpfhe/4HPLMMPH7RQorbh8OznPnXUaemxS3+GKtReHbUKPMmmdh1xgA/hj+tfVdFfD2s/H/4oaiWEeuRafG2cpaWka4+jMCw/OuI1rxh4r1tWXV/Emr3yHqk95I6f98k4Fe7h/DjGz/jVYx9Lv8Ay/M5p5tTXwxbOZ70ldnFpOnRPuW1Qn/aJYfkatRRRQrtijSNc5wqgDNffut+LvCuiMy6v4k0iwdeqXF5Gj/kTk1w2tftAfC/TlYR63PqEinHl2lpIfyZgqn86+HqK9/DeHGCh/Gqyl6WX+f5nNPNqj+GKRxkGn30rKqWsvI4JXaPzNW4dB1BwSwiiPoz9fyzXV0V9Ua3+1RpEbEaL4SvroH+K7uVgx+Ch8/nXC63+0x4+vAU0+10fTFzw0du0jj6l2Kn/vmvEaK9/DcH5Ph9qKb823+DdvwOWePxEvtGBF4bGVMt0f8AaVE/kf8A61XINC0+PO5ZJc4++/T6YxWnRXaa58VviNrJP23xhqoU9Vt5fs6kehWPaDXH3E01xM01xLJNKxyzuxZifcmo6K96hhaGHVqMFFeSS/I5ZTlP4ncghs7WEqY7eJSvRgoz+fWp6KKKKKK3JCiiiiiiigAooopRRmkooAKKKKWikooAKKKKWijNGaACiiij8KKM0ZoAKKKKKKKKACiiiiiiigAooooooooAKKKKKKKnsbO7v7pLWxtZ7q4kOEihjLux9gOTQJyUVdsKKKKgor03wt8DfiFrgSSTS49IgYZEmoSeWfpsALg/VRXq/hb9mzQLQrN4i1q81NwQfJt1EEfupPzMfqCtdEMLVnsj5jMOMsnwF1OspPtH3n+Gi+bQUVDJdQJ1kBPovNVpL85xGg+rH+lfLqK0jKiKWZjgADJJrvfCXwg8f+JCj2+hS2NsxH+kX58hAPXB+dh7qpr698K+DPCvhdANB0KysXA2+aqbpSPQyNlj+Jrfrtp5cvts+EzHxQqO8cFRt5y1/Bf5sv1HLNFH99wD6dTWY880nDyHGOnQH8qjrwLwh+zXpNvsn8U61PfScE29mPKjB7gucsw+gU16/wCFfB3hfwvEI9B0OzsTjaZUTdKw9DI2WP4mt6kNdtPD04fCj4DMuI8yzK/1ms2u2y+5WRelvu0cZ+rf4VVkmmkB3ycY6dBj/P1qOl5paKCaSt0jxOYAOKXBpaKWikoqrEuYYoxQKWlzRmkop2FzAuaXbSgUYpc0Zrl/Gfj7wl4QjP8AbutW8E4GRbIfMmOenyLkgH1OB714X44/aR1G5Elt4Q0pbGM5Au7wCSX2KoPlU/UsPasauIpUviep9DlHC+a5tZ4ek+X+Z6R+97/K4AUbaljhkfouPc1YjtVHLncfyFfR+s6tpujWLX2rahbWNqpwZbiUIufTJ7+1eKePP2jtHsQ9r4PsG1SftdXKtHAPovDt9Dt+pr5v8R+INa8RXxvtc1S61C45w00hbYPRR0UewwKzK8utmU3pTVj9Tybw0weGtUx0/aS7LSP+b/D0KkcbM2FBJ/lVmK17yH8BVoAAYAAHoKK6Txp458UeMLnzNe1ae5jDbktwdkMf+6g4/Hr6muboorz5Scnds/RsPh6WHpqnRioxXRKyGoioMKoFOooooooqTYKKKKKK9B+HHwj8YeNmiuLWyOn6Y3JvrtSiEeqDq/4DHqRX0v8ADb4L+EPBvlXbQf2xqqEN9ru0BCMO8adF55zyw9a+ZzjizAZZeDlzz/lX6vZfn5HoYXLa2I1tZd2FFQXV3BbD942W/ujrWRdalPNwn7pP9k8/nXz38Mvgf4s8X+VfXsR0TSX5+0XKfvJB/sR8E/U4HcE19QfDv4ceFfAtsF0WwDXZG2S9uMPPJ/wLoo9lwPYnmuvzSV+U5zxRjs1bjOXLD+VbfPv+XkfS4TLqOH1Su+7NS8voLb5Sd8n91f6+lY15ez3RIZtqdkHT8fWq9FOzSZ9KSg184d1hBS0Uopdxoz702igdhMUYpcUUpPNfnVrl4dQ1u/vy2TcXMk2fXcxP9a+/vF19/ZvhTV9Szj7LYzz59NqFv6V+elfqPhxS0xFT/Cvzv+h87n8vgj6/oJXV1zVn/wAfcPH/AC0X+YrpaK+sP2O7Xyvh1qN2Vw0+qOM+qrHHj9S1fJ9faf7NNn9j+DWikoVeczTN75lcA/8AfIWv1nBRvUPx/wAR6/ssoUf5ppfm/wBArL1pt0kaeik/mf8A61alZGqtuuyuCNqgfXv/AFr0mim0V61j8H5ilijBp1JTqKSilYOYbg0c06ilopKKVh8w2inUUtFJRRYOYbijFLRzS0UlFLlHzMaaTFONJS18aftSXPnfGXU4858iC3j6dMxK3/s1fZVfEH7QV0Lz4x+I5Qc7bhIuv9yNE/8AZa48YrQXqfonhpFyzSpLtB/+lRExW7pX/HhH+P8AM1h10NngWkWAB8gPH0rg6KKK80/cCWiiiiiiigAoooqy9pdR2MV89vItrM7RxylflZlxuUHpkbl/MVWr6c+Bng/SPGHwEm0fVIyUuL+aSOUAb4JAFAdPQ4H4jI6GvAfHfhXVfBviK40TVotssfzRyKPkmjP3XU9wcfgcjqK8XL87o4vFVsJtOm2rd13X6nbiMFOjShV3jJfcFFZ2oXElvfK6nIKDK+oyavxSLLGJE6H9KwaKKK9o4h1FFFFFFFABRRRRRRRQAUUUUUUUUAFFFFFFFFABRRRRRRRQAUUUUUUUUAFFFFFFFFABRRRRRRRQAUUUUUUUUAFFFFFGaKKACiiiiikp1ABRRRSZpaSigAoooozTs02jNAgooop4dqRsHkYBppzS0AFFFFNopTSUDCiiiiiiigAooooooooAKKKKKKKKACiiiinK2KbRQCYUUUVJ8tISo6DNAAxk0mBx6d6ZV2FFFFO7bmph5NK/akHWgTCiiinn74PXimr1pzn5hSH5WyKBsKKKKd2+9+lNB3HDfyoLccUidaAvqFFFFK3SkDdj0pR90/WmUAwooopxyOM8UFflzS9Y/pTKBMKKKKcOeSelIT6dKc3CgUykDCiiipFHyj3pMnO1eKDwy008N+NMbCiiipDwO5pg4al3DHSgA43GgAooopT/ABU1TilX7pplAMKKKKkPTI4FINuKVOV5pABt3GgAooopflH/AOqms2fYUEcZ7U2gTYUUUUUUUUhBRRRRRRRQAUUUUUUUUAFFFFFFFd98H/hnqfxD1GdYbgWVhalfPuXjYg5IyqYGC23JwSO1VCDm+WJy43G0MFRlXxEuWK3YUUVFcTLCgZuSegqt8Kvh1rXxA1Y2+nmOCyt5EW9u3YHyVYMQQucsTtIAHfGSBzX2X4K8JaD4P0iPTdCsY4FVFWWbaPNnIyd0j4yxyzH0GcAAcVJ4O8M6P4S0GHRdDtRb2sXJJ5eRz1dz3Y+v0AwABWxXuYbDRpLzP5+4q4sr51WcIPlorZd/OXd9ui+9t0sixoWbpWZNM8z5YjHYelJLK0z7nP0Ham0ClNFJXWj41sBThSAUtJQaKTrVIhsKKO5oFKKKKKogBSjtRSr1oPSgUGgU0Ao60tIKWiiiigAooopDRRRVEhRRRRRRRQAUUUUUUUUAwpRSUooooooELRRRRRRRTAB1paQUtFFFFUgCiiiiiiigAooooooopokUdKWiiiiiimAUUUUUUUUAFFFFFFFFABSikpaKKKKACiiiiiiihCYUUUUUUUUxBRRRRRRRVAFFFFFFFFABTqbTqKKKKACiiiiiiigAoooopaQUtUAU6kFLXyF+1pN53xY8vA/c6fDGMd+Wb/2aqnhiMW+lMw6LH/Sm/tIN5/x01SLb9z7Kh9/3EZ/r+lTJ/o/h2VumVxXy1XWvUfmf1bwrD2eTYVf9O4v70mTw/wCrFc94hbzb+2h/vSD9Oa6CP/VD8a56b994kgXsmW/p/WuIvG8zUGb3P86o6y377b6DFXIvnvGPvWbqDb7tu/NYVH7p7UdzoUG1APanJ0pD0pV6V0nhGLhD9K7HWjs0mKP+9Jn8gf8AGuc8JxfKvFb3iVsfZovRC35n/wCtQ9KbN6S0KmpNiI1ydt+81eZ/7qY/M/8A1q6XWH2xN9K5rScNLcS4/jC/lz/WsZqa1ONMauJGhpJUqVElTJ0pjVE1Sv0NQvVIiQ9akWmLT1qN6q3/APx6Tf8AXM/yqy9Vb/8A49Jv+uZ/lVGDHrUkH+sT/eFRipYf9Yn+8K5k9KQ9aU9qbSKNAdaWkFLRS9qSl7UAFFFFJ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iiigAooooooooAKKKKKKKKACiiiiiiigAooooooooAKKKKKKKVQzEKoJJ6Ad6ACiiikqSCGa4mWGCJ5ZGPCopJP4Cup0DwTe3gWbUWNnD1CY/eN+H8P48+1d5pOlWGlw+XY26xZ+83Vm+pPNbQoylufWZVwji8Zadb93Dz3fov8/xCiiiuI0XwLdz7ZdTlFtH/wA80IZz+PQfrXaaToum6Wo+x2qI+MGQ/M5/E8/0rRorpjSjHY/Q8uyHA5ek6ULy7vV/8D5WCiiiiiiitD2QooooooooAKKKKKKKvaJp0mp36W6ZC9XfHCrQYYnE0sNSlWqu0Yq7YUUVzHxP8ZWPgbwlca3eL5kmfKtYOnnTEEquew4JJ7AHvgU/Q9JuNVuNkfyRKfnkIyF/xrvdK0ix01R9nizIB80jEFm9ef6D8sVZsbWCytkt7eMJGoxx1Y/1qSuec77H4PxFxXis3qOEW40uke/nLv6bL8Sn8U/iNoXgDTBNqDG5v5lJtbGJvnlPqT/AmerH8ATxXyV8QfiL4p8b3RbV9QZLMNmOxgOyBcf7OfmIyeWyfwrC8R61qfiLWrjWNYumury4bLuePooHQKBwAOAKzqKKKKyPkwooooooooAKKKKqappdlqMWLiEeZyFlXAYH6964fW9JuNMnIbLwn7kmMZ9j6GvQ6Ze28N1avbTplHHPt6Ee/wD+qtYVLaM+q4d4qxWUVFCT5qXWPbzj2f4P8Trvh/8AEPxR4IuVbR792tC+ZbOY74JOmflzwTgfMCD719ZfCv4laD8QNPZ7HdaahCoNzYzMN6dMsv8AeTJxnA9wMivh+tDw9rOpeH9attY0m6e1vLZw8br0+h9QRwQeCOK8toq/rWnyabfPbv8AMnVHxwwqhXQfvWFxNLFUY1qTvGSumfoNRXK/C3xnZeOfCVvrVqBHOP3V5B/zxmABYD1HIIPoR3yK6qiiiig3CiiiiiiigAooooooooAKKKKKKKKACiiiigjIwcYoooAKKKK5zW/Buj6gC8Mf2KbHDQjC/ivT8sGuE13wnq2lBpWiFzbjP72HnA/2h1HH4e9evUVlKjGR83mXC2Bxt5KPJLuv1W36+YUUUV4FRXrmv+EdL1TdKifZLlufMiHDH/aXof0PvXneveHdT0ZybmHfBn5Z4+UP+H41yzpOJ+dZrw5jMuvKS5od1+vb8vMKKKKx6KKKzP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TQK9K/Z5+HbfEHxzHDdRMdF0/bcag/IDLn5Ys+rkH0+UMRyBXNjcZSwWHniKztGKu/68+hdODqSUY7sKKKqatfJY2jSnBkPEanuf8ACvdf2QPh3/Yfh1vGmqQ7dR1WPbaKw5its5zj1cgH/dC+pr32mxRxxRpHGioiAKqqMAAdAB2FOJCgsxAAHJzX845tmVXM8XPE1N5dOy6L5H1NCkqUFBdDG8V3xZvsMTcLhpOvJ7D/AD7dMVgUrM0jF3JZjksSeSe/NIivJIERSzEgAAck+lIelJXPax478FaQWXUvFmh2rrnMb30e/j/Zzk/lXG6v+0F8LdPVvL16W/kX+C1s5Tn6FlCn86WHynHYj+FRlL0i/wDIcq1OPxSSA02rsOl6hK21bOUHGfmXaPzOKtQeH9QkzuWOLH99s5/LNep0lfPes/tVeGYV/wCJP4Z1e8bn/j6kjtx+al643Wf2qPFEzH+yPDWkWSnP/Hy8k7D8QUH6V7WH4Kzmt/y65V5tL8L3/AwlmFCP2jIp1dBF4akKAyXaq/cKm4fnkVbTw7YgqXeZ8dQWAB/IZr62oNfDGr/tAfFLUC4XxBHYxtxstbSJcfRipYfnXG6x438Y6wpTVPFWtXcbHJjlvZGT/vnOB+Ve3h/DfHS/jVYx9Lv9F+ZzyzamvhizlKB96u1h0nTYm3LaIT/tZYfkatwwwwgiGGOMHqEUDP5V+g2seINB0YZ1fW9N04f9PV2kX/oRFcdq/wAbfhdpchjn8XWszjtaxSTg/wDAo1K/rXwUeaSvbw/hthI/xq0peiS/PmOeWbT+zFf19xw8dndyKHjtpnVuhVCQe3Bq5FoepM4UwrGP7zSAgflmuvor7B1j9qDwPbKy6bpOt38g+6WjjijP4liR/wB81xus/tV6tIpGj+EbG1bnDXd08wPvhQn86+cKK9vD8EZNR3p8z82/0aX4HPLMcRLrY5qHw3OSfOuY1HbYpbP1zirUXhu2CAS3Ert6rhR+XNbdFeuaz+0T8T9QYm31Sy0xT/DaWSEfnJvP61xWsfEHxzq+9dQ8Xa3Oj/ej+2usZ/4ACF/SuYor3MPk+Aw38GjFekVf79zmlXqy+KTKEWj6bGVYWwYj+8xOfqOlWobe3hJMMEUZPUogGfyqWinMzMxZmLEnJJPJptFFeiZBRRRRRRRQAUUUUUUUUAFFFFFFFFABRRRRRRRQAUUUUUUUUAFFFFFFFFABRRRRRRRQAUUUUUUUUAFFFFFFFFABRRRRRRRQAUUUUUUUUAFFFFFFbXh/wp4m8QY/sXQdRv0J2+ZDbs0YPu2No/E16P4e/Z48eagQ+pHTtHjz8wnn8yTHqBHuB/FhWkaU5bI8zG51l+B/3itGL7X1+7f8AopHdEXc7Ko9ScVXlvrdMjcXIOCFFePUV9VeHf2bPC9oVk1vWdR1R1OdkQW3jYehHzN+TCvSvDfw98E+HSjaP4a0+CVDlJnj82VT7SPlh+ddMMDN7ux8fjvEnK6F1h4yqP0svvev4Fmis2TUm/5Zxgc9WOaryXdw/WVgM8Y4r4v8M+BPGPiTYdF8OahdRSfdm8rZCf8Ato2E/WvTvDP7Nvii8CSa9q+n6VGwyY4gbiVT6EDav4hjX1TRXVDA018Wp8Zj/ErM691h4xpr/wACf3vT8DYeSOPG91XPTJ61Wkv4Fzt3OcemBn05rKpRXk3hn9n/AMA6SFe/hvNZmGDm6mKoD7Km3j2bdXpejaPpOi2xttI0yy0+EnJjtoFiUn1IUDmr1FddOnCHwo+Kx2b47Hv/AGmrKXk3p92xdkv5T9xVUH8SKrSSSSH945OexPH/ANamDrS0UUUVqeaFKOtFAoooopiFFLigUtBpKU0lUJiUtFA60GlFRXVxb2lu9xdTxQQoMvJI4VVHqSeBXm/iz45fD/Qd8UOpPrFyvHl6enmL/wB/CQhH0J+lTKpCCvJ2OzBZZjMfLkwtJzfkr/e9l8xwoxQqsxwoJ9gKsR2kjfewo+ua9NqrqWoWGl2j3mpX1tZW6feluJVjQfUnAr5b8YftGeKtS3w+HrK00SAniUjz5/zYbBn02kj1ryPXdb1jXbv7XrWqXmoT9A9xKzlR6DPQewriqZlCPwK599lfhhj69pYyaprsvel/kvvfoVxT0RmOFBY+1XY7WJeuWPvU4AAwAAPQV9T+Mf2hfBukF4dFiudeuB0MQ8qHPoXYZ/EKR714n4z+N3jzxHuhi1BdHtD/AMsdPBjY/WTJf8iAfSvM6K8+rja1TrZeR+k5VwTk+W2lGnzy7y1f3bL5Ipx2rHBcgew5qxHDGnRcn1PWpKKfI7SO0kjFmYksxOSTTKKK5D6wKKKKKKKnsrS6vrqO0sraa5uJW2xxQoXdz6ADkmk2krsAoooqCivZ/Af7PPi/XDHca+8Xh+zPJEv7y4Ye0YOF9PmII9DX0B4B+EfgnwaUnsdMF5fpg/bb3EsoPqvG1PqoB9zXyWacZ5dgbxhL2ku0dvm9vuv6Hp4fKq9bVrlXn/kFFU7nUreLIVvNb0Xp+dZlzqNxMSFby09F6/ia+Yfh98F/G3i7ZcCx/snT2wftV8pTcpwcomNzccg4Cn1r6L+HvwO8FeFPKubq1/tzUkwftF4oKKfVIvujnkZ3EdjXqNFfm2bcX5jmF4qXJDtH9Xu/y8j3sNllChra78zXury3t8h3y391eTWVc6ncS8R/ul9jz+f/AOqqNFJ9OKSiivlj0gPU85+tFFFLSUHpRQNBRRRRSUtJQCCnU2nUUHvRSN0oGFFFFcJ8fNQbTfg94juFODJa/Z/+/rrGf0avhmvrn9r/AFD7L8MbaxVwHvdRjRlzyUVXYn3+YJ+dfI1fs/AFD2eWyqfzSf3JJf5nyeeT5sQo9kWtIUtqEfy5ABz7cVv1jaCrG4kfjaFwfqT/APWNbNFffnw3sTpnw+8PWDIEeDTYFkA/v+WN365r4T8Oac2seIdN0lCQ97dxW649XcL/AFr9CwAqgAAADAAr9KwEfiZ+GeKWJtDD0F1cn91kvzYViXrFruQnHDEce3FbZOASeAK59iSdzck9T3Joooor0T8gQmKKWkoooopDExRiloooooosAmKMUtFFFFFIBpopTSUUUUUANbrRiiiivgf4m3IvPiP4luVYOkmq3JQjoV81sdPbFfe8jrHG0jnCqCxPoBX513k73V3NcyHMkrtI31Jya4Mc9Io/V/C6lerianZRX3t/5BiujhXy4kjznaoGa56JTJIqLwS2BXR1DRRRXnH7CFFFFFFFFABRRRX2L+y3EsfwfsHUnMtzcM2ex8wj+QFbvxc8Aaf4+8OGyn2QahAC9jdEcxP3U/7BwMj6HqBVD9m+PyvgvoCnGSs7cd83Eh/wr0SvwDM8ZVw+cVq9GVpRnKz+bPvsNShUwkITV04r8jJ1n/j6X/cH8zUVjdNbvjrGTyP60uqHN7JyeAPw4qtX576/pGoaDrN1pGq2r217avsljbsex9wQQQe4INUK+yfjv8MYPHOjfbtPSOLX7ND9nc4HnryfKY/+gk9D7E18eXdvPZ3c1pdQyQzwuY5Y3XDIwOCCOxBr9h4fz2lm+H51pNfEv1Xk/wDgHyGYYGWEqW3i9mdErKyhlIIPQilrI067MLCN+Yz/AOO//WrXqGiiiveOAKKKKKKKKACiiiiiiigAooooooooAKKKKKKKKACiiiiiiigAooooooooAKKKKKKKKACiiiiiiigAooooooooAKKKKKKKKACiiilzQKSigAooopcUUCloAKKKKSig0daACiiiloIpKKACiiikop1JQAUUUUlFFFABRRRRRRRQAUUUUUUUUAFFFFSHDAUjcLjvmmU5RxlulMq9wooopQwI+alG32/Om4U9KF4bmgLhRRRQQxNKrc4ahg27NI/3jQGwUUUU7aPT9aRjgACm0lFwuFFFFPQ9qZSg4OacRu5H5UC3QUUUUJ92mr1FP+6vvTB1oG+gUUUU6TqKavJApxG7oRQPl60A1qFFFFI55py4Ye9R0UCuFFFFSbRSE7jheaZTk7/SgdwooopVyp56GlIU85FIgOTkcUhHzYFABRRRSluMClwGUYpuFHeggjntQAUUUUp4WmUtJSE2FFFFFFFFAgooooooooAKKKKKKK9s/Z38F+FbnVE13xZrnh2TZkWulTXaNIz5/wBY67sYGOFIbOcnGBnSlTdSXKjzs1zKlluGliKibt0Wrb7f8HoFFFQXjyLHtjRyW7qOlY/wO+E1944vRqGq29za+HVVgbhHEbzOMgCPKndg9TjHBGc8V9deH9G0vw/pFvpOjWUVnZW67Y4oxwPck8knuTkk8mrdrHbw20UNrHFHbogWNIwAiqBgAAcAVJXuUMPGktNz+e+I+JsVndbmn7sFtG+i833fmOuLhIQN2Sx7Csx3eV97HJoYNuO/duPXd1pKSlopDXTY+XbCgUooopKKKohsKXuaBzQKDRRRVENgKWiigUCigUAIKdSUo6UGgUh60tMBRS0DpRRRRQelMAooopKKKKZIUUUUUUUUAFFFFFFFFAMKUUlLRRRRQIWiikooooqgFFLSL0paKKKKYBRRRRRRRQIKUdaSlFFFFFNCFooooooopgFFFFFFFFABRRRRRRRQAUtIOtLRRRRQAUUUUUUUU0JhRRRRRRRQIKKKKKKKKoAooooooooAUdaWkFLRRRRQAUUUUUUUUAFFFFKKKBRVAKKWkFLXxf8AGJ/tfx411wpAW4VTn/ZiVc/pVjXm8nw8qdCxqj4sJu/jL4pm5+TVLiPn2kK/+y1L41k8uxgiH93NfKy1nJ+bP65yaHsstoQ7Qiv/ACVErHEH/AawNJHm+IJ5M5CIB+JzW5ctttCf9msfwuu6W7m9ZMA/SuTtPvO/pmss5kvB/vVpw/LaSN7Vn2C775awn0R3I3TTu1NP3qVvumu/8Kx4VKteI33akV/uIq/pn+tP8MRfKn4VU1WTzNQuG7eYQPoOKKztTSOqC0MXX5NsLVi6MuLPd3Zix/PH9KveJZMQv9Kr6eu2yhBGDsGR745qoaYacaaa5BstJUqdKiSpl6VG9RPUjdqiamjOQ9akFMWnrUb9aqX3NpN/1zP8qtHrVW9P+iS/9c2/lVGEhwqWH/WJ/vCo161JD/rE/wB4VzR602lNJSLNAUtAoope1JSmgAooop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OVWZgqqWY8AAck123hjwU0my61gFV6rbg4J/3j2+lVGDk9D0MuyvE5jU9nQjfu+i9X/TCiiiud0DQNQ1iUfZ49kIOHmcYUf4n2Fej+H/DenaOoeOPzrnHM0g5/Afw/wCea14Yo4YlihjSONRhVQYAHsKfXZCkon6pk/DOFy5Kcvfqd309F09dwooooooorU+kCiiiiiiigAooooooooAKKKKKKKKACiiiivQ/Blh9i0hJCD5tyA7kDnH8I/LJ/GuCsIPtV9Bb/wDPSRU646mvVlVVQKgUBeAAeg6Yz61lUelj8z8R8xlToUsHF/E7v0Wy+/X5BXx7+0z4sk8RfEWfTYZS1hoxNrGB0MuR5rY9dw2/8AFfWXibUho3hvU9XKhxY2ctztJwDsQtj9K/P24mkuJ5LiZzJLI5Z2ZslmJ5yfUk0lFFFc5+QEdFFFFFFFABRRRRRRRQAUUUUUUUUAFFFFZPi2yW80osoBmgG9Pcdx+QB/AVwFesNhgVK5U5zxwf8mvL9Qg+zX09v1EcjKCOhAPBropPSx+veHGYynRq4OT+GzXo9/x1+bPUP2afFz+G/iNbWEsu2x1graTL28w58pvruOM+jmvsavztikeOVZIyVZW3Kw45ByCPoa/QDwrqf9teGNK1jaFN9Zw3JUdAXQNj9ar0UUVqfpppUUUUUUUUAFFFFFFFFABRRRRRRRQAUUUUUUUUAFFFFFFFFABRRRRSOqyIyOqsrDBUjII9KWigTVwooorivE3gWCcNc6OVhl5JgJ+Rj/sn+H6dPpXn17a3Fnctb3ULwyr1Vxg17tVDW9HsNYtxFew7iM7JF4dPof6dK56lFPVHxmc8IUcTerhfcn2+y/8AL5aeXUKKKK8Rore8T+Gr7RJNzjz7Un5Z1HA9m9DWDXK007M/M8Tha2FqOlWjyyXQKKKKKKKKR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ooAKKKKs6VYXmqalbabp8D3F3dSrDDEgyXdjgAfia9l1L4kah8JbceAfAkmntJZg/2vqTQeYbi+P+s2ZONiYCDI5Knj1wfCw/4Vx4H/4TK4UR+JtcieDQI2+/a25BWW8I6gkEpGeM5LYYV5eTk+9eLUoU81qNVY81KDtZ7Sl1fmo7Lu79kbqTor3fif4L/giOyohd2CqBkknAAqi9jDfHzryNmz/q0LEbF+nqep/LtU7nz7gwjPlx4Mn+0ey/yJ/Drk1YrvtY+M3xQ1UEXPjLUYgRj/Rdtt/6KC1yGr61rOsSeZq2rX+oPnO66uHlOfqxNZ9FehQwOFw/8GnGPokvyM5VJy+J3Ksem2EaBFs4SB/eQMfzPNWgABgDAoooooorqICiiiiiiigAooooooooAKKKKKKKKACiiiiiiigAooooooooAKKKKKKKKACiiiiiiigAooooooooAKKKKKKKKACiiiiiiigAooooooooAKKKKKKKKACiiiiiiruk6Tqmrz/Z9K029v5v+edtA0rfkoNCRM5xguaTsgoooJAGScCqVFejaF8E/iRq2xxoJsYm/wCWl5MkWPqud/8A47XfaF+zJqTgNrnii0tyDylnbtLn/gTFcfka1jQqS6Hg4vinKMJ/ExEb+Xvf+k3CioJLy1TGZkP+7z/KqsurQqP3cbsc9+BXz3RX2HoX7Pnw8047ryDUNWbj/j6uiqg+wjC/rmu/0Hwn4Y0HadG8P6ZYuox5kNsqyEe7Y3H8TW0cJJ7s+YxniXl9PShTlN+dor9X+Bo0Viy6rO27YqIO3cj/AD9KrS3VxJndM5BGCAcCviXw/wDD7xtrxjOl+F9TmjkGUlaAxxH/ALaPhf1r0Hw/+zj40vgkmrXmmaTGT86tIZpV/BBtP/fVfWlIetdEcHBbnyuM8Scyq6UIRgvvf46fgdBJLHGQJJEUnpk4qtJqVquNpZ8/3V6fnWItLXh/h/8AZt8KWgV9Z1fUtUkB5WPbbxsPcDc35NXonh/4b+BNBA/s3wtpqOpysk0XnSA+zybmH511dFdEKMI7I+SxvEWaY3+PXk12vZfcrL8DRk1V8fu4VU/7RzVeS8uZOspUZzheMf1qtS0DpgcCiiitkeKKWLNliSTzkmnCmrThRRRRTExaUUlLRRRRTJCnDpTadRRRRVITFFFAooorm/Evjzwb4b8xdZ8SafbSx/ehEu+Yf9s1y36V5h4m/aS8NWe+PQdHv9UkBx5kzC3iPuPvMfoVFRKvTh8TPZwHDuaZhb6vQk13tZfe7L8QpV6VLHbTuTiNhz/FxVmOwbjzJAPXb3Fe51W1LULDTLRrvUr62srZPvS3EqxoPqTxXyJ4n+PvxA1cNHZ3Vpo0JyNtnD85Hu77iD7rtrzTVdU1LVrr7Vquo3d/cYx5tzM0j4+rEmuWeYwXwq59rl/hfjKtpYuqoLsvef6L8ymKckbPkKpbkZxWlHbQp/DuPq3NTDgYHAr678U/Hr4f6KzRWt5c6zOpIK2UWUB/32wpHuu6vJvFX7R3iu/3xaDp1lo0RHEjf6RMD65YBPzQ14jRXHUx1WfW3ofdZdwDk2Cs5U/aS7yd/wANF96Znx2UjffIQZ57mrEdpEv3ssfc8VYorW8ReJdf8RT+drmsXuoMCSonmLKhP91ei/gBWTRRXI227s+wpUoUoqFOKSXRaIRVVRhVAHoBS0UUUUUUjQKKKKKK0dC0PWNevPsei6XeahP3S2haQgepx0Hua9f8G/s3eLtTKzeIry00KAnmPInn/JTtGf8Aez7V52PzfBYBXxNVR8uv3LX8DejhqtZ/u43CikdlRSzsFUdSTgCqVxqlvHkR5lYZ6cD8/wDDNeH10/g3wF4u8XOP7A0O6uos4NwV2Qqe+ZGwufbOfavrTwV8D/AHhnZM2lnV7xf+W+oESgHjpHwg6cHaSPWvSo0SONY40VEUBVVRgADsPSvhcx8Q6cbxwVO/nLRfctfxR69DJJPWrL5IvVHPNFCu6WRVHv1NYlxql1JkIViX/Z64+tUiSSWYksTyT1zXzl4H/ZmhTZc+MdaMrdTaafwv/ApGGT9Ao9jXuPhLwj4a8KWv2fw9o1pYKVCu8aZkcdfmc5ZvxJrdNJXwOY59j8y/3io2uy0X3L9T2sPg6ND4I6/ia9xrCjKwR7v9pun5Vm3NzPcH97IWHYdAPwqIUtFFFFeQdQUUUUUhpaQ0AFFFFJRRRQMKKKKKKWkoH0Ciiig9KSlNJQCFFLSCloprdqdTX600NBRRRXzJ+2lqgk1jw7oytgwW8t04B672Cr/6Lb8zXz1Xpn7TWrf2p8YdVVXDxWSRWkZ9NqAsP++2evM6/oLhnDfVsqoQ/u3/APAtf1Ph8xqe0xM35/lobGgoBBJJzktj8AP/AK9aNV9MQx2MSnGcbvzOf61Yr0H9nfTBqnxh0GN1YxwSvdMR/D5aMyn6bgo/Gvtqvl39jTSzN4s1vWT920sktwMd5X3Z/KI/nX1FX2mCjanfufzv4j4r22b+zX2IpfN3l+TRDetttJSc/dx+fFYtamrNttgucbmGR6j/ADisuiiiius+BQHpSUGiiiiigYUUUUUUUUAFFFFFFFFSA2iikaiiiigBKKKK5/4lXv8AZ/w88RXquEeLTLhkJ/v+W239cV8CV9q/tKX32H4N63htslx5MCe+6Vdw/wC+Q1fFVeZjn76R+2+GNDly+rV/mnb7kv8AMnsV33cQHXdn8ua3qxdJTdehs/dBb+n9a2qKKKK4j9LCiiiiiiigAooor7n+C9t9l+FPhmL10+OTpj743/8As1dhWP4JtTY+DNEsWGDb6fbxEY6bY1H9K2K/m7HVPaYmpPvJv8T9Hox5acY9kjE1Mg30mCO3T6Cq9SXf/H1L/vn+dR0hrxT9or4Vf8JHayeKfD1rnWYEzcwRrzdoB1A7yAfiRx1Ar2qitstzGvl2IjiKL1X3Ndn5E4nDQxFN057CGtHTbzaRBKeP4Se3tWbSivzqor6J/aU+FOz7R428N23y8yanbRr09ZlHp3b/AL69a+dq/eMpzWhmmGVej811T7M+ExeEnhajpz/4c6SiqOnXhk/cyn5+x9f/AK9XqKKKK9M5QooooooooAKKKKKKKKACiiiiiiigAooooooooAKKKKKKKKACiiiit3wf4X1TxZeyaforWkl+F3R2stwsTzjvsL4UkDkjOcc84OMKpbaea1uIrm2mkgnicPHJGxVkYHIII5BB71UGr+9sY141ZU2qLSl0bV1fzV1p80FBOBk0UV0OueAPG2i7zqXhfVYY0+9Ktuzxj/ga5X9a5o8GvqX4FfGyHXPI8N+L7iODVThLa9b5Uuj2Vuyv6Ho3Tg4B9g1vw54f1zH9saHpuoEDANzbJIR9CRkV60Mtp1489Gf3n5ljOP8AHZPiXhs0wmveL0a7q61Xz02eogIPQg0tRSR9Sv5VEGYdGNfnzRX2ZrfwJ+G+pK/laTPpsrHJks7pwR9Fcso/KuG1v9mW2Ys+i+Kpoxj5Yry2D5Pu6kY/75rGeVV47WZ6uD8ScjxH8SUqf+KP/wAjzFqiq4mYeh+op4nHdSK+bKK9Z1v9n74h6eSbS20/VV9bW6CnH0k2/pmuF1zwX4t0RXfVfDeq2kafele1fy/++wNp/OuOeHqw+KLPqcHnmW4231evGT7KSv8AduS0UwSoe+PrTgQehBrAooorE9UWiiiilFJRQAUUUU6kNApaACiiikoooFABRRRRS0lFABRRRRikpaKACiiikopcUlABRRRRRRRQAUUUUVI3KjFR05Wx9KBoKKKKVAd1NPWlLZptMGFFFFP38dKZRRSFcKKKKKKKKACiiiiiiigAooooooooAKKKKKKKKACiiiiiiigAoooopQcGkooAKKKKeW46Uidfem0UXHcKKKKc3U0vROaA/HIzSM2aY9AoooptFFFIkKKKKKKKKACiiiiloAooAKKKKKKKDQAUUUVf0rWNX0mTzNL1S+sHzndbXDxnP/ASK7DR/jJ8SNLVUh8UXFwgP3bqNJy31ZwW/WuANFXGpOPwuxxYnLsJiv49KMvVJ/mB6VG0ELDBjX8BipKK9x0j9pTxZAVXU9G0i9QDkxh4XP1OWH6V2Gj/ALTHh+ZT/a3hvU7Nu32aVJx+bbP5V8v0hreONrR6nz2K4FyPEb0eV/3W1+F7fgQNaQnpuXjsaiayODtkBPbIxVyivtPSPjd8NdRCr/wkH2SRv4Lq3kTH1bBX9a7LR/Enh7WTjSdd0y/buLa6SQj6hTxX580V0xzOa+KKPnMV4WYGf8CtKPraX/yP5me1pKvQK30P+NRtDIud0bDHfHStSiv0bor4C0fxj4s0cKul+JNWtI1ORHFduEz7rnB/EV2Oj/Hj4kaey+bq1vqCAY2XVqhH5oFY/nXRHM6b+JM+cxXhbmENaFaMvW8X+TX4mTRWqyqwwygj3FMaCFjkxj8OK+zDR2r5k0f9prVo1xrHhayuTx81rcNDj8GD5/MV2WkftH+CboqmoWGsaex+8xiSSMfirbv/AB2uiGNoS+0fO4rgbPcPvQcl/daf4J3/AAM0U6rZs0xw7Z7ZpptGH3XB+or2ilriNH+LPw51UkW3i3T4yP8An6LW3/o0LXXWF9Y6hB59heW13F/fglV1/MV0xnGXwu587icBisLpXpSh6pr8yvRUht5hn5QfoaYVZQNylfqKs0Gig1aONiUUUUlFFFMQUUUUUUUUAFFFFFFFFAmFOpo606iiiihAFFFFFFFFUAtFFFFFFFMAooooooooEwpRSUooooopoQtFFFFFFFMAooooooooAKKKKKKKKAFFFAooooooAKKKKKKKKaEwooooooopiCiiiiiiimAUUUUUUUUAKKWgdKKKKKKACiiiiiiimgCiiilHSiiimAo6UtFJXxShW88f+Ib0biJtVuGG7rgyMefzqDx7Lm5WP+6uKl8Ff6TcS3fzEzzPIS3U5Y9feszxjL5uqv8A72K+Tb925/YlGn7KhGHZJfcM1h/Ls2PoKp+FE26YH/vsW/Wl8Ty+XYv9KtaJH5WmQJ6IKypzs08+5qvoS77zOO9TamdtrGvTvUnhePdNu96yl8SLWxcH3qJThDQvU0y5OIzXo3h5RHFvPRRk/hWC7FmLHqTk1v2/7nR7h+n7sj8+P61z5qcR9lHWjk/E7FvkHVm2j61YQYA4wOgqnqp8zUoI/wDpoD+XP9KupTWpjU401q5gJEqVajQVKtRt1qJqlf8ApUL96pGUh609aYtSCoycVUvv+PWX/rmf5VaY8Gqt9/x6zf8AXM/ypmMhy9alh/1i/UVGtSRf6xf94VzRpKWkpFmgOlFFFFKetJ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q1p1jdahdLbWcTSyN2HQD1J7CrGg6PeaxefZ7VcKvMkpHyoPf39q9U0LR7PR7XybVMsf9ZI33nPv/AIVrTpOR9JkPDtbM5e0n7tNde/kv89kFFFFZ/hbwva6Oqzzbbi9xzJj5U9l/x/lXQ0UV2xioqyP1vCYOjg6SpUY2igooooooopnSFFFFFFFFABRRRRRRRQAUUUUUUUUAFFFFFFFKis7BUUsx6ADJoE2krsKKKZPNFbwPPPKkUUalnd2CqoHUknoK0PDX/Ies/wDroK9KrivDPh/Ul1C3vZohBHG4bDn5j+A6fjiu1rCq9j8Q8QMZh8Vj4OhNSSjZ2d7O7OR+NsjxfCbxK0bFCbF1yPQ4BH4gkV8NV9W/Gf4teBZfCWr+G7O+fWLu8tpIFNmu6KNyPlZpMgEA4PylulfKVFFFFYnwgUUUUUUUUAFFFFFFFFABRRRRRRRQAUUUUV554lXbrt0OvzA/mAa9DrjvEOg6i97PeQxiZHbd8h+YZOOn+FbUnufc8AYyhhcwm681FONld2u7r/IK+3fgHK83wf8ADjuckWxT8FdgP0FfEVfU/wAEfi14Ht/CGk+Gr++k0q7s4FhZ7xAsUr5OWVxkAZz97bXN0U5lZG2spVu4Iptbn7immro9voqO3mhuYEuLeWOaGRQySRsGVgehBHBFSUUUUUDCiiiiiiigAooooooooAKKKKKKKKACiiiiiiigAooooooooAKKKKKKKKACiiikljSWNopUWRHBDKwyGB7H1rzzxd4Le33XujI0kPV7fqy+6+o9uv17eiUVE6aktTy80yjD5lS5Ky16Pqv67BRRRXgVFeneMvCEeob77TVWO75Z4+iyn+je/fv615pLG8UjRyIyOpKsrDBBHY1xTg4vU/IM2yfEZZV5Kquns+j/AOD3QUUUUyiiioPK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1+Fnhix1m9vNb8RM8PhjRIxc6nKvDSc4jgQ/35G+UcjjJz0rnfDOi6j4k1+y0PSbcz3t5KI4k7Z7k+gABJPYAmut+KGtadZWNp8PvDFys+iaRIXurtDxqV8RiSfjjYPuJ1+UZyc152NqznJYWi7Slu/wCWPV+r2j567JmtOKS55bL8X/W4VFcSlAEjwZX4QfzJ9h/9bqRT5HWONpHbaqgkn0FRWyOWNxMuJGyFH9xew+vc+/sBXO+PPE974u8TXOtXipCHxHb20fEdtCoxHEg6BVGBwBk5PUmsGiiu2lShRgqdNWS0SM23J3ZJBEsMSxrkgdSepJ5JPuTzT6KKKKKK0EFFFFFFFFABRRRRRRRQAUUUUUUUUAFFFFFFFFABRRRRRRRQAUUUUUUUUAFFFFFFFFABRRRRRRRQAUUUUUUVe0rSNW1aXytK0u9v5M42W0DSn8lBppXJnOMFzSdkFFFBOBk8CqNFeg6N8GfiRqgV4/DU1tGTgtdypDt9yrEN+Qrt9G/Zn8RzN/xN/EOl2Sn/AJ943nYfUHYP1rWOHqS2ieHiuKMowv8AExEfk+Z/dG7CionubdRkyr+Bz/KoX1CBSQodj2wODXg9FfV2jfs2+ELba2p6tq1+4PKoyQoR7gAt/wCPV2+i/Cb4daQS1r4T0+ViOTdBrn9JCwH4VtHA1HvofN4rxJymlpSjKb8lZfi0/wAC3RWbJqT8bI1X1yc1BJe3Lbv3m0H0HSviKwsbzULgW9jaXF1M3SOGMux/Ac12eifCH4j6sN1v4VvYFzgm822+PwkIJ/AV9tWdpa2VutvZ20NtCv3Y4kCKPoBxU1bRwMV8TPnMV4oYmX+70FH/ABNv8uU2aikubeMHdMnHUA5NYjs7kb3ZiOm45xUbV8saJ+zV4ouGRtX1zS7CMjkQh53X2Iwo/wDHq7rQ/wBm3wha7X1XVdV1GQHlUZYY2/AAt/49XttFbLC049D5rFccZ3idPbcq/upL8d/xNeXUoFJCh3OOwwM/jVeTVJMfJEo9cnNZ9BrjdD+Ffw80cf6H4T01z13XKG4IPqDIWx+FdhBDDBCsMESRRoMKiKAAPYCnUvatVFR2R85iMbiMU+avUcn5tv8AMsSX104I8zaDz8oxj+tV5Hdzud2ZvUnNJQelAoFHagUmYIbSUtJS0goNHahAFAopaBRR2pKpEirS0DpRRRRRVITAdaWgUUUVg+IPGfhPw+XXWPEWmWcidYnuF83/AL4HzH8q888QftE+BLDcumx6lq74+VooPKjJ9zJhh/3yaiVWEd2epg8jzHG2+r0JSXezt970/EVadUsVrcOcLCw75IwMVZi02U43uqjH1New0V8teIP2lfEl0CmiaDp2nKRgtO7XDg+oPyj8wa878Q/FDx/ruVv/ABTfiMggx2zi3Qj0Ij2g/jmsJY2mttT6zB+G+a19azjTXm7v8NPxKVLWpFp8K4LlnOOQeAasRwQx42RqCBgHHP519p6/4m8O6Au7Wtc0/T+NwW4uFRmHspOT+ArzfxF+0N4C00smnnUNYkwcG3g2R59C0m0/iAa+RHZmYsxJYnJJPJNNrCWPm/hVj63A+GWX0rPE1JTfl7q/V/iY8MEsmNkbEEcHGAfxq1Fp8hx5jKvt1IrSor3TxH+0p4mu90eh6Lp+mIRgPMzXEg9wflX81NeaeJPiF428Rb11fxLqE8TjDQpJ5UR+saYU/lXLUVyzr1J7s+wwPDuV4Czw9CKfe1397u/xKsdjCv3tznHfgZqxHHHH9xFXjGQKdRRRRRWR7QUUUUUUUUAFFFFFFdR4W+H/AI08T7G0Tw3qFzE/3ZzH5cJ/7aPhP1r1bwr+zJ4hugsviLXLLTEOD5VshuJPcE/KoP0LV5ONz7LsDf29ZJ9t39yuzppYSvV+CLCio5p4YRmWVE4zgnk/Qd6pT6xbpkRK0pxkdgf6/pXgNaOhaHrOu3X2XRdKvdRm4yltC0hHucDge5r7G8KfAX4d6EUkn02bWbhTkSahLvX/AL4XCEfUGvStPsrPT7RLSwtILS3T7kUEYRF+ijgV8djvETDwvHC0nLzei+7V/kenRySb1qSt6GjSOyohd2CqOpJwBWDPq905Pl7IxnjAycfjVF5JJH3SOznHVjk4r5H8Jfs5eN9VKSa1NZaFbnqJHE02PUIhx+bCvYfCP7PXgLRdkupR3Wu3C4JN1JtiB9kTHHsxavXqK+Mx/GGa426dTkXaOn47/iepRy3D0vs3fn/VjoJ9UtY8hWaQgkfKOPzqhPq9w+REqxD8z/hWbRVXTNO0/S7JLLTLG2srZPuQ28QjRfoq4AqyaWkNfMyk5O8ndneh8skkrbpHZzjHzHPFNFJSiiiiipGFFFFIaSg9aKoYopaQUtFFFFAwoooopDS0h60AgooopKKKKBhRRRRRRRQNhRRRQaSg9aKBiilpB0paKiuJore3kuJnCRRqXdj0UDkn8qlrhPjzrP8AYfwl1+6U4kmtjaxjODmUiPI9wGJ/CunB4eWJxEKMd5NL73YirNU4Sm+iuFKis7qi9WIA56mkq1pMfmXyZXIXLH2x0/XFfFHiPUpNZ8Q6jq8q7XvrqW5Yehdy39az6KK/pWEFCKjHZH58227s3lUKoVQAAMADtS0UV9a/siaQbL4bXGqSRhX1G+dkf+9GgCD8mElezVzXwr0f+wPhzoGkmMxyQ2UZmU9pWG+T/wAeZq6WvoKUeWCR/Lef4z67mdev0cnb0Wi/Cxmaw2ZUTHAXOfc//qqlU162+7kO3HzY/KoaKKKK0PKENFB60UUUUUAFFFFFFFFIApD0paQ0UUUUgEpDS0hoooooASiiivDf2yNQSHwPo+mZIkudR84e6xxsD+si18rV71+2ZqRm8V6FpPa1sXuM+8r7cf8AkIfnXgtePineqz+ieBcN7DJKN95Xf3t2/Cxo6Iql5H7hQP1P+FalUdGXbas23G5jg46j/OavUUUUVzn14UUUUVZ021a91G2s0+/PMkS/ViAP51Wrq/hDZHUPih4atgu4f2lDIw9VRg5/RTWGJq+xozqfypv7kaUoc84x7sKKKZcMVgkZeCFJH5V91IqqoVVAAGAAOntTqSg9K/ms/RznySzFmOSeSSaKKQ0lFFFNlCU4U2nUjAMCrYII5BHWvlT9oj4Vnw1dyeJ/D9v/AMSW4f8AfwoOLSQnsB0jJ6eh49K+qzUV5bW95aTWl3DHPbzIY5YpFDK6kYII7jBr2cjzqtlOIVWnrF/Eu6/z7M48dgoYulyS36PsKrFSCCQQcgg1r2F15w2PgSAfnWPTkZkYMrYIPBFfnhRXpvx1+GVx4F1j7bYI8ug3jn7PIeTA5yfKY/QZB7j3BrzKv3bBY2jjqEa9F3i/6s/M+Dr0J0JunNao6GioLK5FxHyMOPvD+tT0UUUV1mQUUUUUUUUAFFFFFFFFABRRRRRRRQAUUUUUUUUAFFFFFFFFABRRRRX0D8DPjg9iYPDnja6aS14S21KQktF6LKepXphuo75HK/P1Fb0MROhLmgzyM6yTCZzhnh8VG66Pqn3T/pPqFRyR7uV61JRX6MRSRyxJLE6vG6hlZTkMD0IPenV8hfBD4x33g2WLRdbaW98Ps2F53SWZJ+8nqnqn4juG+s9I1Gx1bTYNS0y6iu7O4TfFNG2VYf54x2PFfT4bFwxEbx37H848ScL4vIa/JVV4P4ZLZ/5Py+66KnekNWZIww9D61WYEHBGKtUUUV0s+aEooorF1vwl4X1tmfV/D2l3sjDBkmtUZ/wbGR+dcNrfwD+HOoj/AEewvdLYnJa0u25/CTeB+Ar1OisJ0ac/iimetg87zHBW+r15RXZSdvu2HB3B4Y08TOOuD+FRUHpXzprf7MqZkfRfFTAfwRXlrn83U/8AstcPrP7P/wARdPI+zWlhqg6k2t2ox+Emw/lX2HRXJPLaEtlY+owniPnmH+OcZr+9Ff8AtvKycXC91Ip6zRn+LH1qpRXwHrfg3xZoqtJqvhvVbONeDLLauI/++8bf1rCFfozWLrfhLwvrbM+r+HtLvZGGDJNaoz/g2Mj865J5R/LI+owfiv0xOG+cZfo1+pdBB6EH6UtUaBJIp4Zq+ABS19i638A/hzqI/wBHsL3S3zktaXbc/hJvA/AVwXif9mmSO1uLjw54iaeVVzFa3cAUufTzAcA+ny4+lck8trx2Vz6rBeIuSYlpSm4N/wAy/VXX3l6iqguJP9k1Ityp+8pX36187UVd1rS9R0XU59N1Wzms7uBtskUq4YH+o9D0I5qka4WraM+4hOM4qUXdMnooHIyORRQKKBRSKCiiijNGKOtBoEFFFFFJSiloGFFFFNopcUlABRRRRRRRQAUUUUUUUUAFFFFFFFFABRRRRRRRQAUUUUUUUUAFFFFFFFFABRRRRRRRQAUUUUUUUUAFFFFFFFFABRRRRRRS0AFFFFJRS4paACiiikApe1JRQAUUUUUUUUAFFFFHWg0daBQAUUUUClopDQAUUUUGkoooAKKKKKKKKACiiiiiiigAooooooooAKKKKKkt5preZZreV4pFOVdGKsD7EVHRQJpNWYUUUV1+kfE34gaS4a08W6qcdFnnM6j/AIDJuFdhpH7RHxAs1C3Y0rUhxlp7Yox/79so/SvIKK2jiKsdpM8jFcPZXiv42Hg335Vf71qIUUnJVSfcVG1tERjBH0NS0V9JaR+03bsyLq3hOWNf4pLW8DH8EZR/6FXY6R+0D8Or7H2m61DTP+vq0Zv/AEXvr48orojmNdbu585ivDnI6/wQlD/DJ/8At3MVmtF/hcge9Ma1kGSNrfoauUV96aR4/wDBOrKn2HxVo8jP92NrpEkP/AGIb9K6VWDKGUhgehB4NfnNV7StY1fSZPM0vVL6wfOd1tcNEc/VSK6Y5q/tRPnMV4UU3rh8S15Sjf8AFNfkUDDKvVSfpTCCDg5BHrWlQa/QyiviTR/jH8SNLVUh8T3Fwg/huo0nJ+rOC3612Wj/ALSniuAquqaLpF6gGCYg8Lk+pOWH5LXTDMqL3uj5zFeGWcUtaTjP0dn+KS/EzRS1eaKNhyi/gMUw20ZPG4fQ19U0V4Po37S/h6YY1fw7qdmxP/LtIk6/iTsP6V2Wj/G34balsX/hIPscrfwXVvJHt+rY2/rXTDF0ZbSR85iuEs6wv8TDS+S5v/SblOlFTm1OOHBP0pDbyD0P0NejUVl6P4i8P6ycaRrmm6gfS2ukkI/BSa1K6U09UeBUpTpS5akWn56EVFOaNxnKHj2ptFFFFMgKKKKKKKKBMKdTadRRRRVCCiiiiiiigAooooooooAKKKKKKKKAFHSiiiiiiigAooooooopiCiiiiiiimhBRRRRRRRTAKKKWiiiigBaKKKKKKKACiiiigdaKBTQBQOtFKKWquq3AtdLu7lt2IYHkO3rwpPH5VarD8fyND4D8QTKSGTS7lgVODkRMaUnaLZ0YWn7WvCHdpfexaE+8PrRQn3h9a+TfBEXlaerEYKxg/pXLaw/m6m5/wBs12ekjydFlk6fJXDOS98TXyr2sf2DPZGP4rbcscXXe4XH1NbluuyBF9FFYGr/AL7WrSEc/Pk/hXRDhaq6y2Ciei1qeEo+VNY2rtm5I9K6fwlFwvFZbzYR6CrVe/bERqwvSqOqtiI11t+fK0Mr03uq/wBf6VgGtvX222dtF6lmP6f41iNWWIfv2Ok5ViJNaH+yhb+Q/rWitZ9h+8v7h/TAB/P/AAFaKUw0xqeaY1YgyVBUgqNBzUq1E/8AWon/AK1KaheqRjIetPFMWnrTG6VUvv8Aj1l/65n+VWm7Cqt8f9El/wCuZ/lVGMtx61LF/rE+oqJali/1i/UVzZpKU0lSaF+iiilHWkpRS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rY8M6Fda3dbI8xwJ/rJiOB7D1PtSeGNDn1q+8pMpAnMsuOFHoPc16vp1nbafZpa2sYjiToPX3PvW1KnzavY+s4b4clmMvb19KS/8m8vTu/kvIooopul2FrptmlraRhI1/Nj6k9zVuiiu1Kx+s06cacVCCsl0CiiiiiiigsKKKKKKKKACiiiiiiigAooooooooAKKKKKFVmYKoJJ4AA61c0rTbrUrhYbdOM4Zz91fqa7zRNCs9MTeFEtxjBlbPr0A7fzqZSS3PmM/4qweTx5H71TpFfq+n5+QUjssaM7sFVQSzE4AHrXPePPGmgeCdI/tHXbvyw5KwQIN0s7AZ2ov9TgDuRXyd8U/iz4k8czSWxkOm6P0SxhkOH54MhGN546HAHYZ5rm9G8KXNyBLfM1rF/cx859eO1ddp+m2WnxqlrCqE9Xzlm/Hr/QVZorCVRs/Gs44mzDNW1WnaH8q0X/B+dz234k/H7w/oXm2PhmNNc1BSVMu4i2jIzn5hzJj0Xg/3hXzt428e+KvGE+7XNXmmgLbktkbZAvptQYGR6nJ9Sa5iiiiiiszwAooooooooAKKKKKKKKACiiiiiiigAooooooooAKKKKKKKKACiiiq+o6fZ38YS5hViF4cABl/Ec/h0rldW8L3EGZbFmuI8/cx845/WuyorSNRo9/KOJcflTXsZ3j/K9V/wAD5WOk8GeOfFPg+ffoOrzW0Z5eAgPC/ruQ8Z7ZABHYivon4bfH/QtbMVj4ohXRb5iFFwCTayHOM5PMf/Asgd2r5SorywgqxBGCOopteh6xotrqa72Hlz4wJF579x3/AJ/jXE6pp11p05juE4z8rj7rfQ1vGSlsfseQcV4TOFyL3an8r/R9fz8j9FIpI5oklidZI3UMrKchgehB7inV8U/C34reJPA06W8Up1DSCfnsZ5CVUZyTGf4DyemQe4Jr6y8AeNvD/jfSf7Q0O6L7MCe3kG2aBj2Zf5EZB7E1Soooqj6k6SiiiiiiigAooooooooAKKKKKKKKACiiiiiiigAooooooooAKKKKKKKKACiiiiub8ZeF4dZjNzb7Yb5V4bHEg7Bv8a6SilKKkrM5MbgqONoujWjeL/q68wooorwe6t5ra4eCeNo5UO1lYcg1FXrnjLw1DrVuZ4Asd9GvyP0Dj+6f8e1eTzxSQTPDMjRyIcMrDBB9K4JwcWfjmd5LVyutyy1i9n3/AOCFFFFR0UUVB4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ehfDXStO0fS5viJ4ntkn02wl8vS7GQcale4yqkf8APJOGc9Oi85IrnxWJjh6fO1d7JdW3sl/Wm70KhHmdgooqC4ZnYW8bYZhlmHVF9fqeg/E84xV+T/i2XgYw/c8ZeJLUb/7+mae/8P8Asyyjr3Vf7pPPl1X9f1bUNe1q71jVrp7q+u5TLNK/VmP8gOgA4AAAqhWeDw0qMXKo7zlrJ/ovJbL792xznzOy2QhH2icHjyYm6f3nH9B/P0xVikRVRFRFCqowAOgFLRRRRXYQFFFFFFFFABRRRRRRRQAUUUUUUUUAFFFFFFFFABRRRRRWnpHh/XtY/wCQTompah721q8v/oINdjpHwV+JOpBWXw5JbRt/FdTRxY+qlt36VpGlOXwps4MTmmCwn8etGPrJL82FFBIAySAPU1G00S9ZB+HNed0V7tpH7NPiaZx/aviDSrND18hXnYfgQg/Wuw0j9mnwzCqnVdf1W8cdfIWOBT+BDn9a3jgaz6Hz2K48yLD6e25n/dTf42t+JJRVdruIHA3N9BUT3rbfljAPuc18s0oBYgAZJ6AV9saR8F/htppVk8NxXMi4+a6mklz9VLbf0rsdI0LRNHBGk6Np2ng9Ra2yRf8AoIFbxy2f2pHzuK8U8FH/AHehKXq1H8uYu0VntdzE9QvHYVC8kjg7pGIPUE/59K+GNH8C+M9XCNp3hfV543+7ILRxGf8AgZAX9a7TR/2f/iNfn/SLOw0wdjd3anP/AH73mvsSit45dTW7Z89ivE/MamlGlGK87t/ml+Bqsyr95gv1NRNdQrn58kegrMpD0r5t0f8AZjnYK2r+LIkOfmjtbQtkezsw/wDQa7XR/wBnn4fWRDXa6pqfqLi62L+HlhT+teu0VtHC0Y/ZPncVxpneJ+LENL+7aP5JMvPfpgbEJ+pxUT38hztVQMfUiqtNrldF+HPgTR1UWPhPSVZDlZJbdZZAfZ3y3611EaJHGI40VEUYCqMACnUVryqOyPn6+Kr4iXNWm5Pzbf5kz3VwwwZCPpx/KoXYsSWJY+pNFBoooopGIlNP3qdTaKKKKRSCkpaSiiiikxhTGpxprdaKKKKTGhKQ0tJS0GmzSRwxNLLIscajLMxwAPrXJ638TfAGjg/bvFml7gcFIJfPcfVY9xH5VnKSW7OnD4SviXy0YOT8k3+QUhpyqzttRWY+g5NTJY3TrkQn8fl/nXXGlrxbXf2jvBNnvTTLLVdTcfdZYlijb8WO4f8AfNcLrn7TPiCYgaL4c02yXHzG6le4P1G3YB+RrCWIprqfS4TgrOsTZqjyr+80vw3/AAKporSTSZTnfMi+m0Z/wqxFpVuuN5dyOvOAa+ojUN7d2tlbtc3lzDbQJ96SVwir9SeK+KNd+MXxH1cMs3ia5tYyeEs1WDb7BkAb8zXE6hfX2o3BuNQvLi7mPWSeVpGP4nmsnjF0R9LhPDHEyt9YrqP+FN/nymLT445JDiNGfH90Zrfjs7VF2rAhHuM/zqevtjXfjB8OdH3LP4otLlwOEsw1xn23ICo/EiuB139pjw/ANui+HdRvmGQTcyJbr9RjeT+Qr5corGWLqPbQ+nwnhzlNHWrzTfm7L8LP8TCi0+6cj93sB5yx6f1qzFpR4Mk31Cj+talFex6/+0V47v1aPTYtM0lc5V4oPNkA9CZCVP8A3yK8/wDEHjnxhr4kXV/Emp3UUn3oTcMsR/4AuF/SucorGVWct2fUYPI8uwX8ChGL72V/vepUTTrVRhlZ/csf6VZSOOPOyNVz1wMU6iiiiisz1QooooooooAKKKKKK0dE0LW9clMWjaPqGpSL95bW2eUj67QcV6N4c/Z/+JGr7XuNOtdIiYZD31wAcf7qbmB+oFcOLzPB4Nfv6sY+rV/u3NadCpU+CLYUUkjrGheRlVR1LHAFVJtUsos/vg5AzhBnP49K8oor6f8ADn7Ltim1/EXii4n4+aGwgWPB/wB992R/wEV6Z4a+DPw30EK0Hhq2vJQOZL4m4J99r5UH6AV8xjOPcroaUm5vyVl97t+TO+nlGIl8VkXKKx5tcXnybcnjgu2MH6f/AF6pTareS5xIIwRjCDH45618S6HoWta5OYNF0i/1GRfvLa27SlfrtBxXpXhr9nv4i6th7y0s9GiIBDXlwCxH+7HuIPscV9mWsEFrAtvbQxwQoMLHGgVVHsBwKfXymM8RMZU0w9NQXn7z/Rfgz0KWTU18cm/wOkdlRC7sFUdSTgCqk2p2ceR5m9h2QZz+PSubkd5H3SMzt6sc5orwDwx+zF4fttsniHX77UXBB8u2RbeP3BJ3MR7grXqXhj4beBPDRR9I8MafFMhys8qedKD6h3yw/A11tFfKY3P8yxt1WrNrtey+5WR6NLCUKXwxRrT622SIIQOeC56j6D/Gqc2oXkrZM7KMnATgD8ufzqrRRRRRXkHSFFFFIaSiigYUopKUUUUUUCFoooopDS0lA0FKKSlooopD0pjCiilHWkoooplC0UUUUUUUAFFFFFNpx6U2gaCiiiilpKKACiiiiiiigbCiijvSUUUUDHUUUUjfdr55/bP1zy9J0Lw5GwJnme8mXuAg2J+B3v8A9819Ct2r4q/aW17+3Pi5qaxuHg04LYRY7bMlx/38aSvseB8F9YzSM2tIJy/Rfnf5HlZxV9nhmu+gVq6DHxJMQP7oOefU/wBKyq6DTIxHZRgYyw3EgY615pXQ/DfRf+Ei8e6JoxjMkd1exrMo/wCeQOZD+CBjXPV7X+yFof2/4g3etSR7otLsztb+7LL8q/8Ajgkr90ow55qJ+c59jvqGW1sRfWMXb1ei/Fos02VtkTPjO0E4p1VdUbbalf7xA+nf+lfWFFFFe6fy2ZNFFFFFFFBQlFFFFFFFACUtFFFFFFJgFIaWmnrRRRRSAKQ9aWm0UUUkjrGjO7BVUEsT0AoAKKKcqszhVGSSAB718V/tI6kNS+MWtFJN8VsY7ZOOmyNdw/773V5zWh4k1JtZ8Ralq8i7XvruW5Yehdy2P1rPrwpy5pNn9VZZhfqmDpYf+WKX3KxuWC7LOJc5+XP581PQoCgKAAB0AoooooqDuCiiiivU/wBlvT2vfi9ZTgErY209w3Hqhj/nIK8sr379jXTvM17xBqxHMFrFbg46+YxY/wDoofpXhcTV/YZTXl/dt/4Fp+p3ZZDnxdNed/u1Cq+pMVspCDg8D9asVQ1ph5CLnktkfh/+uvpmkNLSGvwFH3yMukNLSGkooooYxKdSClpG60lFFMYUopKUVS17SdP1zR7nSdUtlubO6QpLG3cdiO4IPII5B5FfGHxe+H2oeAfEJtZN8+mTktZXRXh1/ut2DjuPx719uGsXxp4Z0nxd4euNF1iDzIJRlXAG+J8HDoezDP49DkEivpeG+IKmUV/e1py+JfqvP8/uPNzLL44ynp8S2f6EkEjROHQgEVs206zx7l4I+8PSsMVLbzPBIHXn1GetfA1FdL8RfB2qeCPEcuj6mu4cvbzqMLPHkgMPTpyOx/Ouar9woV6denGrTd4vVM+GnCVOTjJWaNyimQyLLGHQ5B/Sn0UUUVqQFFFFFFFFABRRRRRRRQAUUUUUUUUAFFFFFFFFABRRRRRRRQAUUUUV3vwk+J2teANQxCzXmkTOGubF2+Un++h/hfHfocDOcDHBUVdOpKnLmi7M5MbgcPjqEsPiIKUJbp/1v2fQKbIgdcH8DTqK/QDwb4o0XxdocWsaHdrcW78MvR4nxyjr/Cwz0/EZBBrar4I8A+Mtd8E62uqaJc7GOBNA+TFOv9117+x6jsRX2N8L/iHoXj7SBdadIIL2NR9qsZGzJCfX/aX0Yfjg5A+kweOjXXK9JH898W8FYjJJOtRvOg+vWPlL9Hs/JlR1ZDg02rjKGGDVaWMofUetdjRRRXcfDDKDRQaKKKKAEoooooooqRoKbSmkooooqWMQ0h6U6kauQ+Jnw98P+PdM+z6pD5V5GpFtfRD97CfT/aX1U8emDzXyH8Svh/4g8B6obXVrfzLWQ/6NexAmKYex/hb1U8/UYJ+66pa3pOm65pc+l6tZQ3tnOu2SKVcg+/sR1BHIPIrhxWDhX1WjPtuF+NMXkklSn79H+XqvOPb02fk9R0MzRn1X0Jq7HIsgypz7elZ1KjMjZU4NfnpSGvZPjJ8EdS8LedrPhwTaloigvJHjdPajvuA+8g/vDkDqOMnxyvAq0Z0pcskfv+V5thM0oLEYWfNH8U+zXRmlRUUE6yfKeG9KlpKKWkNZnohRRRRXb/Dvxho+jyCw8V+F9O1/R5CA5eBRdQD1jl4bH+wTj0IyTXEZoNYYnDU8TTdOpt5Oz+TWqLpzlTfNEKjnSR0PlSmN/XGR+RqSivrLTPg98HvHejpq/ha4vLa3fgm0uyTG3dXWUMVPtxx07Guf1r9l5/mbRvFiHj5Y7u0x+bqx/wDQa8L8FeLde8H6wuqaBfPazcCROscy/wB11PDD9R1GDzX1v8H/AIy6D46ji0+8KaXr2MG1dvknPcxMevrtPzD3AzX51m9LP8lvWw1eVSl52k163T08187HuYaWCxfu1IKMvLT7jIlv761kEdxHGw/vY+/9D0qSPWIznzIXX02kH/CtCaKOaMxyoGU9jWHqGmyW4LxZkiHJPdfr/n1rwTWv2eviRp+fs9lYaoB3tLtR+kmw1w2s+B/GGjZOqeGNXtUH8b2j7P8AvoDB/Ov0Gory8N4hY6GlanGXpdP9V+BvPJKT+GTX4mpHqVm+0edtJ7MCMH3PSrEcsUmfLkR8ddrA4rlKK/Nikr9Eta8L+G9aydY0DTL9j/FcWqO34EjIrh9a+Avwz1IM0eizafIf47S5dfyViVH5V72G8RMHP+NSlH0s/wDL8jjnklVfDJP8DrqK5eO8uYyuy4kAXgDOR+R4qxHq12incUc8csuMflXxLRX1FrP7LulyEto3iu8tx2S7tlmz7ZUp+eK4fW/2bfHtkGbT7jSdUUH5VinMbn6h1Cj/AL6r38NxblGI2rJPzuvzVvxOOeW4mH2fu1OgorIi1pdwEkBAxyVbPP0qzHqtmy5Z2T2Zf8M14rRXZa18LfiFo7ML7wjquF+88EPnoB67o9w/WuSngmt5WinieKRT8yOpUj8DXuUMVRxCvSmpLyaf5HHOEofErF6ioorm3lIEc0bE9AG5/KpaiopcUYrckKKKKSilxRigAooopKKWlxQAUUUU2lpaOKACiiikoxSk0lABRRRS0hoxRmgQUUUUUUc0UDCiiiigUdaMUAFFFFFBpaKACiiiikNJRQAUUUUUUUUAFFFFFFFFABRRRRRRRQAUUUUUUUUAFFFFFFFFABRRRRRRRQAUUUUUUUUAFFFFFFFFABRRRRRRRQAUUUUUUUUAFFFFFFFFABRRRRW/pHjPxdpAVdN8TavaopyI0u32Z91zg/lWBRVRk47MyrUKVaPLVipLzVwpGVW+8AfqKWivUdH+PPxI09187VLXUUX+C6tEwfqUCsfzrsNH/aa1ONQuseFbO5bjLWty0IH/AAFg/wDOvn6iuiGNrx2kfP4rg/JMV8eGivT3f/SbDDDGTkoPwqM2y44Y/jU9FfWmkftG+B7pkjvrPV9PY/ed4VkjX8VYsf8Avmux0j4rfDvVP+PXxbpqf9fLG3/9GBa+GqK6YZrWW6TPnMV4X5TV1pSnB+qa/FX/ABKxt2zwwP1pphkGfl/KrdFfolY3tnfQCexu4LqI9HhkDr+YqxX51W1xPazCa2nkhlXo8blWH4ius0j4ofEHS2BtfF2qNjoLibz1H4SbhXVDN4/aifN4rwnrrXD4hP8AxJr8U3+RRKsv3gR9aKvUhVW6qD+FfdNFfI2j/tE+PbNFjvY9J1IA/M81uUcj6xsoH5V2ej/tN2jMq6x4UniAHzSWt2JMn2VlXH/fRrphmWHl1sfOYrw6z2hflpqa/uyX62f4FKirRhjx0I+hpptx2Y496+hqK8q0f4/fDm/A+0X19pjHot1aMf1j3iuy0fx34L1fYNP8U6RO7/dj+1osh/4ASG/SumFelP4ZI+bxWRZnhP42HnFd+V2+/Yr0VKYHA/hP400xuD9w10dFIrBlDKQQRkEd6WtjyhtFHTg0UUUUUAFFFFFFFFMkKKKKKKKKaAKKKKKKKKYBSikpRRRRRQAtFFFFFFFABRRRRSikpRTAKUUlKKK5H4yXbWPwx12ZSQXtxDx/00YRn/0KuurzX9oy7Nv8PktVP/H5fQwkewzJ/NBWVeXLSk/I9vhvD/WM3w1O284/cnd/gLQnDUUmdqOfavBLw+R4afsW4rh7X5rlm967LxU/laLDH0zzXG2vEbv7GvmXuj+rZvUxYR53iYHr5aE/rXRHpXP6AvmateTemF/z+ddAetZl0fMu/wDgVdz4Ui+VfwrhYRvvl+tej+F48KlZU9ZFw3HDpWTrb4ib6VrHpXP+IpNsLfQ1Z8SN/pMUY/giH5kn/wCtWQ1aGuvv1Sb/AGSF/IVnmueq7zZ0GRo4zFLIT96Q4+mBWilUtKXbYxe/zfmSf61dSmmo2p7UxulQSyVKkWmJ0qRaiaonqR6ieqRjIetPWmLTxTG7VUvf+PSX/rmf5Vac9fyqre/8esv+4f5VRjLcetSw/wCsX6ioxUkX31/3hXN0UUVJqXqKKKXtSUvak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Vo6DpNzrF+trbjaOskhHCL61WsLSe+vIrS2QvLI2FH9fpXrnh3R7fRtPW3h+aQ8yyY5dv8AD0Fa06fM/I+j4dyKWZ1uaelOO77+S/XsvkFFFFWNKsLbTLGOztU2xp3PVj3J96t0UV2pWP2KnThSgoQVktkFFFFFFFFMsKKKKKKKKACiiiiiiigAooooooooAKKKKK2fDmgz6q/mMTFaqfmfux9F96PDOiSapP5kuUtEb52/vew/zxXoMMcUECwwqI4kA2rjpWc52Pz/AIu4vWX3wmEd6vV/y/8A235BXnvxj+KOleAdOMMfl3uuTJm2s93Cg5/eSEdF4PHVjwMDLCP44fE208A6MsNr5Vxrl2p+zQMeI16ea467QeAP4j7AkfHWr6jfatqVxqWpXUlzd3D+ZLLLyzMe5/kAOAOBxUdlawWdotvboI414Azgnnkk9e/bmpaKK527n4vUqSqSc5u7e7ZZ8UeINY8T6vNq2t30t3dSnq7YCLn7qgfdUZ6CsuiiiiiikQFFFFFFFFABRRRRRRRQAUUUUUUUUAFFFFFFFFABRRRRRRRQAUUUUUUUUAFFFFFFFFABRRRRTLy1hvLc29xGHjfjBPIPGPcd8U+imnYunUlTkpwdmuqCtPw1rureHNXg1bRb2Wzu4j8ro33hkHawPVTjoRg1mUVwfiHRJtMfzEzJbMcBu6n0P+eaxq9VnjjnieGVVkjcYYN0NcH4i0V9Nl82PL2rn5W7r7GuiE7n7NwjxesfbCYt2q9H/N/wfzPtH4N/FTS/H1l9llVLHXIY91xaZ+Vx3eMnkr7Hke4wT6LX556bfXmm38F/p91Jb3UDh4po2KsreoI/IjuK+wvgZ8TrXx5pH2S8KQa9aRg3MQ4Ey9PNQehPUdifQisaiiitD9CPSqKKKKKKKACiiiiiiigAooooooooAKKKKKKKKACiiiiiiigAooooooooAKKKKK5bxz4ZXVoDfWaBb6NeQOkyjsff0P4emOpoqZRUlZnHjsDRx1B0ayun+HmvMKKKK8EZWRirKVYHBB4INNr0P4ieGldJNZsY8OozcxqPvD++Pf1/P1rzyuGcHF2PxXNcsq5biHRqfJ913CiiiiiiioPN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taVYXmqalbabp9vJc3dzIsUMSDLO7HAA/GlKSim29ACiikdlRC7sFVRkknAArb+Hvhd/FOuNbzXS2GmWkTXWpXzjK2tuv3n9z0CjuSBUvxI8VJ4k1SC3023ex8P6XF9l0iyJ/1MIPLNjgyOfmduSSepwK2/iFf2XhfQv8AhW/h+6jnWOUS6/fRfdvbtekSnqYojkDsW3NjpXnVebhYvFVPrU1p9heX83rLp2j2baNZ+4uRfP8AyGzyCJM9WJwi/wB4+n+eg5pII/LU7m3Ox3O2MZP+QB+FNgDO5nfIyMIpGNq+/fJ/TgY65mooq5pml6nqk3k6Zp13eyf3LeFpG/JQa63SPhJ8R9UXdb+E76If9PW23P5SFTXrxpTn8KbPOxOYYTC/x6sYerS/NhRRTS6AfeH51w1Fe0aT+zj42ugj31/o9gp+8pmeSRfwVdp/76rsdJ/Zl0uNwdW8VXlyvdbW1WE/mxf+VdMMvxEvsnz2K46yLD74hN/3U3+KVvxHUVGZkHcn6U03A7KTXzNRX2PpHwD+HFiB9o0681JhjDXV246d8R7R+ldfpPgLwVpar9h8K6PEydJDaIz/APfbAt+tdEcpqv4mkfPYnxTyyGlGlOXrZL82/wACaiqxuHx2/CmGWQ4+YivhfStH1bVpPL0vS76/fONttbtIc/RQa67SPg/8SNTUPB4Vu4VOObpkgI/CRgf0r7dVVVQqgAAYAA4FLXRHKYL4pM+exPitjJf7vh4x9W5flylymtJGoyWFUiSTzkn3pDXyjpH7N/jK5KNqOp6PYxn7wEjyyL+AUKf++q6/SP2ZdIjOdX8UX10PS1t0hx+LF/5V7/RW0cBQj0ufPYnxBz2vtVUV/divzab/ABLTXMY/vH6CmNdddqfTJqtmkrzHSPgP8NrBV83SbjUHU533V2+fxCFV/Sux0nwb4R0ko2m+GdHtXTGJI7OMP7fNjJ/Ot4Ud63jSpw+GKPn8TnWY4r+PXnL1k7fdexMbqQjjaOeopjSysf8AWN+BxTKQ0UUCirPMEY5Oeue9JQaKKSlpO9JjQUh6UZoPSilFJSipKQ00UHrSGiiiikUhaQ0ZpDRRRRUsYjdKSlNJRRWRrHijw3o7FdW8QaXYMP4bi7SNvpgnOa4zV/jn8NdPDBNckvpF6pa2sjZ+jEBT+dZTqQjuz0cLlGPxf8CjKXpFv8QoNSLbzNwIn57kYFSrY3DdQq+zN1/KvSqK8C1n9prRYyBo/hjULrjk3c6QYP0Xfn9K4vWf2kPGt1vTTtP0jT0P3W8p5ZF/Fm2n/vmueWLpLqfR4XgHO6+rpKK/vNfkrv8AAqmm1orp3TdL9QB/WpUsLdc5DN9T/hX1jUN7d2tlbtcXlzDbQr96SWQIo+pPFfEGsfFf4i6rn7V4t1GMelqwt/8A0UFrkL27ur2c3F5dTXMzdZJZC7H8TzWEsfH7KPpML4XYh/7xiEv8Kb/Pl/IyT0oRHf7iM3rgZrcjt4YwNsSDHQ4yfzqSvuDWPiv8OtK/4+vFunSH0tWNx/6LDVxOtftIeDbUOum6bq2oyD7pMaxRt+JYsP8Avmvk6isJY2o9j6PC+G2VUtaspTfrZfgr/iYqWVw+MR7Qe7HGP61MmlyHO+ZV6dBmtSive9a/aZ1+Yj+x/Dem2Yxz9qle4P4bdn9a4fWfjR8SdUVkk8SS2sbH7lpCkOPoyjd+teeUVhKvUluz6TC8L5Rhf4eHj81zP75XZRj0yBcbmdvUZwD/AFqeOztkB2wof94Z/nU9FXtW1fVdWm87VdTvb+X+/cztK35sTVGiismz3IQjBcsVZAAAAAAAOgFFFFFFFFBQUUUUUUVq6J4c8Qa42NH0PUtR5xm1tXlA+pUHFROpCnHmm7LzGk27IKKKbI6RoXkZUUdSxwBWVRXqWgfAP4masVaTRodMibpJe3Kpj6qu5x/3zXfaB+yzeMqPr3iyCI5+aKytjJkezuVx/wB8mvDxXFGU4b466+Xvflc6oYHET2i/yHUVTl1OwiOGuUPGfl+YfmKpy6/CAPJt5HPfcQo/rXzfRX2hoX7O3w307Bu7XUNWb1u7sqM/SPZ+ua9B0Dwf4V0Eq2i+HdLsZFGBLDaosh+rYyfzr5zFeIuBp6UKcpPzsl+r/A7KeT1X8UkvxNiiubm1y8fcI1jiGeCBkj29D+VVJb67mJ8y4chhggHA9xjp/OvhTQPAHjbXth0nwtq1xG/3ZfszLGf+Bthf1r0Pw/8As2+Pr8K+pS6XpCZ+ZJp/NkH0EYKn/voV9jU2vm8V4h5hU0owjBfNv/L8Dtp5PRXxNs6yWaGLHmyxx56bmAzVKXWLFBlXeT2Vf8cVy9PrwDw/+y/4ct8NrniLUtQbIIW2jS3T6HO8n8CK9F8P/CL4caGQ1n4UsJZB/Hdg3Jz6jzCQPwxXdUhr5rFcRZpi/wCLXlbsnZfcrI7qeDoU/hijZn15uRDAo54LnOR9B/jVOfVL2XcPN2Anogxj8etUqWmQRRQRLDDGkUajCoigKo9AB0p1FFeO3c6hXdpH3yMzMepY5NIKSlFFFFFA2LRRQOlFJSmkoAUU6kWloooooQIKKKKKKKQ0ygooopKKKKAYUq9KSnUUUUUCCiiiikpTSUDQUtIKWikNLSGmhoKUUlKKSiiimULRRRRRRRQAUUUUhpKU0lA0FFFFFFFHegaCiiiikbpS0GgApRSUopKKKKBi0UUVmeKNWg0Hw5qWtXIzFY20lwy9C21ScD3OMfWvz2vbma8vJry5kMk88jSSOerMxyT+Zr6y/a58Rf2X8PINDicCfV7gKw7+THh2I/4F5Y/E18j1+w+H2B9lgp4mS1m7L0j/AMG/3Hy2eVuarGmun6klrF51wkf95hnB7d/0rpax9Ci3TPKf4Bgcdz/n9a2KK+uf2SdD/s34ayatIiiXVbt5Aw6mKP5FB/4EJD/wKvkq2hlubmK3gQySyuERB1ZicAfnX6CeE9Ii8P8AhjTNEhYMljaxwbgMbyqgFvxOT+NfpuBhebl2PxnxMzD2OAp4VPWpK79I/wDBa+4KzNXfMyR8fKM8HnJ7foK06wrmTzJ3fOQW4PtWnRRRXqH4gMoNFIaKKKKBhRRRRRRRQAUUlLRRRRSYBTaWkoooopAB6U2lNJRXI/GbVv7F+FniLUNxVhZPChHUPL+7U/gXFddXiX7YOsfY/AOn6Okm2XUb0My/3oolJb/x5o6zrS5YNntcO4P65mlCj0clf0Wr/BBVnTkD3kYOSAd3HtyP6VWrR0Rf3skmTwoGPXPf9K+UaKKK8M/p41KKKKKKKKACiiiivq/9kTTTa/Dq81B0Kvfag5U/3o0VVH/j2+vlCvuX4JaX/Y/wo8OWZBDNZrOwPUGUmUj8N+K+H4+xHs8ujTX2pL7ld/nY9vIafNiHLsgrL1lszRpjgLnP1/8A1VqVh6i2+9kIIIHA9sf5NdjSHrTqbX46j7FEFIaWm0UUUHpSGKKWkFLTaKKKYwpRSUtIetFFFUA4dKKKK5f4m+CdL8deG5NK1BfLnTL2lyBloJMdfdfVe49CAR8WeLvDuqeFdfudF1i38q6gbqOUkXs6nup7H+uRX33XC/GL4d2Hj7QfK+S31a2BayuiOFPdHx1Q/oeR3B+w4V4leWVPYV3+6l/5K+/p3XzXn4+a5YsVH2lNe+vx/roTWk7QSbhyp+8B6VsoyugdTlT0NYFWLO4aCQZP7s/eH9a+J6Ku61peoaLqtxpeqWslreW7lJYnGCp/qO4PQjkVSr9mjJTipRd0z4ppp2ZsUUAggEEEHoRRRRRRVCCiiiiiiigAooooooooAKKKKKKKKACiiiiiiigAooooooooAKKKKK0fD+s6p4f1aDVtGvZbO9gbdHLGeR7EHgg9wcgjgis6imm07oipTjUi4TV0909mFB5GDRRX2V8F/i9pfjqBNNvxHYa+iZeDOI7jHVoifzKnke4BNeoV+dVtNNbXEdxbyyQzRMHjkjYqyMDkEEcgg96+nPgh8cYNW8nw94yuEg1A4S3v2wsdwegV+yv79D7Hr72DzFTtCrv3Pw/jDw/nhObGZbG8N3Hdx813XluvNbV5YivK5K/yqE1eqCaHgsn5V7zRRRXrH5UQUUUUUUUVI0IaSlNJRRRRSYwpD1paSiiiipGhDSUppKWvDvjL8CrLXTPrng+OGx1QgtLZcJDcH1Xsjn/vknrjk17hS1jVowqx5ZI9XKM5xeU11Xws7PqujXZrqv6QVZgueiyfg1VqTFfnfqdhe6ZfzWGo2s1rdQNtlhlQqyH3BqtX3L8UPhv4f8faf5eoR/ZtQjUi3volHmR+gP8AfXP8J98EHmvkP4jeAvEHgXVfses22YHJ+z3cQJhnHsex9VPI+mCfBxODnR13R/QHDPGOEzuKpv3KvWL6+cX19N1+JqAgjI5FFZ8E7RHB5T0q9G6yLuU5/pXLUmKM0Vxn2A6iiiinIzI6ujFWU5BBwQaSigAooor6C+Dn7QV1p3k6L46eW7tOFi1IDdNEP+mg6uP9ofN67u303pt9Z6lYw32n3UN1azLuimicOjj1BHWvzhxXbfC/4meJPh/fiTTJvtGnyODcWEzHypPUj+62P4h7ZBHFfAcQcE0sVevgrRn/AC/Zfp2f4em57WCzaVO0K2q79f8AgmbqGlxzEywYSTuv8J/w/wA/WsWWOSKRo5FKuvUH+f0rrKhu7WG6j2yr06MOor7x3GlDVxfwx+JHhvx/p/m6TceVexrm4sZiBLF6n/aXJ+8PxweK7KvyXE4athajpVouMl0Z9HCcakVKLujlttIRVu/sZbUjd80ZPDgcfjVan0U2isLjGUtFFPFVNT0zTdUh8nUtPtL6L+5cQrIv5MDVkGlzmnGUou8XZiavuBNSRzzRLiKR0Gc8MQM1HikYVwGt/Bn4Z6sWabwra27n+K0Z4MfRUIX9K4jW/wBmPwncBm0nXNXsHJziYJOg9gMKf/HjXuwpa9fDcQ5phv4deXzd19zujmngsPP4oIux6teowzIrgDoy/wCTViPXJACJIEY5/hbHH41k9KM18oa3+zD4qtyx0jXtJvkHQTK8Dn8AGH61w+t/Bb4maSGeXwtc3MYOA1pIk+73CoS36V9z0or38Nx9mlL+Ioz9VZ/g1+Rx1Mnw8vhujoI9atGYK6yx8ZJK5A/LmrMd9ZyLlbiMDOPmO3+dctmjGa/OLVdJ1bSZvJ1XTL2wk6bLmBo2/JgKo4r9KJo45o2jmjSSNhhkYZBH0rlNa+Gfw/1kN9v8I6SWY5Z4bcQuT7tHhj+de7hvEek9K9Br0d/wdvzOOeSSXwT+87IEEAjkGiuORmRw8bsjDoynBHbrVmPUL6NSq3D+vzAE/r2r4Cpa+xda/Zv+Ht8WexfVtLb+FYbkOg/CQMT+dcNrf7Ld+is2i+LLaY5+WO7tWjx/wJS2f++a9/Dcb5RW+Kbi/NP9Lr8TjnlWJj0v6HUUVgxa1cKR5kcTgdcZBP4//WqxHrkJU+ZDIpz0Ug8fpXzlmj8a9W1r9n74macW8nS7TU0Xq9pdp/J9rH8q4bWvBvi3RFZ9W8NavZRqcGSazdU/76xg/nXvYbNcFiv4NaMvRq/3bnJPD1afxRaNaiqcWp2MjBROFJ/vAj9TxVqKSOVd0ciOPVTmsKjNFLXeZDqKKKTFFHFGaACiiilopM0lABRRRS5pKKKACiiiiiiigAooooooooAKKKKKKKKACiiiiiiigAooooooooAKKKKKKKKACiiiiiiigAooooooooAKKKKKKKKACiiiiiiigAooooooooAKKKKKKKKACiiiiiiigAooooooooAKKKKKKKKACiiiiiiigAooooooooAKKKKKKKKACiiitHSNc1vR2LaTrGoaex6m1uXiP/jpFdjpHxn+JOmBVTxJLcxg5KXUMcu72LMu78jXntFaQrVIfDJo4cVleCxf+8UYz9Yp/mgppjQ/winUV7po37SvieB1GraFpV7GBz5BeBz+JLD9K7HSP2lvDMyD+1fD+q2bnr9nZJ1H4kof0r5aorqhmOIj9q585iuAchxGvsOV/wB1tfhe34EZhTPcUwwHHDZP0qeivtjR/jT8NtSZI08Rx20jfw3UEkQH1Yrt/Wux0nXtD1cf8SnWdO1Dr/x7XKS/+gk1+e1KODXVDOKi+KKf9fM+bxXhRgZ/7vXlH1Sl+XKVjC47A/jTWVl6qePardFfozRXwNpPjjxjpKomneKNYt40+7Et2/lj/gJOP0rs9I+P3xHsW/0i/stSXst1ZqP1j2H9a6oZvSfxJo+bxXhXmVPWhVhL1vF/k1+JSoq4QD1AP1ppiQ/w19jUV81aP+03fIqrrHhW2mb+J7W6aPH0Vlb/ANCrstH/AGivAd4VS+g1bTWx8zS24dAfQFGJP5CuqGYYeX2j5vFcDZ7hviw7a/utS/BO/wCBVpRU5hGOGNNMLdiK9jorj9H+KHw91YZtPFulqeMC4l+zsfoJNpNdXaXNvdwLPa3EVxE33XicMp/EV1QqRn8LufOYnA4nCu1enKHqmvzI6KcY3/u00gjqCPqKloooqjlCiiiilpKWqAKdTadRXi/7TF0Wm8O6arZDPNO6/QIqn/x5q9or58+Pdz9q+Jltaq2VtbCNWHozM7H9CtceOlaiz7rw5w3ts+pS/kUn+FvzYVHctttXb2qSqmsP5enOc9Qa8t8dybUii9ErlR8lhIfUYrc8dS7tQKZzjArCvTssAPU189J7n9HS+IreE1zBPN/flP6cf0rb/irM8Mx7NJiJGCw3GtNfvVT0pd96K9P8Mx8JXm/h1N11+NenaT+5sZZP7kbH9Kmj3NKe4r/dNcp4ol2wvXUznCGuO8QnzLiOP+9IAfpmsS6k825lk/vuW/M1CacaY1cV+puWLZPLhSP+6APyFTpUa1KlNNRtT2qNqCGSJ0qQUxelSCo3qJutSNUR61RjIeKcKatPXrUcnf61Vvf+PWX/AK5n+VWH6VWvf+PWX/rmf5VZi3qPFSRffT6io1qWL/WL9RXO0UUVBsXaKKKXtSUp60l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l6nA5NJXZ/DrQftE41a6T91E37hSPvOP4voP5/SqhFydkd+W5fVzDERoU9317Lqwooorf8DaB/ZNl9puV/wBMnX5v+ma9dv8Aj/8AWrpaKK9CMVFWR+34LB0sFQjQpKyX9X+YUUUUUUUUzqCiiiiiiigAooooooooAKKKKKKKKACiiiir+habJql+LdMhAN0jgfdWqUMUk0qRRKXkchVUDkk16XoGmx6Xp4gB3u2GkYYGSe34dPzqZS5UfJ8W8QrJ8Lam/wB7PSPl3fy6efzCuU+KPjfTfAnheXVr0iW5cFLO1B+aeXHA9lHVm7D1JAPS3t1b2VlPeXcyQ28EbSyyOcKiKMkn2AFfEfxh8dXXjzxfPqDNIunQZisICcCOLPUjpuY8n8ugFW7K3itLWO1gQLGg4/8Ar+9PoorlbufgU5ynJyk7t7nN+I9a1LxDrVzrGr3T3N5cuXkkbp7ADsAOABwBxWfRRRRRRSJCiiiiiiigAooooooooAKKKKKKKKACiiiiiiigAooooooooAKKKKKKKKACiiiiiiigAooooooooAKKKKKKKKACiiiim3VvHcW7wTKGjkGG+nqPTn+Yp1FNOxUJyhJSi7NBV/QNW1HQNatdY0m6e1vLZw8cqdux4PGDkgg8EHFUKK861vTZNLvTA53ofmRx/EKz69K1zT01OxeBtokHMbnqDnn8/wCtecyxvFK0cilXU4II6GumMro/fOEeIVm+F5aj/ew0l59n8+vn6o+6PhP44sPHnhaLU7cxx3seI762U8wyfjztPUH8OoNddXw38JPHF34F8XQ6pGWkspMRX0A58yInkgdNwPI9+OhNfbunXltqFhb39lMs9rcxLNDIvR0YZUj6g1HRRRVn1pPRRRRRRRQAUUUUUUUUAFFFFFFFFABRRRRRRRQAUUUUUUUUAFFFFFFFFABRRRS15X4/8Pf2VefbLVMWU7cAD/Vt/d+np/8AWr1OoNRs4L+yls7lN0Uq7WH9fqOtZ1IcyseLnmUQzPDOm9JLWL7P/J9f+AFFFFeE0V25+HGsM7GG8sGj3EKWdwce42nH51Gfhxrg/wCXrTv+/j//ABFcfs5dj8qfD2ZJ29iwopN2OtGa4yiuxPw71v8A5+tP/wC/j/8AxNJ/wrzWv+frT/8Av4//AMTR7OfYP9Xsz/58sWiiiuPorr/+Fe61/wA/Wn/9/H/+Jo/4V7rX/P1p/wD38f8A+Jp+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j2U+wf6vZn/wA+WFFFFchRXX/8K91r/n60/wD7+P8A/E0f8K91r/n60/8A7+P/APE0eyn2D/V7M/8AnywooorkKK6//hXutf8AP1p//fx//iaP+Fe61/z9af8A9/H/APiaPZT7B/q9mf8Az5YUUUVyFFdf/wAK91r/AJ+tP/7+P/8AE0f8K91r/n60/wD7+P8A/E0eyn2D/V7M/wDnywooorkKK6//AIV7rX/P1p//AH8f/wCJo/4V7rX/AD9af/38f/4mj2U+wf6vZn/z5YUUUVyFFdf/AMK91r/n60//AL+P/wDE0f8ACvda/wCfrT/+/j//ABNHsp9g/wBXsz/58sKKKK5Ciuv/AOFe61/z9af/AN/H/wDiaP8AhXutf8/Wn/8Afx//AImj2U+wf6vZn/z5YUUUVyFFdf8A8K91r/n60/8A7+P/APE0f8K91r/n60//AL+P/wDE0eyn2D/V7M/+fLCiiiuQorr/APhXutf8/Wn/APfx/wD4mj/hXutf8/Wn/wDfx/8A4ml7OfYP9Xsz/wCfLCiiiuQorr/+Fe61/wA/Wn/9/H/+Jo/4V7rX/P1p/wD38f8A+Jo9nPsH+r2Z/wDPlhRRRXIUV1//AAr3Wv8An60//v4//wATR/wr3Wv+frT/APv4/wD8TT9lPsH+r2Z/8+WFFFFchRXX/wDCvda/5+tP/wC/j/8AxNH/AAr3Wv8An60//v4//wATR7KfYP8AV7M/+fLCiiiuQorr/wDhXutf8/Wn/wDfx/8A4mj/AIV7rX/P1p//AH8f/wCJo9lPsH+r2Z/8+WFFFFchXonwg8UeEvC0epXOrprcerXURtra90+OJms4mGHaMuw2yEcbsEgZx1rK/wCFe61/z9af/wB/H/8AiaP+Fe61/wA/Wn/9/H/+JrOphVVjyVI3Xbv6+XdddnoZ1eGs0qRcY05R81a4UyVC+3ngENj1I6f4/hT6K9T8H6Z+zhMI0n1O8nmbHGqyzQ7T7sgVP1r2Lwn4b+F0iK/hvS/C95s+7LbrDcOP+B8n9a+Sv+Fe6z/z9af/AN/H/wDiacvw/wBbVgy3dirA5BEj5B/75r1qOLdP/l0vlp/mfCZp4S5xjb8uIrLyk+ZfcnEjbzscBfqKjdpe+4YqxRX3OiqiBEUKo4AAwBTq+OtFT4n6OU/s7xnNEifdia9leMf8AZSv6V22jfEP4uWK7by+8OaoM8m5gZWx7eWEH6Gu+GZQfxRaPhMX4F8TU7ujFT+9P9V+JTJycnk0lXCqnqoP1FNMKHPGPoa+j6K8k0b4taoSiax4dslH8ctpfM35I0Y/9CroP+FpeH/+fPVP+/cf/wAXXQsXSa3Pna3hLxhRlyvAyfpyv8mVc0hNTtbjPDkD3FMNvJnhlru6K4X/AIWl4f8A+fPVP+/af/F0f8LS8P8A/Pnqn/fuP/4uj6xT/mMv+IWcX/8AQBP7l/mRZpDUv2aT1T86Ps0vqn513VGK4X/hafh//nz1T/v1H/8AF0f8LS8P/wDPnqn/AH6j/wDi6l4in3H/AMQs4u/6AJ/cv8yGkPSpvssv95PzpDaynun5mu7xQK4T/haXh/8A589U/wC/Uf8A8XR/wtPw/wD8+eqf9+k/+Lpe3p9yv+IW8Xf9AE/uX+ZDRU32WX+8n5mg2kv95PzP+Fd3RXCf8LT8P/8APnqf/ftP/i6P+FpeH/8Anz1T/v0n/wAXUuvT7j/4hbxd/wBAE/uX+ZBmkJqf7HN/eT8z/hSGzm/vJ+Z/wru6TNcHN8U9DEbGGx1F5MfKrKig/Uhjj8q5jVvi14iYMuk+HNKjOflkur+R8j/dWMY/76qZYmmup0Yfwl4wrOywMl6uK/NlegmrC2UmfmdQPbJqRbFP4nYn24r2QUCvmzVviB8X77/j21Tw9pn/AF625P8A6NV647Vz8U9VZzfeNrh1f70aX0scZ/4Aqhf0rnljY9Itn0GF8DuJZ61oqK+bf5JfiUqCa0ltYFx8mSPU1IsaKcqiqfYYr641PVNM0uLzdT1Gzso8Z3XE6xj82IrkdX+L3w30tylx4rspW/6dVe4B/GMMP1r5Pk8A67I5kkvLF3Y5LNK5JP8A3zTf+Fe61/z9af8A9/H/APia55Y2r9mJ9DhfArER/jucvRKP58xkqkjjcsbMPYGpFtJ2I+TAPckcVqUV9A6v+0j4Mtg66dpmsX8g+6TGkUbfiWLD/vmuO1j9prWJFxpHhewtW9bq4ecH8FCfzry//hXutf8AP1p//fx//iaP+Fe61/z9af8A9/H/APia55YnESPosN4P4ahvhJSf95v8k0vwKCWMnO6RR9BmpBYx7RudyfUGrdFb2r/Hb4k6gW8vWYbCNuqWtrGPyLBmH51xuseLvFOsI0eq+ItWvY26xzXbsn/fJOP0rU/4V7rX/P1p/wD38f8A+Jo/4V7rX/P1p/8A38f/AOJrCXtpbtn0OF4GqYT+BglH0ik/vIVtYFORGD9ef51KqqowqhR6AYpaK5Ciurn8A65Gu5Hs5T6JKQf1ArI1Dw/rVgC11p0yoOS6jeo+pXIrJwkt0dNfKcdh1epSkl3s7feFFFFZdFFFSecFFFFFFPhjkmkWOGN5JGOAqrkn8K6vRPhn8QNZKf2f4Q1hlcZWSW2aKNh7O+F/Wsa2Jo0FzVZqK82l+ZUYSl8KuFFFRS3VtE+yW4iRsZwzgGuRor2XRv2bviPfDN4mk6UOMi5u95/Dyg4/Wu50b9le3Uo+s+MJHH8UVpZhfydmP/oNeFieLcnw/wAVdP0vL8ro6YYDET+yS0VnS63p6JuWRpD/AHVQg/riqsviKIMPKtXdcdWYKc/rXzDRX2ron7O/w004f6TY3+qsO93eMP0j2Cu60TwL4L0Uo2l+FdHtZE+7Ktmnmf8AfZG4/nXgYnxFwENKNOUvuS/Nv8DrhlFV/E0jborl5devWUqqxR56ELkj8zj8cVVm1G+kYM11LwMfK20fpXwRonhfxJrg3aN4f1TUV7tbWjyAfUqCBXdaJ8AvidqZQyaJDp8bf8tLu6RcfVVLMPyr7eorwMT4jYyf8ClGPreX+X5HVDKKa+KTZ2EskcSb5JFRfVjgVVl1TT432tdITjPy5b+VccvenivlzQ/2WdSkCtrniy0tz/FHZ2zS5/4E5XH/AHya7vQ/2bfh7YlH1B9W1ZgPmWa5EaE+wjCsP++q9oor57E8X5xiPirNL+7ZfitfxOuGAw8PsnRS+ILcKPKglY5/iIAx+tVJteuWLeVHHGvQZBJHv/kVj0VyehfDfwFogX+zfCWkRupyskluJZB/wN8t+tdUqqihVUKoGAAOlOpDXg1sTWxEuarNyfm2/wAzrhCMdIqxcm1K+lxuuJOM/c+X+XWqzMWYs5JYkkknkn+ppopaKbTqbWRoFLSUtFFB60ooAKUUlL2oPSkpTSUDQL1FOpF70tFIaWkbrTQBRRRSUtJRTGgpRSU4dKKKKKAYUUUUGkpTSUDHClpBS0UUUU0NBRRRRSGlpDQNBRRRSUUUUAwp1IvWloooooEFFFFIaKDRQUhRRQKKKQ0tNpoaClFJTqKKKKYwooooooooAKKKKQ0lFFAwooooopaSgaCiiiikNLSUAFKKSl7UUUVkeL9ag8OeF9S125wYrK2ebaTjewB2qPcnA+pq6dOVWahFXb0QSkopti0UVJaxGa4jj55PP07/AKV8mftTeI/7b+KU9jDJuttIhW0XByDJ96Q/XLbT/uV5PVjUbu41DULi/u5DLcXMrTSuerOxyT+ZNV6/pDLsHHBYSnh4/ZSX+b+bPgcRWdarKo+rNvSovKsk9X+Y/j/9bFWqKK9I/Zu0D+3vizpfmR74NO3X8vOMeXjYf+/hSvtOvBv2OvDxtfDWq+JZkIe/nFvASP8AlnHySD6FmI/4BXvNfS4SHLTXmfzt4gZj9bzeVOL0ppR+e7/F2+RDeyeVbO2cEjA57msWr+sScpF/wI8fl/WqFFFFFdR8SgpDS0lFFFFAwooooooooAKKKKKKKKQCGkpTSUUUUUgENJSnrSUV8n/tfaz9t+IVnpEcm6PTbJd6/wB2WQ7j/wCOiOvrCvgj4na3/wAJH8Qdc1lZPMiuLx/Jb1iU7Y//ABxVrjxsrQt3P0Xw1wXtsyniGtKcfxlovwuFbWkJtswc/eJP07f0rFro4U8uJI852qBmuboooryz9zHUUUUUUUUAFFFFXdC0+XVdbsNLh/1t5cx26f7zsFH6mv0Gt4Y7eCO3hQJHGoRFHQADAH5V8afs26R/a3xd0otHvishJeSe2xSFP/fbJX2dX5N4hYrnxVKgvspv73/wD6vh+lalKp3f5f8ADgSACScAdTXOuxd2duSSSfrW3fvss5DwcjHX14rDopKU9KSvz5H0KDtTacabRSGlpDSGhw6UUUUlBooNUMKcKaOtOFJRRRTAWiiiiiiigfQKKKK8y+O3wwg8caV/aGmpHFr9qn7pzwLhBn90x6fQnp06GvkC8triyu5bS7gkguIXKSxSKVZGBwQQehr9DK8c/aD+FKeKLOTxJ4ft1XXIEzNEi/8AH6gHT/fAHB7jj0x99wjxP9UksHin7j+F/wAr7Py/L02+fzfK/ap1qS97qu//AAS1YXRiYRvnyyfyrWFc/V6wvNhEMzfL0Vj29jXyhRTnVo3ZHUqynBBGCDTa/Wj5A0qKKKKKKKACiiiiiiigAooooooooAKKKKKKKKACiiiiiiigAooooooooAKKKKKKKKACiiivdfgh8cJ9DWHw/wCMJpbnTBhLe+OXkth/dfu6endenIwB9QWlxb3dtHdWs8c8Eqh45Y3DK6noQRwR71+dVemfBr4t6t4DuEsLrzL/AEB3Jktc/PDnq0RPQ99p4PPQnNetg8wcPcqbdz8s4w4AhjObGZcrVN3HZS812f4Pye8U0W75l4b+dViCDg8EVepksayDng+tfZ1FZnhrXtJ8SaPDq2i30d5Zyj5XQ9D3Vh1Vh3B5rTr3E01dH4fUpTpTdOorNbp7opmkp0isjbWptFFFFJkBSUN0ooooopDENJQetFFLSClpMaCiiigVQ1/R9L17SptL1ixhvbOYYeKUZH1HcEdiOR2q92palpPc0p1JU5KcHZrZoQ0Rs0b7lbBoNNr5H+MnwS1TwoZtY8OibU9EGWdcbp7Ud9wH3l/2h07jufHK/RuvDfjJ8CbLXBNrXg6OGw1MgvJZcJBcH/Z7Rsf++T3xya8jE5f9ql9x+xcK+Iily4XNHZ7Kf/yX+f39zQt7hZMKflf09amrJGQRzgjvVu3uv4ZfwavlejNWtV0++0rUJtP1K0mtLuBtssMqlWU/Q1UrymrH65GUZpSi7pluigHIyORRS5pabRSKCiiirel6hfaXqEOoabdz2l3A26KaFyrofYivp74O/tBWWpiHRvHMkVjfcJHqIAWCY9P3g6Rt7/d/3a+V6M14+b5HhM2pcleOq2a3X9dtjpwuLqYaV4PTsIyhlKsAQRgg9CKyNQ0nrJa9O8f+H+H/ANYVsUV+kysrqGVgykAgg9aM18V/CD4z6/4GeLTrzfqug5wbV3+eAHqYmPT12n5T7E5r648E+LdB8Y6QuqaBfpdQ8CROkkLf3XXqp/Q9Rkc1+MZ5w3i8oleouaHSS2+fZ/0mz6rCY6liVpo+xyTKVJVhgjIII5BpuK6W+sYboZPySf3wOfx9awbq2mtZAsq4z0I6Gt2lFJRXzx2Feg0opG607vRmk7UlIQ09KTBp3pS4p2aWmU+gQzBp1LikoooopAFIaKWilHWkFLQIQjim96eeaZ0paKSg0CFopKWsbWvCfhfWmZ9X8O6Tfu3V7i0R3/76IyK4fW/gF8MtSDGLRp9OkY5L2l04/JWLKPwFeoUV34bNMbhf4NaUfRv8jKdClP4op/ImivbqIqUuZBtGAM5GPoeKtRaxeJncY5Pdl6flis+ivnjWv2WtLkYtoviy8th2S7tlmz/wJSmPyrh9a/Zq8fWYZ7C50fU1z8qx3DRufqHUKP8AvqvsFaUV7uH43ziho6ikvNL9LP8AE455Zh5dLG1HroyoltyB3Ktnn2FWYtYsnBLM8eOzLn+Wa5s0lfAutfCr4jaQxW88H6s2OrW0P2hR9TFuFchcwT20phuIZIZF6pIpVh+Br9Ke9VtR0+w1KDyNRsbW8h/55zxCRfybIr3sP4kVl/HoJ+ja/B3/ADOSeTR+zI6+O7tZNoS4iYt0G4Z/Kpq4pvu06KaWHPlTSR5xnaxGf/1Zr82qK+8tZ+Dvwz1Zt1x4RsIWxwbTdbAfhGVFcRrX7Mfgu5DNperaxp8h+6GdJo1/AqCf++q97DeIOWVNKilD1V1+Db/A5J5RXjs0zs6K5aLVr6Pb+/3hSOGUHI9z1/XNWodfmAPm26MeMbSV+vrXyJRX0HrP7LfiKE/8SfxPpd4uP+XqJ7c/+O764fWvgV8TtLDufDhvIl/jtLiOTP0UHef++a97DcS5Vif4dePzdvzscs8FXhvB/n+Rv0VlRa7atgSRyxk8E4yB/XH4Vbi1KxkztuUGP73y/wA680orU1nw9r+isV1jRNS04j/n6tXi+n3gKy69qFSNRc0XdHM01uWqKbG6SIHjZXU9CpyDTqKKKKoQUUUUUUUUAFFFFFFFFABRRRRRRRQAUUUUUUUUAFFFFFFFFABRRRRRRRQAUUUUUUUUAFFFFFFFFABRRRRRRRQAUUUUUUUUAFFFFFFFFABRRRRRRRQAUUUUUUUUAFFFFFFFFABRRRRRRRQAUUUUUUUUAFFFFFFFFABRRRRRRRQAUUUUUUUUAFFFFFFFFABRRRRU9leXdjOJ7O6ntpR0khkKMPxFQUUJ2E0pKzQUUUV2mj/FT4iaUSbXxdqT9sXLi4H5Shq7LSP2jPHNqFW+tdI1BQfmZ4Gjcj2KMAP++a8Zorohi60PhkzxcVw3lOL/AI2Gg335Un96sxCqnqo/KmmJPcfjT6K+mNH/AGm9NkcLq/hW7t17va3Syk/8BYL/ADrsdH+Pfw3v1Xz9Su9Oc4wt1aP/ADTcB+dfG1FdUM1xEd7P+vI+bxXhrkdb4Iyh/hl/8lzERh54b9KaYm9j+NT0V9+aR408I6sVXTfE2kXTt0jS7Qv/AN85z+leBeP7pdQ+K2vXAOVjnEI/7ZoqH9VNeAV6n4WjFvprHskZFazx8sTHlatY6eGeCaGQ4yeJp1XK8eWzW2qe69OxXKMP4TWT4ofbYbV4JGPxrernPEZ826t4f70i1y3iaTzdVfnPz1mascQxp7Zq1fN5mosf9omqGst+9C+grjm9GfZ9Ta06Py7KJBxhRVhaZGNsYHtT06Vf8KR5kDe9ehSfudCmPcgL+ZrivCMXC/hXZ6wfL0mJB/FJ/IUlpB+hvSIrs4jNcdeHzNYiXspJP5V1motiJvpXJQHfq0j9dqflk/8A1qwjTWpxphriNC+lSpUa1MgprVG5p7VG5qiZEi08UwVIKjbioWPBqRzUbdKpGEh4p60wU9aieq15/wAe03/XM/yqw/Wq95/x6zf9cz/KqMXuPWpIvvr9RUYqSL76/UVztFFKOtQbl2iiik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LQAUUUVo+HNLl1jVYrNMhD80rj+FB1P9Pxr2C2hitreO3gQJHGoVVHYCsTwPo39k6SrSpi6uMPLnqo7L+H8810FdtGHKj9h4Wyf+z8L7Sovfnq/JdF/n5+gUUUUUUUVsfThRRRRRRRQAUUUUUUUUAFFFFFFFFABRRRRRRU1lbvdXcVtHgNI4UE9smgipUjTg5zdktWFFFUPEer2eg6Dfa1qD7LWzgaaQ5AJAHQZ7k8AdyRXT+AtLDM2pTLwDsi4H/Am/LI/Ouupllbx2dpFbRfcjXaBjn9f89afXLOV2fzfn2bTzXHTxEttku0Vt/m/Ns8O/az8cG3tIPA+nzYkuAs+olTysecpH+ONxHoF7GvmmtPxRrV54i8RX+uag+65vZmlcdQuTwgz2UYA9hWZRRRRUHjhRRRRRRRQAUUUUUUUUAFFFFFFFFABRRRRRRRQAUUUUUUUUAFFFFFFFFABRRRRRRRQAUUUUUUUUAFFFFFFFFABRRRRRRRQAUUUUUUUUAFFFFFcr4407BGpRL1+Sbjv2Y/yrqqbcwx3FvJbzLlJFIYDqePX8vzFXCVmevkWazyrGwxMdlo13T3X6rzsFfSP7JPjdpYbjwPqE2WiDXGnFjyVzmSPn3O4D/f9BXzdWh4c1e80DXrLWdPbZdWcyzRn1I5wfUEcEdwa8soqe+t3tLyW2k+9G5U++O9QV1H9I0qkasFODunqvRn6DUVneGNYtPEHh6w1uxbNveQLKgzkrkcqfcHIPuDWjRRRRQWFFFFFFFFABRRRRRRRQAUUUUUUUUAFFFFFFFFABRRRRRRRQAUUUUUUUUAFFFFS28mx/m+6etWXWqNXLZ96bD1H8qlozmuojDIpop9MYYOaidaYasOtQsKATHA0tMFOFRmm08000yxaKKKSiiim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rUPDmiahcLNeaejMGBYoxjL+oJX+dey/C7wf8GdTVVs/CVlFqS8vbX8j3O7jqvmEhh9B+HevL6kt5pbeeOeCR4pY2DI6NhlI6EEV4Oe5H/alBwhVlTl0cW0vmk7NfieJjshweKvLkSn3svx/q4jZxwcHtWBrM+s2rs/nDyT0aNBgfnkiugpGVWUqwBB6g19U6XpGl6TD5OlabZWEX9y2gWJfyUCrRrhvhV48TxFCul6mypq0aZDdBcKO4/wBodx+I9B3jDmv51zXL8Vl+KlQxS99fj5p9Uz43EYaeGqOnNWaOFkuriYBZZ5ZBnIDOSM+tRitXxBpf2RjcwD9wTyv9w/4Vjg1HSEU4jFIa84xJKAc00GnUyilNJQMKKKKKKKKYxV704dKRegpxoooopCEoooopDS0h60IpCilpBS0h6UlKaSmUA60tIKWilFJSigApTSUpoNJQetFAxV70tC9KKKQ9aWm00AUtJRRRRS0xoKdSDrS0lFFFAB3pRSUopD1ooooGOFFFFFFFFNDQUUUUUh60tNoGgooooooooAUUtIKWiiiigQUUUUh60UUUFCjpRRRRTaU9KSmhoKdSDrS0UUUUxhRRRRRRQelABRRRTaKKKBhRRRQelFFFA0FFFFFJSnpSUAgp1IKWivBf2xPE/wBi8K6f4Xt5MTalL59wAekMZGAR7uQR/wBczXvVfC3x18U/8Jd8TNU1CKQPZwP9ktCDkeVGSAR7M25v+BV9jwRlv1vMlVkvdp+98+n46/I8vOMR7LDuK3lp/mFaegw5aScjgfKv8z/SsyujsofItkj7gZb61w1PhjkmlSKJS8jsFVQMkk9AKZXpX7Nvhv8A4SL4qae8qbrXTAb+bnHKEeX/AORChx3ANfuUIuclFHweY42GBwtTEz2gm/u6fPYmooqG+k8q2ds4JGBz3NfWvgDQI/C3gvSdAj2Zs7ZUkZejSHl2H1csfxrcoor3krKyP5Wr1p16kqtR3lJtv1erMm7k82d3HQnj3Hao6KKKKKKZmgpKU9KSiiiigYUUUUUUUUAFFFFFFFFSAhpKKKKKKKAG0UUVzHxX1w+HPhxrusJIY5YbNlhYfwyv8kZ/76Za+C6+pv2xtc+y+EtJ0CNmD39000mD1jiHQj3Z1P8AwGvlmvLxs7zt2P3bw3wPsMrliGtakn9y0X43LGnIZLyPqApzwPSt2szRI/mkmIIGNoPr6/0rToooorjP0IKKKKKKKKACiiivov8AY10bnX/EEkf/ADzsoX/8fkH/AKLr6Mrzn9nHRf7F+Eulb49k19uvZPfefkP/AHwEr0avwHibF/W80rVE9E7L5afpc+9y2l7LCwj5X+/Uz9afEUcfqc5+n/66zKtas+68Ix90Bc569/61VpDSUppK8M7xDR3oNAopD1pabQikLRRRRQaKG600AopRSClXpSUUUUwFooooooooGwoooopRSU4fdpMTCkNLSHrXgf7RnwlGoR3HjDwxagXq5k1CziX/AF47yoB/H3Yfxdeud3zPX6J182/tG/Cb7G1z4z8M2/8AoxLS6lap/wAsyTzKg/u9Sw7demcfpnB/FHw4HFy8ot/+kv8AT7ux8xnGV716S9V+v+Zo6bdg4gkPPRT/AErQrnD1rV0278xRFIfnHQ+or5+ooor9NPmC9RRRRRRRQAUUUUUUUUAFFFFFFFFABRRRRRRRQAUUUUUUUUAFFFFFFFFABRRRRRRRQAUUUV1nw28ea94D1kX2kzb7eQgXVnIT5U6j1HYjsw5HuMg/Yfw18eaD480YX2kzbLiMAXVnIf3sDe47qezDg+xBA+EK0/DWu6t4b1iHVtFvpLO8hPyyIeo7qQeGB7g8V3YTGyoOz1ifFcVcGYbPIOrD3Ky2l0flL/Pdea0EdVdcNVOaNozzyD3q7QQGBBGRX6D0V5n8Gvi3pXju3SwuxHp+vonz2275J8Dlos8kdyp5HuBmvTK9+FSNSPNF6H895jluJy7EPD4mHLJf1dd15mcaKmuISvzLkr/KoD0ooooqzjEooopRQaBQaQwoooooooqRjT1pKU0lFFFFABRRRXGfE/4ceH/H2n+XqUX2e/jQrbX8SjzIvQH+8uf4T6nBB5r5E+JHw/8AEPgPVPsusW+62kJ+zXkWTDMPY9m9VPP1GCfu01T1vSdN1zS59M1ayhvbOddskMq5B9/YjqCOQeRXFicJGtrsz7bhjjTF5K1Sn79H+XqvOL6emz8tyWC4aI46r3Gf8/5NX45EkGUbNZdLGzI25WwRX540V7T8ZPgbqPhkTa14XE2paMo3yQkbp7YdycffQeo5A6jALV4tXh1aUqT5ZI/e8rzbCZrQVfCz5l+KfZrozVoqC3uVk+Vvlf8AQ/Sp6KKKKzPSCiiiitjwn4l1vwrq8eraDqEtldJwSh+V17qynhl46GseioqU4VYOE1dPdMcZOLunqFNljSWMxyKGU9QadRX2V8HvjjofjLyNK1rytI11sKqFiIblv+mbHoSf4Cc9gTXr1fmxXuXwc+Pup+HvJ0fxeZtU0oYVLrO64tx2zn/WKPQ/MOxOAK/L+IOBXG9fLtusP/kX+j+T6H0GCze/uVvv/wAzD1DS5IQZLfdIndf4h/n/AD61lV2NUNQ02O4zJHiOXkk44b619a0VR0DWNL17SodU0e+hvrKYZjlibIPqD3BHcHBB4Iq9X5nOEoScZKzR7qaaujnqKfPDJDJ5cqFGHOCetMpVp1NFLUCYGkobtTaWkoooAdRSDtS0ooFJS0MTA96YacaZS0UlFIQtApKUUUUUU0AtFFFKKcOlIKdSEIaSg0UUUUUgEbtTac3am0UUUUxBRRRSiiiikxCikbqadTKUjIwcYx+dc1rXgDwRrW86n4U0a4d/vS/ZEWT/AL7UBh+ddJSitaNerRlzU5OL8nYmUYyWqFVmVgyllIOQRwQatRajfRsStzISf7x3fkDVSj1ryPW/2dfhpqA/0Wy1DSmJ5NpeMf0l3iuH1r9leFmZ9F8YSIP4YruzDfm6sP8A0GvpWlFe5h+Ks3w/w12/W0vzucs8Dh57x/Q1ItdvFAVlikx1JXBP5HH6Vbi8QRlj5ts6jttYMfy4rAPWmt2r4x1r9m74j2I3WaaTqo7C2u9h/HzQg/WuH1r4a+P9HLfb/CGsoqDLSR2rSxgf76ZX9a/Qaivdw3iJmENKsIy+9P8AO34HLPKaT+FtHVR61p7JuaRoz/dZST+mauRXFvK22KeJ29FcE1w9FfmfIjxuUkRkcHlWGCKZX6Tato+kavF5WraVY6hH02XNuso/Jga4nW/gl8MNWZ3m8K29tIRw1nI8AX3CowX9K9/DeI+Fl/Hoyj6NP8+U5J5RNfDJP+vmd7RXERXFxEuyKeVFznCuQM/Qd+Ktxa1qCvuMqSADoyjH6c/rXwfRX1xrf7LvhK4Vm0jXtXsJCcgTBJ0H0ACn/wAeriNa/Za8UwMx0fxFpF8g6faFkgYj6AOM/jXvYfjTJ6//AC95X5pr8bW/E5Z5diI/ZudZRXPReIZAp822RjnqjYGPxzVuLXrNtokWWMkckjKg/Uf4V8/UV6RrXwO+KGlhmk8LzXUYOA9pNHNn6Krbv0riNZ0PWtGkEesaPqGnOei3ds8RP4MBXu4fMMJif4NWMvRp/kc06VSHxRaNaiqkOp6fKDtuoxg87zt/nVpGV1DKwZTyCDkGs6iiiuwzFooooooooAKKKKKKKKACiiiiiiigAooooooooAKKKKKKKKACiiiiiiigAooooooooAKKKKKKKKACiiiiiiigAooooooooAKKKKKKKKACiiiiiiigAooooooooAKKKKKKKKACiiiiiiigAooooooooAKKKKKKKKACiiiiiiigAoooqazXfdwqRkFxn6Zr1G3/ANH8PSv0+XFeb6DGX1SIYyBkn8q9F1pvI8OBehY9K6qC0uNdQPQ1zV1++8R20f8Ady39P610cpxGa57Tf33iKZ+vlpjP1P8A9auJT57w1nam2+6P+9WjZ/6x3+prLf8AeXg/3qU9jOJ0PalXpSGndq7PwnF8qnFb/iNsC2i9FLfn/wDqrN8Kx4RKueIn3aiV/uIq/pn+tFR2ps6Ka0M3V32xNXM6WA01zJ6uF/IZ/rW9r0m2Jqw9IX/Rd2eWdj+uP6VmmmGnGmmuMsvpUqDmo0FSpTGqI1I1RPVIiRItPWmLUi1G9RN2FSPUbdRVIwkOFPWmrT06ComOTVa8/wCPWX/rmf5VYNV7z/j0l/65n+VUYvcetPi++v1FMWpIvvr9RXPUopKXtUHQXK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XTfD/R/7R1b7TMube1w5yOGf+Ef1/D3rm1VmcKqlmY4AHUmvYfDGmLpOjQ2mB5uN0xHdz1/w/CtaMOaR9PwplX17GKc17kNX69F+vyCiiitSiiiu4/YQooooooooAKKKKKKKKACiiiiiiigAooooooooAKKKKK6n4f2Ya5m1CRQREPLTP8AePU/lx+NctXpfhm0+x6JbxnG9l8xxnu3P6Dj8Kio7RPiuPMxeEyt0ov3qj5flu/8vmFeEftfeKPsfh3T/CtvJ+8v5PtFyA3SJD8oI9Gfke8de718TfH3Xm8QfFXWZw5aC0l+xQKX3BVi+UkexYO3/Aq0KKKK5T8JOCooooooooAKKKKKKKKACiiiiiiigAooooooooAKKKKKKKKACiiiiiiigAooooooooAKKKKKKKKACiiiiiimvcQR3ENvJOiTThjCn/PTaAWxj0Bz/nhpNgFFFbWm+GdXv/C2qeJoIB/ZumPEk8rZALSMFAXs2CQT6bhnqKdRRRSAxaKKKKKKKACiiiiiiigAooooooooAKKKK5Lx3Z7J4r5VAEnyPj17H2yP5Vy9ekeIrX7Vo1zHgbgm9ecYI5/pivN66qbvE/dOAsxeLyz2Un71N2+W6/y+R9N/sgeJzdaJqXhO5kzJZP8AarUEn/VOcOAOwD4P1kNe918RfArXz4c+KWjXbvst55haT5fauyX5cn2B2t/wGvt2iiiirPtwooooooooAKKKKKKKKACiiiiiiigAooooooooAKKKKKKKKACiiiiiiigAoooop8bFHDCmUUAFB5FFFaDYZQw6GoHWls3yDGfqKfItSY7OxGOtOFDjvSCq5FMNSuKjNMtDxRSClpppKU0lMpBRRRRR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p7K6uLG8hvLWVop4XDxuvVWFfTPgXxBD4m8N2+pJtWb/V3CD+CQdQPY8EexFfL9eifAjWzp/iptLkfEGoptA7CRQSp/EZH1Ir4Xj3I44/LniIL95S19Y9V92vy8zxc7wSr4dzXxR1+XUbLGksbRyKGRhggjg1xGr2bWN60PJQ/Mh9R/9au5rH8V2vnad56j54Tn6r3r3dhUbCp2FRMK/AD4Y5UU4VEpyKkB7VEaSnmmmgY+ikFKO1JRRRTY2PpTSDrQetFFFFIQUUUUUlLSU0WhaWkpaQ0dqQ9aKBgKWgdKKKWkp1ACjrR3oFJTaKKKBj6KKKD0ptKaSmgCiiiiiiimNCilpBS0UHpRQaAClWkHSnL0pKKKKBi0UUUUUUU0NBRRRSHpSUppKBoKKKKKKKKAHD7tFFFFB6UUGgAoHWigUlFFFAxaKKKQ0lKaSqQ0KKWkFLRRRRQMKKKKKQ0tIaAQUUUUlFFFAwooopaSg9KKB9AooooNJSmkoBCilpBS1wfx48Vf8Il8M9Tv4pfLvblfsdmQcN5smRkH1VQzD/dr4Zr2/wDa68V/2r40t/DVtITbaRHmbHRp5ACfrhdo9iWFeIV+48FZZ9Sy1VJL3qnvP06fhr8z5DN8R7XEOK2jp/mWtJh828Un7qfMefyrfqlo0PlWvmEfNJz+Hb/PvV2ivrH9kbw0dL8C3XiCdMT6xP8Au8/88YiVX6ZYyfUba+XfD+l3Wt63Y6RYqGub2dII89AzHAJ9AM5PtX3/AKDplrouiWOkWSlbayt0giz12qAAT78c+9ffYGneTl2Px7xLzT2OChgovWo7v/DH/N2+5hWbq0mZFiB4UZPPf/P860mIUFicAdTWDPIZJWkOeTnrmrtFFFemfiI2iiiiiiigoQ0UGiiiiigAooooooooAKKKQ9KKKKKkBKRqWkNFFFVNb1G30jRb7VrrP2eyt5LiXHXailjj8BQVCEpyUYq7YlFFPgjMsyRrnJOOB+tfIf7UWvf2z8Vru1jYNBpcKWaYPBYDe5+oZyv/AAEV5XVrVr641TVbvU7xt9zdzvPM2OruxZj+ZNVa8KpLmk5H9T5XglgcHSw0fsRS+fV/Nm1psfl2acDLfMfx/wDrYqxQOBRRRRRUHeFFFFFXdE0+bVtasdKtv9deXEdvHn+87BR+pqlXqn7Lmh/2t8U7e8kUGHS4HumyOC2NiD65fd/wGuLMsWsHhKmIf2U38+n4m+Go+2rRp92FDEKpZiABySe1FVtSk8uzfBwW+Ucev/1s19d6faQWFhb2NqmyC3iWKJf7qqAAPyFWKKK/nJtyd2foiVjGkYvIznGWOT+NJRRTTRRRQUJ3oFJSiim0ppKENC0UUUUlLSU0Aop1JS0UUUUxhRRRRRRRQDCiiiilpKdSYmFJS009KSggMCrYII5GOtFKKQCUoYqQVJBByCDSUhr5Y/aG+Ex8O3Evijw5bE6PM+bm3ReLNieoA6Rk/wDfJ46YrxKv0SuIYri3kt541lhkUpIjqCrKRggjoRg18j/Hz4UzeDL5ta0WJ5PD07gYzua0c/wMf7p/hb8Dzgt+s8I8UfWUsHi5e/8AZffyfn+frv8AJZvlfs71qS06rt/wPyNnT7wTjy5OJAP++qt1zqkqwZTgg5B9DWzYXS3EeGIEg+8P615LRRRX6CfPFmiiiiiiigAooooooooAKKKKKKKKACiiiiiiigAooooooooAKKKKKKKKACiiiiiiigAoooqW2nntbmO5tppIJ4nDxyRsVZGByCCOQQe9fTfwS+OUGqCHw/40uI7e/wCFg1FsLHP/ALMnZW9+h9j1+X6K3oYidCV4nhZ9w9g87oeyxC1W0luvTy7rZhVae3/ijH/Aas0V+jVFfKfwR+N114dEGg+LJZbvRxiOC5wWltB0APd0HpyQOmRgV9TWN3a39nDeWVxFc20yh4pYnDI6noQRwRX0WHxEK8bxP534g4bxmR1/Z11eL+GS2f8Ak+6/TUzKKuzwCT5hw386pspViGGD3yKnHSj0oo71qeCJRRSGiigUUgENJQaKKKKKACiiikoooqSkFIaWkPWivF/jH8DdO8SmfWvC4h03WD88kGNsF0e54+459RwT1HJavaKBWVSlGorSR6eVZti8qrqvhZ8r/Brs11Q09at292V+WXJH96qlJX56a5pOpaHqk+mavZTWV5A22SKVcEe49QeoI4I5FUK+7/iR4A8PePNL+y6xb7biMf6PeRYE0J9j3X1U8H64I+Rvih8NfEXgG/K6hD9p06RytvfxKfLk9A39xsfwn3wSBmvFxGElS1WqP3vhnjTCZ0lSn7lb+Xo/8L6+m/rubQIIyORRWVBO8J+Xle4NaUMqTLuQ/UHqK4miiiuM+zH0UUUUUUUAFFFFdT8PPHniPwLqv27Qr0qjkefayfNDOB2Zf6jBHY19efCX4teG/H9utvE40/WQuZLCZxubjJMbfxjg+hHcDqfhqpbeaa2njuLeV4Zo2DxyRsVZGByCCOhHrXzWe8L4TN4uTXLU6SX691+Pmd2Ex9TDO28exFdW8VzF5cq5HY9wfUVg6hp01sTIv7yLPB6kD3/z2ro6K/SQUtfMvwc/aGaIQ6L4+YyJwkWqomWHp5yjr/vDn1B5NfSdjd2t9ZxXllcQ3VtMoeKaJw6Op6EEcEV+MZtkuLyqr7PER06Po/R/pufT4fFU8RHmgzjm7U2t/UNJSQGS2wjddnYn29P89KxJEaNyjqVZTyD1qeiiivJOgYKWkFLRS0g60tDExDTKe/WmUUtJRSEFKKSnUUUUo60wCiikNLTqQUtIQlFFFFFFFADW60lFFFFJSigQUUUopaKKKTEDdDTaVu1JRTqbTqEAUCijtRSikpR0oYMKa1OpjdTRRRRSJEooop1FFFAhKKKKKKKKAFFDdKBQaKHVWQqyhlI5BGQaKcOtACUI7I4eNmVgcgqSD/8AWoptcprfw58B6yH/ALR8I6NKz/ekS1WOQ/8AA1w361xOtfs3/DTUMm0t9U0o/wDTreFh/wCRQ9exUV6eHznMMN/CrSXzdvu2MJ0KU/iii7DqeoRA7bqQ5I+8Q3881ch8QXi7VkSKQD7xIwSPqDj9KxqUV8ya3+ymPnfRfGB/2Iryz/m6t/7LXDa5+zb8StP5s4dL1YZ6Wt4FOPfzQlfalKK97D8dZxR+Kan6pfpY5Z5bQlsrHRw+I4ST51u6DttYN/hVuLWtOdQTMUJ7Mh4/LiuSpDX55a38NvH2jFv7Q8H6zGq/ekS1aSMf8DQFf1rlXVkYq6lWB5BGCK/Tis/V9E0bWYxHq+k2GooAQFurZJR+TA17uG8Sai0r0E/R2/Bp/mc08oX2ZHdQ3FvMxWGeKQgZIVwTUtef1NHdXMKbIriVF9FcgZ/CvzVor701v4H/AAv1Ys03hW2tpCMB7OR4NvuFRgv5g1w2t/ss+ErhWbR9f1iwkJyBOI50H4AKf/Hq97DeIGVVf4ilD1V1+Df5HLPK6y2szuqK5GLXNRRwzSrIB/CyAA/l3q3F4klCnzrVGbP8DFRj8c18iUV9B63+yv4qgZjo/iPSL5B0+0JJbsR9AHGfxrhda+BnxR0oM0nhaa6jBwHtJo5t30VW3fpXvYbiPKsT/Drx+bt+Dsc08JWhvFnR0VkQ+ILJyokWWMkcnGVB78jn9Ktw6pp8udt3GMdd52/zrzaitLWdB1zRXCaxo2o6a56Ld2rxH8mArNr2YTjNc0XdGDTW5copEZXUMjBlIyCDkGlooooqhBRRRRRRRQAUUUUUUUUAFFFFFFFFABRRRRRRRQAUUUUUUUUAFFFFFFFFABRRRRRRRQAUUUUUUUUAFFFFFFFFABRRRRRRRQAUUUUUUUUAFFFFFFFFABRRRW34PiL6kW7AAfmf/rV2PjJ/L06CLPbOK53wFDumaT1fH5D/AOvWt49l/fJGP4V6V109IA9mQ3jbYGPsaxfDK77q8m/29orU1d9lo59qo+FExp5c9Xcn9a5yD5bWR+nFZ1ku++WtCY+Xp7H1qroi772pnukQtjYPWlbpSD71Ev3DXovhiLCp+FVtVfzNRnb/AGyB9BwK1PDyhIg56KMmsSRizFmOSTk0q7tBI647HOeJZMQt9Kq6eu2zhUrg7Bn64zR4mYt+7HVjtFSqMAKO1RmmNTjTTXKDJEqZOlRJUy9KjbpUT1K1QsaaM5D1p60wVIKjfrUcnepG5NQv0qkYyHCpBUYqQVGar3n/AB7S/wDXM/yqwar3n/HtL/1zP8qroY9R60+P76/WmCpI/vr9RXP0vakpTUHQW6KKKS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UfDnTBe6ybuRcxWgDfVz93+p/AV6fWN4N03+zNAgiZcSyDzZcj+I9vwGB+FbNd9KPLE/auHMu+oYCEZL3pav1fT5LQKKKKKKKK0PeCiiiiiiigAooooooooAKKKKKKKKACiiiiiiigAoooqxplv9r1G3te0kiqSfTPJr1UdsdMevAx/jXnvgiETa/EzKSI0Z+Ppj+v516BWNV7I/GfEjFOeOpUOkY3+cn/kkZfi7VRofhXVdY+TNlZyzqH6FlUkD8SAK/P+R3klaR2Z2YksxOec5JJ96+x/2ndQFj8INRh+YPezQ26kf74c/mqMPxr42oooorA/OgooooooooAKKKKKKKKACiiiiiiigAooooooooAKKKKKKKKACiiiiiiigAooooooooAKKKKKKKKACiiiiR1jjeWRlSNFLuxOAqgZJPbAGTmvJNR8TzXHjCLWk8wQwSBYo84PlA8r7bgWz6bjW78TvEAOdDs37g3bA9xyI/w4z9AOCCK8+r0cPS5Y8z6mFSV3Yu6Lpl9rWr2ulabbtcXd1IscUYONzH3PGBycmvtjw58P9J0j4Zv4IHzwXFrJFdzqoVpZJFw8nfn064AUdq87/Ze+HP8AZOnL401m3X7fexD7BG4+aCE/x+zOMAei4/vEV7rXv6OkiLJEwZHUMjDowI4I9sYP40VzPw01Rr/w8LWRi0tmwjbqSUPKc/QFceiiumriqR5JNG0XdXPz01rT7nSdXu9KvFCXVpM8Eqg5G9SVOPbIqpXtv7WvhZtN8YW3ia3jb7Nq0eycgEhZ4wBye25NuB32sa8SoooorMYUUUUUUUUAFFFFFFFFABRRRT/u54brwcYIPqK8w1OD7LqFxbggiORlBHQjPFemVw3jWPy9edsEeYityc9OP6VtSe6P0Tw4xTp4+pQ6Sjf5p/5Nj1Zkbcu5SDwehBHcV9+eC9W/t7wjpGs7kLXlnFM+zoHZQWH4HI/CvgCvsX9lzUvt/wAIrODOWsLme2Ylsn73mDP4SAfhWHRRRW5+znqNFFFFFFFABRRRRRRRQAUUUUUUUUAFFFFFFFFABRRRRRRRQAUUUUUUUUAFFFFFFFFABRRRTo2KOGHar7YZQw6EVnVcsn3RlD1HT6VLRnNdQPIqMdakpjjnNNcVEeDVmQVA4oQosUU4UwU4VEaQ04000zRC0UUUlFFFM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WtKvJNP1O1v4f9ZbTJKv1Ug1VoqakI1IuMlo9BSipKzCmTxrLC8TAEOpU5HHNPor3LSPjp8PtQO24vrzS3zjbd2x5P1TcB+JFdpo3iLw/rY/4k+t6dfnGStvco7D6gHIr4V1QeXf3CcYWVh09Caz3ZlYMrEMDkHOMV+V4rw5wU7+wqyi/O0l+j/E/D55rUoTcJxvZ27HFyaNdLnY8UmDgLkgkfjx+tQSWV3CW328m1eSwG4D8RxXSy/6+TH94/zp6cHjiv0LbrTDXwxovxH8c6IV/s7xTqaKv3Y5ZfOjH/AH3L+ld3oX7R3i+z2JqunaXqkY6sFaGRvxUlR/3zXzWL8PMypa0ZRmvWz/AB0/E3p53h38SaOSFOHWutkhhmyZoY5GI25ZQTj61Wk0eykxtR48ddrdfzzX1XRXiegftIeErvamr6XqWmSE8sgWeMD3Iw3/AI6a9A0D4keBNd2jTfFGms7cLHNL5Lk+yvgn8q+YxmQZlg/41CSXe1196uj0KeMoVfgmjnxSVrSaHIAPLuEb13KV/lnNVZdNvY1z5BYZ/h+b9BziusopAQRkcg9DmlryDpKdA6051ZXKspDAkEEYx6gikFIelFBopopC0UUU2iiigYtFFFL3oPSgUGgBR0oXrR/DSr3pKKKKBi0UUUhpKVutJVAFFFFFFFFBQopaKKKDRSGgSCnCmjrTxRRRRQMKKKKKKKKYwooopDSUppKB9AoHWilXrRRRRQIWiiiikNLSGgaClFJSiiiiigYUUUU09aKKKooUUtFFFFFFABRRRRSHrS02gEFFFFFFFLQMKKKKSiiigbCiiikNY3jTXrXwx4V1LxBeYMVlA0m0nG9uioD2LMQv1NbNfOP7Y3i4LHp3gu0k5Yi9vcHoBkRof/HmIPohr18iy15ljqeH6N3fot/8vU5sZiFh6Mp9enqKKltIfPuUizjcefpUda2hQbY2uCOW+Vfp3/X+VfOurX1zqmqXepXsnmXV3M88z/3nZizH8zVWiiv6IjFRSSWh8K3fU01AVQqgADgAdqKKK9x/ZE8L/wBo+MbvxNcR5g0qHZCTnmeQEcdjhN+f95TX1VXD/Avws3hL4aaZp80Xl3s6m7vARg+bJg4I9VXap/3a7ivdw9P2dNI/mni7Nf7TzWpVi7xj7sfRf5u7+ZU1STZb7R1c4/DvWVVjUpfMuWA+6nyj+tV6KKKK2PmgooooooooKEPWiiiiiiigAopKWiiiikwCkNLSGiiiikAlIaWkPWivJP2rPEI0f4ZNpkbgXGr3C24AOCI1+dyPbhVP+/XrdfJP7WviL+1PiJFosTkwaPbhCO3myYdyP+A+WPqprnxM+Wmz63gjLvr2cUrr3Ye8/lt/5NYSr+jR7p2k7IOPqf8AJqhW3pUXl2a5GC3zH+leNUUUV45/RZaooooooooAKKKKK+p/2QdB+xeC9Q16VCJNSuRHGSOsUWQCP+Bs4/4DXy3FG8sixRqzuxCqoGSSegr748B6GnhrwbpOhKEzZ2qRyFOjSYy7D6sSfxr4Xj7HexwMcOnrN/gtfzse7kNHnrup/Kvxf9MKzNak+dIucAFj/T/PvWnWBdyCW5kk7E8e4FbdB6UtIa/Hj64jpDS0hpKKKKbKEp1Np1IaSlbrSUDCiilFB+7SUppKaAUdaWgUUUUUUxoKKKKKKKKAYUUUUq9aKBRSYuojdKQ0ppDRSikpRSBiUhpaQ0tQahZWmo2M9jfW8dzazoUlikXKup6gip6dTUnFprcliU+ORo3DoSGHQ0ynV8Z/HH4Y3fgPV/tdmrz6DdyH7NLyTCevlP7gdD3A9Qa80r9Cta0vT9a0q40vVLWO6s7lNksTjgj+YIPII5B5HNfGfxk+G+ofD/Wwu57rSLpibO7I5/65vjo4/IjkdwP2LhTihZhFYXEv96tn/Mv8+/ffufHZrljw79rTXuv8P+AbdldLcR+jj7w/wqxXOxSPFIJIyQRW5aXCXEe5eD/EvpXA0UUV9ueITUUUUUUUUAFFFFFFFFABRRRRRRRQAUUUUUUUUAFFFFFFFFABRRRRRRRQAUUUUUUUUAFFFFFehfCH4p6z4BvRCN19osrZnsmbof78Z/hb9D37Eee0VdOpKnLmi9Tkx2Aw+PoSw+JgpRfR/wBaPzCmSxLIOeD2NPor9AfBvifRfF2iRaxoV4lzbvwy9Hifujr/AAsPT6EZBBraFfAvgXxhr3gvWV1TQrwwvwJoX5inUfwuvcdfQjPBB5r7B+FHxL0Px/pxa0YWmpxKDc2Mjgun+0p/iT3/ADA4r3sLjY1lyvRn4BxXwTiMmk69G86PfrHyl/nt6GfLG0bAMOvcd6jNabqrrtYZFUbiFozkZK+tdzRRRXYfDEFFFFHag0UGkwCiiikooopFIKae9KelIaKUUlKKQ0JRRRRVfUbGz1KxlsdQtYbu1mXbJDMgZHHoQasUUmXGTi1KLs0FLG7IwZTgjuKSkr5c+MXwFvNJM2teCY5r6wyWk0/l54B/sd5F68feHH3uSPCCMH3r9Gq8n+MHwW0bxkJtU0jytK11ssZAuIbk/wDTQDof9sc+oNeXiMDf3qf3H6zwx4hyp8uGzR3XSfX/ALe7+u/e+5o212shCSYV+3oas1iVbtbsoAsuWX17j/GvjyitXxR4f1jwzq8mk65YS2V3HzsccMOzKRwy8dRxWVXltNOzP2GlVhVgp03dPZrZmhRSIyugZSCD0NLRRRRSLCiiiiu8+FfxS8S/D+6C2M32vTHbM2nzsfLb1Kn+BvcfiDiuDornxWEo4uk6NeKlF9GXTqSpyUoOzCoLy0huk2yryOjDgip6K++vhn8RvDPj7TRPo90EvEXNxYzECaHpzj+JefvDI+hyB2FfnDpOpX+kajDqOl3k1ndwNuimhcq6n2Ir6e+D37Qtlqnk6P46aKxvSQseoqAsEv8A10H/ACzPv93/AHa/JOIOCK2EvWwV5w7faX+a/H13PosHmsanu1dH+H/AOYvrGe1b5gWTJw47/wCFVa7BlVlKsAVIwQRwRWNqOkYHmWnQdYz/AEP+e/XpX0CKKRGV0DowZSMgg8EUtfn7PXZimkpzBlYqykEHBB6g/wBKbRRS0lAhe9LSClopRSUopgwpDS0hpwpaQUtIQlFFI3SiiiigBtFFFFAooFAgpRSUopaKBRSYhG7UlK3WkpRS0gpaACg9qKDRS0g60tDEwqOnt0ptFKKSlFITEoNFBpaKKKBCUUUo7UUUUUAFBopD1pV60opBSikJiGkpTSUtFA6UUxBTqTvS0UopKdQwCkNB6UlFFFFJAFFFFFA60Uq9aYBRRRSmkpTSUIANJQaKCqspVgGUjBBHFcxrfw68B60H/tLwjos7v96UWiJIf+BqA3611Apa1pYirQfNSk4vydvyIlGMt0KjMrB0JVhggg8g/wBDVqHU9Qhyy3cpz13nd/PNVBS147rf7N/wy1Ak2lpqWkn/AKdLwsPyl31w2tfsoxEu+i+MnUZ+SK7ss8e7qw/9Br6bor28PxXnGH+Gu362l+dznlgqEt4/oa0XiG+QKJFhlweSVIJ/Lj9KuQ+JYSx861kRcdVYNz+lc41MPWvivW/2afiVYDdZJpOrDnAtrvY34+aEH61w2ufDD4haKX/tDwdrKKg3NJFbNNGo93TKj86/Q4Ute9hvETMYaVYRl96f52/A5p5XSfwto7CLXtNdNzSvGf7rISf0zV6K6tpX2RXEMjYztVwTXAUV+YcsckMjRyxvG6nDKwwR+Bplfpjq2kaTq8HkatpdlqEX9y5gWVfyYEVxWt/BL4XauxefwjZ27nvZu9uB/wABjYL+le9h/EjDS/j0ZR9Gn+fKcs8qmvhkei0VwEFzcwrthuJo1JyQjkDJHWrsOu6lGwJmWQAfddRg/lz+tfAdFfYWtfss+DLjc2la5rVg5PAlMcyL9BtU/wDj1cNrn7KfiaE/8SXxPpN8oH/L1FJbsfoF3j9a97D8a5NX/wCXvK/NNfjt+JzSwFePS52VFczD4mmUfvrWNzngqxX+eauw+I7JtgkjmjJxu4BA/r+lfO1Fen638BPinpavI3hlryJP47O4jlz9FDbz/wB81w2t+G/EWhnGtaDqmm/9fVo8X/oQFe9hsyweK/g1Yy9Gmc8qU4fEmjZoqlDq2nTZ23cYx13/ACfzxVuORJEEkbq6HoynINZNFFFdpmOooooooooAKKKKKKKKACiiiiiiigAooooooooAKKKKKKKKACiiiiiiigAooooooooAKKKK7v4ewjykbHJJJ/Oq3jOXzNUcf7WK2vBEXl2SNjBWMZ/Ac1zGuP52qOf9o127RsKXwmT4mk8uxf6VNoMflaXAn+wKz/Fbboli672C/ma2rVdlui+igVT1I7bRF9ad4Yj3T5x3qHWWwEX/AGa0vCUfIOKzesxRJF60y5OIzUiVBfNiM13tt+50id+n7sj8+KwDW7fny9DI/vuq/wBf6Vgms8S9UjqWxyWrnzNRhTP/AC0B/Lmri1RkPmayO+xCf6f1q+lNNManGmtWAEiVKvSo0FSio3qJqlf+lQv3poykPWnrTFqQVGTion6VIx4NRSdatGMhy9aeKatPFMNV7z/j1l/3D/KpzVe7/wCPaX/cP8qZj1HCpI/vr9RTBT4/vr9RWBSnrSUVB0lu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VseDtO/tLX7eFl3RIfNl442r6/U4H41j16J8LrDy9Pn1F1+aZ9iEj+FeuPqf/QaunHmkke1w9gPr2YU6bXurV+i/z2+YUUUV2dFFFegftwUUUUUUUUAFFFFFFFFABRRRRRRRQAUUUUUUUUAFFFFFFFFABRRRXUfDtP8ATrqXbnbGFz6ZOf6Z/CuzrlPhypCX74wDsAPrjdXV1zVX7x+A8czcs7rLtyr/AMlT/U8L/bHvfL8HaJp+3Pn6gZv++I2H/tT9K+Xa+jP20XwPCke44/0wlex/1OM/rXznRRRRWZ8kFFFFFFFFABRRRRRRRQAUUUUUUUUAFFFFFFFFABRRRRRRRQAUUUUUUUUAFFFFFFFFABRRRRXN+OvEqaLbG0tmD6jKvAPIhBH3j7+g/PjhmeMPF1tpKvZ2O2fUAdpzysP+97j+769T1B8suZ5ri4e4uJGklkYs7sckk9zXZQw/2pGU59EFez/s7fCuTxLfx+JvEFof7Et3zDFMuReyD27xgjk9/u8jcKtfBX4HXWtmHXvGEE1npmQ0Nk2UmuR2Ld40/wDHj7dT9Q20MNtbx29vDHDDEgSOONQqooGAABwABTHYsxZiSxOSTySabRRXcYj6Wiit/wADasuj+IIZpWC28w8mYn+FSRhvoCAT7AivYyCpKsuCM5GMEGvn2vXvh5q41TQUhkI+02m2KT1ZcfI3A6kAr3ORn0rkxNO65ka0pdDkvi54TTxp4Ev9GCp9r2+dZO38E6crz2B5Un0Y18MyxvHI8UsbJIhKsrLgqRwQQa/ROvkz9qTwS2g+Lx4ksoQunaw5aTavEdz/ABjj+8MsO5Jb0FdDRRRXAbHjlFFFFFFFABRRRRRRRQAUUUUVyXj+PF1ayY4ZGXP0PP8AOutrmPH6Ew2cmeFZ1A+uDWlL4j6vgipyZ3R8+Zf+SsK+nv2Nrxn8La7p/wDBDfJMPq6bT/6Lr5hr6J/Yuf8AeeK09RaEe2PO/wAa5Giiiuk/oA+jaKKKKKKKACiiiiiiigAooooooooAKKKKKKKKACiiiiiiigAooooooooAKKKKKKKKACiiiipIH8uUN26H6VHRQJq4UjDIpaK0pFqu4qaFvMgU9xwaZIKgxWhGKcKa3DUoquaYakemNVGqH0UgpaaaSlNeJava3J1a8It5iPPfnYf7xrOpU5LaHh55nTyqEJKnz81+trW+TCiiivbKK8I+y3X/AD7Tf98Go2VlYqwII6g9az+seR82+O5LfD/+Tf8A2oUUUV73RXhC21wwDLbykEZBCGj7Ldf8+03/AHwaPrHkP/Xqf/QN/wCTf/ahRRRXu9FZnhNWXw3p6sCpEC5BGD0rhfix/wAh+2/69R/6G1ayqcseax9NmOcfUsAsZyXvbS9t/Oz/ACCiiivTaK5L4Vf8i5L/ANfTf+grXW1UZcyud+X4v65hoYi1uZXtuFFFFFFFFUdgUUUUUVHd/wDHrN/1zP8AKvEdG/5C9n/18R/+hCsqlXka0Pn86z3+y6lKHs+bnv1tbbyfcKKKK9yooorU+gCiiiiivEvEn/Ixal/19y/+hmqotrggFbeUjsQhrmeI12PgavHDhUlBYe9m18X/ANqFFFFe70V4R9luv+fab/vg0fZbr/n2m/74NH1jyI/15n/0Df8Ak3/2oUUUV7vRXhH2W6/59pv++DXpfwsjkj8PzrJGyH7W3DDH8CVcK3M7WPUyfiiWY4lUHR5dG73vt8kFFFFdZRRRWx9aFFFFFFFFABRRRRRXA/F/ppf/AG2/9krhI4pZM+XG7467VJxWE6/LK1j43NeLXgMZPDKjzcttea26T25X3CiiiveaK8I+y3X/AD7Tf98GlKXUOH2zR+jYIqfrHkcH+vUuuGf/AIF/9qFFFFe7UV4vYeINasWDQajPgfwO29fyPFeheD/FkOssLS6RYL3BIAPyyD29D7VpCspOx7OV8V4PH1FSacJPa+z9H/nYKKKK6aiiitT6gKKKKKK8Y8Yf8jPqH/Xdq9T8I/8AIs6d/wBe6/yrKFXmbVj53Ks//tDF1cP7Pl5L63vezttZBRRRWpRRRWp9EFFFFFFFeWfFH/kZh/17p/M1FSfIrnkZ1mv9l4b2/JzapWvbf5MKKKK9TornPht/yKcH+/J/6Ea6OqjLmVztwWJ+tYeFe1uZJ29Qooooorgfi/00v/tt/wCyVN8I/wDjzv8A/ron8jWftff5bHkLPr5s8u9n/wBvX/u821vluFFFFdxRRRWp9CFFFFFFFFABRRRRRXmPxX/5GK3/AOvRf/Q3rlY4JpF3RwyOPVVJFYSr8rtY+JzDjF4TFTw6oc3K7X5v05WFFFFe8UV4R9luv+fab/vg0fZbr/n2m/74NT9Y8jk/15n/ANA3/k3/ANqFFFFe70V4R9luv+fab/vg11vwshmj8QztJFIg+ysMspH8aVUa/M7WOzL+L5YzEwoOhy8ztfm2/wDJUFFFFelUUUVufahRRRRRRRQAUUUUUUUUAFFFFFFFFABRRRRRRRQAUUUUUUUUAFFFFFFFFABRRRRRRRQAUUUUUUUUAFFFFFFFFABRRRRRRRQAUUUUUUUUAFFFFFFFFABRRRRRRRQAUUUUUUUUAFFFFFFFFABRRRRRRRQAUUUUUUUUAFFFFFFFFABRRRRRRRQAUUUUUUUUAFFFFeda0f8AiaXf/Xd//QjWXKc1o62caref9d3/APQjWXK3WvO6n88Zg/8AaKnq/wAzLl/4+JP94/zp6CkkH79/94/zp6CopGqImlkaoS1Ueelceop4oUU4VJuNG41FuNAagrlEopcUYre0DxT4i0E50XXNR08ZyUguGVCfdQcH8Qa9D8PftBePtNwl/JYavHxn7RAFbHs0ZX8yDXj+6lDCvNxeUYHG/wAelGT7ta/fub0sTXpfBJoZJGkihZEV164YAj9aqTaXZy5PlFCT1Q4/Tp+lXsUlfUfh/wDaU0OfamueH72ybgF7WRZlz6kHaQPzr0Xw98U/AGuYWy8T2Uchx+7umNu2fQB8ZP0zXwwDTtxr5bGeH2V1taLlB+Tuvxu/xPRpZ5iIfGkzHm0VeTDMfYOP6j/CqU+l3kW7EXmKO6HOfw610tFfovG6SRrJG6ujDKspyDRX5/6D4m8QaC+7Rdb1DT8nJW3nZFP1AOD+INejeHf2gvHmm4j1BrDV488m4g2Pj0DR7R+JBr5TGeHOOp3eHqRmvP3X+q/E9Kln1GXxxa/H+vuOQkVkcpIjKw6hhg/lSV1zosi7XVXX+6wyKqzabZyHPlmMk5JQ4/Tp+lfXYoNeHeHf2kPDN3tTW9H1DTXJA3xEXEY9yflb8lNek+HPiB4L8RFV0jxJp88jnCwtJ5crfRHwx/Kvk8bkGZYK7r0ZJd7XX3q6PUo42hW+CaZzhpVrWl0Y5/czA89HGMD6jqfwqnLp95HjMDNk8bPm/l0/GunoooryDqK1FFFNoooqgCiilFFFFFA2LRRRRSUtJQCFFOpop1FFFFAwooooooopjCiiim0UUUFMKUUlKvSiiiigkWiiiikpaSgaClpKWikpaQ0xhS0lKKSiiimULRRRRRRRQAUUUUU2lNJQNBRRRRRRRQNBRRRRRRSN0oAKKKUVV1a/tdL0u71O+kEdraQvNM/XCKCScd+BXwD438QXXirxZqXiC8z5t7OZApOdidET6KoA/Cvo/wDa98YjTvDdt4Ps5sXWpMJroA8rbqeAfTc4/wDHGHevlav1/gHKvYYaWMmtZ6L/AAr/ADf5I+XzvE89RUlst/UdFG0sqxr1Y4FdNDGsUSxoMKowKy9DgyzXDDp8q/Xuf8+9a1Fd98BPCv8AwlvxK060mj32Voftl2CAQY4yCFPszFVPsTXA19b/ALKHhP8AsXwJJr9zHi71pw656rAmQg/Elm9wV9K/ScNT9pUS6H53xhm/9l5VUqRfvy92Pq+vyV2FRXcvkwM/fov1qWszVpd0ghBPy8n6/wCf517JRRRXts/m1FKiiiiiiikMKKKDRRRRQMSiiiiiiigAooooooopMApp606m0UUUUgCm049KbVXWL+30rSbzVLtitvZwPPKR2RFLH9Aa/P3X9Uuta1u+1e9YG5vbh55cdNzMSQPbmvqz9rDxINI+HK6PE4W51mcRYzgiJMO5H47F+jGvkSvNxs7yUT9s8NMt9lg6mMktZuy9I/5u/wBw+GNpZVjHVmx9Pf8AnXQqAqhVGABgCsrRot07SnoowM+p/wDrVrUUUUVwn6YFFFFFFFFABRRRXoP7Pfh7/hIvippUUkZe2sWN9PxnAjwVz7Fyg/GvtavBv2P/AA4bXw7qfiaePD30ot7ckc+XHyxHsWOPrHXvNfifG2P+tZnKnF6U1y/Pd/jp8j7XJaHssMpPeWv+RDfSeVauwODjA5xyawq0dak5ji/4Ef6f1rOopDRSHrXyCPXQUhpaQ0UUUUMYClpBS0lJRRTGFKKSlFBpKVutJVAKKWkXpS0UUUUDQUUUUUUUUCCiiilFLSDpRSAQ0h60p602inU2nUgYU2nU2inUgpaTJYU6kFLSGs3xNoWl+JNEudG1i1W5tLhdrKeqnsynswPQ1o05e9XCcqclODs1syZRUk0xDT4JnhkEkZwR2/z2qOivhz4sfD/VPAGv/Ybs/aLGfc1ndgYEqjqD6MMjI/oa4uvv/wAZeGdI8W6BPoutWwmtpRlWGA8T44dD2YZ/ocgkV8VfEvwPrHgPxA2mamnmQvlrS7RcR3Ceo9COMr2PqCCf2jhbiaOaU/Y1naqv/Jl3Xn3XzWm3xmZ5a8LLnh8D/A6C1nS4i3p9CPQ1LXP20728m9Dn1B6EVuwTJNGJIzkfqD6VytFFFfYHkD6KKKKKKKACiiiiiiigAooooooooAKKKKKKKKACiiiiiiigAooooooooAKKKKKKKKACiiiirek6jfaTqUGo6bdzWl3A26KaJtrKf8/nVSimnYmUYzi4yV0woPIweRRRX1v8E/jVY+K1g0PxG0Nhrpwkcn3Yrw9tv91/9nuenXaPZK/OSvoH4J/HaWy8rQPHFxJPbcLb6m3zPF6LL3Zf9rqO+RyPXwuPv7tT7z8b4t8PXDmxeVxut3Dt/h/+R+7sU7i22/NHkjuPSqta1V7i2D5aPhvTsa+mqDUdvNDcQR3FvLHNDKoeORGDK6kZBBHBBHenmvUPyNpp2ZRooIKkhuDnnNFFFFFJlIQ00040jdaKUdKSlpDQlJS0UUUUUhhSUtIelFFFFJjEpDS0hrn/AB14P0Dxpo50zXrMTIMmGZfllgY/xI3Y9PUHHIIr5J+LXwn1/wAB3D3W1tQ0Vm/d30SfcycBZR/AenPQ5GDngfa1MuIYbi3kt7iKOaGRSkkbqGV1IwQQeCMdq5a+GjVXmfVcOcW4zJJ8sXzUusX+a7P8O6JIJngbKnI7jsa0re4jnHynDAcqe1ZFKpZSCpIOeMV+c9FfR/xj+AP+v1vwHH/ty6UW/Mwk/nsPvg9Fr51uYZra4kt7iKSGaJykkcilWRgcEEHoQa8arRlSdpH73k2e4POKPtcNK/dPdeq/XZ9zcoqla3qt8s2FP97sfr6VdqKiiisj2AooooooooAKKKK9Q+EPxm8ReA2jsLgtquhZ5s5X+aEesTfw/wC79088AnNfXXgTxn4d8baQNS8P363CDAlib5ZYWP8AC69j79D2Jr89a1PDOv6x4a1eLVtC1CaxvIukkZ6j+6w6Mpx0OQa+O4g4Pw2Z3q0fcq9+j9V+q173PSweZToe7LWJUv7CG8GW+SQdHAGfxrnr20mtHCyrkHow6H8f8+vvXWU2WNJUMcihlPUEV+i9FeLfBz49aL4p8nSfE/kaPrJ+VZC222uD22kn5G/2TwexJOK9pr8bzDLcTl1Z0cTDlf4PzT6n0lGvCtHmg7nGilrU1HR3jzJa7nTJOzuo9vX+fSsuinDpTadXEzRhSHrS02lHSlopB0pAFI3alpH+9S0lLRQA2iiiilHSkpaBMKUdKSnUUUUVIhlFFFKKWkHSlqgAdqDQKKUUUCikxMa3am05u1NopRSU4dKQmFBpaaaKKKKBBQKKUUUUUUAFJSnpSUopwpo6U6gTENJSmkoooooEKKWkFLRTqQdaWkwCm0ppKKKKKEAUd6KKKVe9JTl6U2DCiiig0UHrSUAIaKD1opw6UUUUhAO1LRRRRRRQwGmmU9ulMpRS0g6UtAC0lFFFLSUtAmFFFFFFFFAgoooopSBjBxikooGDdKRWZHDKSpByCOCD6ilNJXOa14B8Ea0XfVPCWiXUrnLStZR+YT/vgbv1rhNc/Zw+F+oj/RdOv9KbnLWd6xz+Eu8fpXsFFehhs4x+F/g1pR9G7fdsYyoU5/FFFyDVdQhYst5KTjHztuH65FW4fEWoJHtbyZD/AHmTn9CKxqK+Z9c/ZOsXZn0TxjcQrj5YryzEhJ93Vlx/3zXCa5+zH8RrFWewk0fVRn5UgujG5+okVVH/AH1X2oOlFe/huOc4o/FNSXml+ln+Jyzy+hLZWOnh8URFwJrRlX1Vwx/IgVch8Qaa6bnkkiP914zn9M1xo6Utfnlrfwm+JOjMy33gvWCF6tbwfaFH/Aotw/WuOuYJ7aZobiGSGVeGSRSrD6g1+n4qtqWnafqdv9n1Kxtb2E9Y7iJZF/JgRXvYbxJrL+PQT9G1+Dv+ZzyyuP2ZHfQ31nMVWK6hdmGVUOMn8OtWK83btUsFxcQbvInkizgnY5XPp/OvzEor9Bdc+DHwv1glrrwbp0LYxmzDW36RFRXC65+yz4Eu976Xqmt6bIfur5iTRr+DLuP/AH1XvYbxCyyppUjKHyuvwd/wOaWW1ltZnodFcTDrupxlB9oDquPldQc/U9auQeKLhSfPtYnHbYSv8818aUV9I65+ydrsIzoni3Tbw56Xlu9v+qmTNcLrf7PXxU0wuyaDFqES9ZLO7jbP0ViGP/fNe9huJ8pxHwYiPzfL/wClWOeWFrR3idVRWFD4ns2VfNgnRv4toDAfj/8AWq9DrOlzOVW8jBAz8+VH64ryiitzXPCPirQ1Laz4a1jTkGfnubKSNfqCRgisOvap1YVY80GmvLUwaa3L9FMhmhnTfDKkq5xlGBGfwp9FFFFWIKKKKKdEpkkWMdWIAptWtJjMmowKOu7d+XP9KaV3YAoNFI5wpr03Rv3OkTS9PkNcPMfMvya7ec+R4bk7EjFcPb/NdMT613PoKfQ5zWf3urWkPXL5P4V0I4WueT994nTuEQn9a6I9Ko6w2bgj04rpPCUXyrXLXpMl2R6tXb+FIvlSsY6yY4boVelUtUbbEavDpWVrT7Ym+lbuvHbZW0Y7sW/L/wDXWIa1vEbf6TFH2WMfmSf/AK1ZDVjXd6jOg5uy/eahcSemAP6/yFaK1Q0lSySv/elP5YH9a0EpppjU80xqyEyVBUoqNOtSLUTc1E9SMaieqRlIetPFNWnCo2+7+NRP1qVu1QmqMJDxTxTVp601qr3f/HtL/uH+VWG6VXu/+PaX/rmf5VRn1HCnx/fX6imCpI/vr9RWCKSl7UlZnSWq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KAWYADJPAFe1aLZrp+lW1muP3UYViO7dz+JzXl3gq0+2eJbRCMpG3mt9F5H64Feu11YeO7P0jgXB2hVxL6+6vlq/0+4KKKKKKKK6T9ACiiiiiiigAooooooooAKKKKKKKKACiiiiiiigAooooooooAKKKK7H4cspgvF6MrKT9CD0/Kuqrj/h1JtlvYtuSyo2fTBP8AjXYVzVfiP5+42jy53X/7d/8ASUfOX7aK/vfCj5H3bwe//LH/ABFfO1fSn7Z0G7TPDV1j/VzXEec/3hGf/ZK+a6KKKKzPlQooooooooAKKKKKKKKACiiiiilLKiFnZVVVJJY4AA68/gT1wMVxviH4jaHpkhhslbU5lPPkvtjHXPz857dAw9xWkKUpv3UOwUVNZWtze3UVnZ28tzcysEihiQs7segAAySa9o8C/s7+IdUWK68TXkei25Ib7OmJbhhnocHamR3yxHoK7GivFtS+JfiW6YfZntrFQCMRQhiR7l93P0xWFL4m8RSAh9d1Pa3VRcuF/IHArpjgpPdj5GeI0V9m+Hfgh8O9H8p20d9Tnjz+9v5jJu+qDCH/AL5rs9L8M+G9KJOl+H9KsSept7OOM/8AjoFfQ1FfOf8AbuuDkaxqOf8Ar5f/ABqceKPEgcO2v6m5HTfdOw/Ik1TwT6SHyM/P+iv0Q+y23/PvD/3wKyL3wb4QvZjNeeFdCuZTjLy6fEzHHTkrmvoWnAEnCjP0Xr/9avnqXxV4kkG1tbvh7rMVP5jmqV5qepajKh1DULu7IYY8+Znx+ZoWCfVhynwNU1nbXF5dR2tnbyXE8h2pHFGWZz6ADk192DwF4Gzn/hDPDuf+wZD/APE1vWlra2kQhtbaG3jHASJAoH4CvetT8UaFpykz36SvjPlW5EjHsRxwDj1K1wviHxzqN+Hh08GwgPyllbMjD/e/hB9BzyRkiuQorWFCENTkc2z458H/AAU8e+ICkkml/wBj2rcmbUT5Z64IEfL5x0yqj3r374afBfwv4Pkjv7gHWdWTBW5uUASI5zmOPkKfckn0IzivTqKKKKK2ICiiiiiiigAoooorX8Kaw+iazFd8tCw8udAM7oz1x7g4I9wKyKKGk1ZgFc98Q/C1l4y8I32gXu1fPTMMpXcYZR9xwPY/mMjvXQ0V9ARuskSSpIGjdQ6spyGVuQQfQjBpK4H4Y6+qr/Yd5IFGS1q5bHuyfzI9y3XIFd9XlVabhKx0xlzK5+e+uaXfaLq93pOpQtBd2kjRypnOCD2PcHg1Rr6h/ak+Hf8AaumHxppMCi9sov8AiYKowZoFH3/coM59VJ5+UCvl6iiiisigooooooooAKKKKK5rx8P9GtT6uce/FdLXKfEBwXso+dwDsc++0f0NaU/iPqeCo82d0P8At7/0lhX0P+xf/wAfXik9tlrz+MtfPFfSP7GELLZeKLjnDyWqdO6iUn/0IVytFFFdJ/QR9C0UUUUUUUAFFFFFFFFABRRRRRRRQAUUUUUUUUAFFFFFFFFABRRRRRRRQAUUUUUUUUAFFFFFFFFABRRRVuwblo/XkVLKKqW7bJlbtmr0oqGYy0kMk7GkFPblTUa1UcVGankFQtVFIeKdTRTh0plNpxpDTLQUUUUleJ+J/wDkY9S/6+pP/QjXtleJ+J/+Rj1L/r6k/wDQjXPiNkfC8d/7tS/xP8gooor17w9/yANO/wCvWP8A9AFXqo+Hv+QBp3/XrH/6AKvVvHY+zwn8CHovyCiiiivMvix/yH7b/r1H/obV6bXmXxY/5D9t/wBeo/8AQ2rKv8B87xl/yLJeqCiiiug+FX/IuS/9fTf+grXW1yXwq/5FyX/r6b/0Fa62rp/Cj0eHv+RZR/whRRRRRRRVnshRRRUd3/x6zf8AXM/yrxHRv+QvZ/8AXxH/AOhCvbrv/j1m/wCuZ/lXiOjf8hez/wCviP8A9CFctfdH59xr/vGG+f5xCiiivcqKKK6j9BCiiivEvEn/ACMWpf8AX3L/AOhmvZNI/wCQVZ/9cE/9BFeN+JP+Ri1L/r7l/wDQzXsmkf8AIKs/+uCf+giuWj8TPz3g/wD33Fev6sKKKKs0UUV1H6EFFFFFFFFABRRRRRRRQAUUUUUUUUAFFFFcD8X+ml/9tv8A2SpvhH/x53//AF0T+RqH4v8ATS/+23/slTfCP/jzv/8Aron8jXL/AMvj89j/AMlXL0/9xoKKKK7iiiiuo/QgooorF8ReG9P1i3fdDHDdY+SdFwc+/qP8ivJXFzpuosuTHc20vUH7rKf8RXuleQePzGfF18Y8Y3JnHrsXP65rmrxSsz8941wFGlThi6atO9nbro3f1Vtwooor1XRrwajpVteqAPOjDEDse4/PNWqwfh8CPCFjn0f/ANGNW9W8HdJn22X1pV8JSqy3lFN/NIKKKK8Y8Yf8jPqH/Xdq9T8I/wDIs6d/17r/ACryzxh/yM+of9d2r1Pwj/yLOnf9e6/yrno/Gz4fhX/ka4n5/wDpQUUUVqUUUV1H6IFFFFFeWfFH/kZh/wBe6fzNep15Z8Uf+RmH/Xun8zWGI+E+S40/5Fv/AG8v1Ciiiuw+G3/Ipwf78n/oRro65z4bf8inB/vyf+hGujrSn8KPZyT/AJF1D/DH8gooorgfi/00v/tt/wCyVN8I/wDjzv8A/ron8jUPxf6aX/22/wDZKm+Ef/Hnf/8AXRP5GsP+Xx8j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M9db/ib3n/Xw/wD6EaypT1rQ15saxe/9fEn/AKEay5Tya4Hufznj3/tNT/E/zM+Qfvn/AN41IgpGH71v941IvSo3bmoi1DtUbNSMYxFApwoFOApxNANR0gNIvlExRilxRipt1LuqIMaXd7UxcomKSnYoqUGlDVEGFKDQTyjaTFOoxUu6lDCot1LuoFyjcUlPxSVKDTtxqEGlDUE8o2inUmK6vw34/wDGXh0oNI8R39vGh+WFpPMiH/AGyv6V6f4a/aQ8QWoWPX9GstSQDBkgYwSH3PVT+AFeDbqUMK8jG5BluO/j0U33tZ/erM6qONxFH4JsimhimH72NH4I+YZIHse1U59Jtnz5ZeI445yB+B/xrRxSV9j+Gvjv4A1giO6vLnSJjgbbyE7SfZ13AD3JFekaXqWnapai60y/tb63PSW3mWRT+KkivzyBq3pmpahpd0LrTL66srgdJbeVo3H4qc18hjvDnC1NcLVcX2eq/R/mepRz+ov4kU/TQw59JnTPlMsozwM4P68frVKaGWEjzYmTPTI6/T1rqaQjIIPIIwR61+hdFfH3hf48ePNHCx3l1baxAMDbeRfOB7OmCT7tmvV/C37RXhXUGWLXtPvNHkPBkH+kRD3JUBh/3ya+Mx/BObYS7jDnXeOv4aP8D2KGcYWr9qz8/wCrHK0V0M2n2sucxBD6px+nT9Koz6S4yYZAw5O1hg+wz3/SvajSVl+H/EWg+Ibfz9D1ey1BMZPkTBmUf7S9V+hArUr5WpTnTk4zVmujPSjJSV0zOWlp89tND/rY2UZHOOM/XpTKKKKKhFIKKKKKQ9KWkNMoKO1FFJRRRQDCnU2nUUUUUCCiiig9KSg0UFIB1paBRRSGlpDTQ0FKKSlFJRRRTGLRRRRRRRQAUUUUhpKU0lAwoooopaSigaCiiiioL+6t7GynvbyZYba3jaWWRzhURRlmPsADU9eGftceNP7J8LQeE7KbF5q3z3O08pbKenqN7DHuFYV6OU5fPMcZDDQ+09fJdX8kYYmuqFOVR9Ap6KzuEXlmOAPU0ytPQ7fdI1w3RPlX6/8A6v5186fEzxTP4y8bal4gmDKlxLiCM9Y4l+VF+u0DPuSa5qiiv6KoUYUKcaVNWjFJL0R8JObnJyluzUtolggSJeQo6+pqSiiug+Hvhu48XeMtN8P25ZftUwErj/lnGOXb8FBPucCvvWxtbexsoLK0iWG3t41iijUcIijAA9gAK8E/ZA8Im302+8Z3cWHus2lkT/zzU5kYfVgF9Rsb1r6Br3cHT5Ycz6n4H4iZx9czH6rB+7S0/wC3nv8AdovVMbK6xxtI3QDNYUjF2LHqSScVoavKQFhB6/M307VnUUUUV1M/P0FFFFFFFFA0FIaWkNFFFFAwooooooooASloooooopMAptKaSiiisbxzr8HhfwhqniC42lbK3aRVY4Dv0RP+BMVH41LdldmlGjOtUjTpq8pNJer2EbpSUpqS0j865SPsTz9O9fKX7UPib+3vidcWMEm600iMWaYPBk6yH67jtP8AuCvKqmvLia8u5ru5kaWeaRpJHbqzMckn8TUNeHUlzycj+psswMMBg6eGhtBJf5v5vU19Nj8u0T1b5j+NWaKKKKKKg7gooooqW2hluLiO3gjaSWVgiIoyWYnAAqKvTv2afDf/AAkHxQs7iWPda6UpvZCQcblIEYz67ypx3CmuTH4uODw1TET2im/+B8zWhSdarGmurCiiq+oy+VaOR1b5R+P/ANbNfV3gXQYfDHg/S9Bh24s7ZUdl6M/V2/FiT+NbdFFfznVqyqzlUm7tu79WfokIqEVGOyMi7k865eQYwTx9KjoooptOptQi0FNp1NooPSikNIYopaB0opKKKKY2FKOlJTqSiiiqAWiiiiiiigfQKKKKKKKB1oEFFFB6UtFFFSCEptKaSlXrS0gpaBMDTaU0lKKWkFB6UhMUUtIKU9KSnL0ptPpsTG0UUUGue8feEdI8a+HpdG1eLKH5oZkxvgkxw6n156dCOK6A0Cro1qlCaqU3aS1TInCM4uMldMDUtrcPby7k5B+8D3qI0lfBfxB8H6t4J8RzaNqsR4+aCcKQk8fZ1/qOx4rnK+8fiV4K0nx14dl0nU0CSAFrW5C5e3k/vD1HTK9x74I+K/HHhXWPB+vzaLrVv5cyfNHIvKTJ2dD3B/TocEEV+28M8SU82pezqaVY7rv5r9V0Pi8yy6WFlzR1i/w8jo4JkmiEkZyD+ntT65+zuHt5Qy9DgMPUVvRSJLGHQ5U1hUUUV9UeWOooooooooAKKKKKKKKACiiiiiiigAooooooooAKKKKKKKKACiiiiiiigAooooooooAKKKKKKKKACiiivTvg38XdW8CTJp955mo6AzfPbZ+eHPVoienrtPB56E5r668Ma/pHibR4dW0S+jvLSXo6HlT3Vh1Vh6Hmvz3rp/h54417wPrA1HRbnCNgXFtJkxTr6MPX0I5Hr1rvwuNlS92WqPz7ivgahmt8ThbQrfhL17Pz+/uop4FmHPDetUJI2jbaw/Ed/wDP6VqU2RFkXawyP5V950Vxvwu+I2g+PtL87TpPs99EoNzYysPMi9x/eX0Ye2cHiuyr2oyU0pReh+EYvCV8HWlQrxcZLdMyjTTU9xC0JPdexx/nFQUDrS0CimYIKKKKKKKKTGgpDRQaKKKKljEpD1pabRRRRSAWkooorz34tfCfQPHts1yyrp+tKv7q+iXl8DAWQfxj9RgYOMg+hUVFSMZq0kdmBx+IwFZV8PNxkuq/rVeTCrFrdvD8rZZPTuKr0lfA3jvwZ4g8FaudN16zMLHJhmQ7op1H8SN36jjgjIyBXO1+hPibQdI8SaRLpOt2MV7Zy9UcdD2ZT1VhnqMEV8qfGL4J6v4RM2raF5uqaGMsxC5mth/tgdVx/GPfIHU+TiMI4e9HVH7jwxx3h8zth8XaFX/yWXp2fk/k+huRSJIu6Ngwp1YkUskT70bHr6H61p2t3HNhfuv/AHT3ryGiiiuI/QCxRRRRRRRQAUUUUV7N8HfjvrnhEw6T4h87WNEUBU3Nm4th/sMfvKB/CfbBAGD4zRXDmGXYbMKLo4iHMvy80+hrRrToy5oOwVR1DTYboFlAjl/vAdfrV6iv0X8K+I9E8U6RHqug6jDfWj8bkPKn+6ynlT7HBrWHWvzx8EeL/EHgzWF1Tw/qElrNwJE6xzL/AHXU8MP1HUEHmvrj4PfGzw/44WLTdQMeka8cL9md/wB3OfWJj1J/uHn0zjNfj3EHBuJy29ah79L8V6r9V87H0eEzKFf3ZaSOQuraa2kMcqFT2I6N7g/5x6VDXZTwxTxmOZA6+h7f4Vz+paTJbhpYf3kSjJz95R7+vr+desUUUV8WekZtNbrTqZRRRQKACiil70DrS0gpaTEwHWhqBSN2ooopR1pCEooopaKKKoAFFB6GilHSiiipEMekooop1IOtLQJhSUp6UlFFFFAgpaSloooooAG6UlKaSnUtIOtLQhMbRRRQOlFFFAhRS0nalpRS0gpaTAQ0lKaSiiiihAFFB6UUU8dKZT6GJhRRRTaKKUdaYxKKKPWlooopCFoNFIaKKKB1oAa3Wm0ppKdRSUtABRS0lApaQUtBLCiiiiiigUAFFFFFKKSlFD2GBpppT1pDS0UUDrUiEoopRS0UUVRItFFFKOlLRRQA1utJRRRRRRQA2iiiilHSkpaAYUh60tJ3pawNb8F+ENcZ31jwvo19I/WSeyjZ/wDvojI/Ot+itKdWpSlzU5NPy0JcU1qAq7DqmowuGS8mJHGGYsPyPFUhS15Lrn7Ovwr1JWMOiXOmyMcl7O8kB/BXLKPyrhdc/ZM0aRs6H4wv7Rf7t5apPn8VKY/I19KUDrXtYfijN8P8GIl8/e/9Kuc8sJRlvE2IfEmpRrhzDLz1dOg/Aj+VXofFQ+XzrPj+Jkk/kCP61zNNf7tfGGt/st/ECzR5NOv9E1NR91EneKQ/g6hR/wB9VxGp/DPxp4NvYbjxRoM1hA7bI5vMSRGc/wAIZGIzgGv0GrwT9ry7Y/8ACL6WrZV5Z7h191CKp/8AHmr7jhbjDMswzGlhKyi1K93az0TfR26djhxWCpU6bmrnaweJNMkzveWHGMb06/lmr0d7a3VuXt50kGMnB5H1HUV53XQeFY5I7S7uCQI2wmO5I5/rXgniZhDoUUfQsa4y04WR/Ymup8dSbYIYvRc1yqHZYyH2r9ee5483qXND/e61dzf3QF/z+ddAe1YfhRcpczf35T+nH9K3P4qzYxvvR9a9F8LR/InFee6Yu++HfFen+GY+E/Cs6Kuy4bjj0rA8QybYW57VvP8AdNct4nkxE1Vdcffqc3+zhfyGKzzU92/m3Msn95y35moDXJJ3k2dBW0pdtlHzyQW/M5/rV1BUFsnlwpGONqgfpVhKaajbpT2qN6RLJEqVajTpUi1G9Qv1qV6ifrVIxkPWniminCo3OD9KiNSOeM1EatGMh609aaKetNaq93/x7Sf7h/lU8lQXf/HtJ/uH+VMy6jhT4/vr9RTBT4/vr9RWF2pKXtSVmdRa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Xc/Cm1zLe3zKeAsSn68t/Ja76ud+Hlt9n8Lwtghp3aQ/ngfoBXRV30laKP23hzDfV8spR6tX+/UKKKKKKKK0PbCiiiiiiigAooooooooAKKKKKKKKACiiiiiiigAooooooooAKKKK6L4fy7NZeNiQJISBx3BB/lmu5rzXw1cfZtctJe2/ac/wC1x/WvSqwqrVH4l4i4Z08zjV6SivvTa/Kx4/8AtbWUl18LYriNeLTUoZZDjOFKun4cuvNfJNfc/wAaNL/tj4V+IrHksLJp0AHVosSKPxKAV8MUUUUVifAhRRRRRRRQAUUUUVV1vVLLRdNl1HUJRFDGMepduyqvdjzgZHQ9B0tTSRwwvNKwSOJC7uzYCqBkkn0wCa8C8c+JJ/EertNl0s4iVtoj/CO7Ef3jjJ/LoBXRQo+0euxUVcK6LwD4P1rxrr6aTo0AL4zNM4PlQJ/fY9u+B1JBA9srRtNvdY1a00vTrdp7y6kWKFAcZZj3PYdSa+3vhd4I03wH4Xi0iyxLcNiS8uSMNPLjk+wHQDsPU5Jm8Y+MdS8RSmEk22ng/JbIeDzwXPG4/oOwzk1zNFFevGKirI0K3wy+G/h3wHp6pp8AuNRZNtxqEqjzZO5A/uJkD5RxwM5PNdpRRRRRRTAKKKKKKKKACiiiinR/fX6im06P76/UUMGFFFFblFFFYnnBRRRRRRRQAUUUUUUUUAFFFFFFFFABRRRT0ZkcOjFXUggg4IPYg1694K8RJrlgVmIW+t1AmUHG4dnA9CcAjsSOnFePVa069udPvY7y0kMU0ZypH6g+oPQjuKzq01UVioy5WIeRg8ivkj9of4YSeEdVfxBo8BOgXknKRjH2OQ5OzHZCfuntwvGFJ+uKq6pYWeqadPp2oW0dzaXCGOWKQZVlPUGvdaKyfC2v2uv2PmR/urqPHnwZ+5/tL6r+uTg9jWtXlyi4uzOhO6Pzzor0T40/DDUPAWqmaES3WhXMn+i3WM+X/wBM5PRh2P8AF1HcL53RRRRUjCiiiiuL8dS79Vjj5+SIZ47kn/61dpXnniWf7Rrl0+cgPsH/AAHj+lbUlqz7zw8wzqZpKp0jF/e7L/MK+sf2RLJrf4aXd28eGu9SkZWx1RURR+oavk6vuP4IaU2jfCjw9ZPw7WguGGMEGUmTB9xvx+FZtFFFbn7ednRRRRRRRQAUUUUUUUUAFFFFFFFFABRRRRRRRQAUUUUUUUUAFFFFFFFFABRRRRRRRQAUUUUUUUUAFFFFFaaNvhVu5H61mVfsW3W+PQmlIzqLQKiPDGpajk+9TZBUD1akFV3pImLFFOFMFPFRNTTTzTKZqhaKKKSvE/E//Ix6l/19Sf8AoRr2yvE/E/8AyMepf9fUn/oRrDEbI+F47/3al/if5BRRRXr3h7/kAad/16x/+gCr1UfD3/IA07/r1j/9AFXq3jsfZ4T+BD0X5BRRRRXmXxY/5D9t/wBeo/8AQ2r02vMvix/yH7b/AK9R/wChtWVf4D53jL/kWS9UFFFFafw41bTbHQZYby+ggkNyzBXbBI2r/ga6b/hItC/6C1p/38FeV6V4f1fVLY3FhaedEHKFvMRecA45I9at/wDCG+JP+gb/AOR4/wD4qso1JpKyPnctzzNaGFhTo4Vyilo+WWv3BRRRXpP/AAkWhf8AQWtP+/go/wCEi0L/AKC1p/38Febf8Ib4k/6Bv/keP/4qj/hDfEn/AEDf/I8f/wAVVe1qfynb/rHnX/QG/wDwGYUUUV6LdeIdDa2lVdUtSShAHmD0ryXRv+QvZ/8AXxH/AOhCtR/B/iNVLNp+FAyT58fT/vqsvRv+QvZ/9fEf/oQrKpKUmuZHz+c5jjcbXo/WqPs7PTRq+q7hRRRXuVFFFdx+vhRRRXiXiT/kYtS/6+5f/QzXo+neLvDsOn28UmobXSJVYeTJwQP92vOPEn/Ixal/19y/+hmtODwXr00McyQRFJFDL+9HQ1xQlJSfKj8gyzHY/CYuu8FS523ro3bV9mgoooru/wDhMvDf/QS/8gSf/E0f8Jl4b/6CX/kCT/4muG/4QfxB/wA+8P8A3+Wj/hB/EH/PvD/3+WtPaVOx739vcQ/9Av8A5LL/ADCiiiu5/wCEy8N/9BL/AMgSf/E1q6TqVlqls1xYTedEHKFthXkYOOQPUV5j/wAIP4g/594f+/y13PgPSrzSNGe2vVVZGnZ8KwPBCj+lVCc2/eR6mT5pm2JxPs8XQ5IWevLJa/NsKKKK36KKK3PrQooooooooAKKKK4H4v8ATS/+23/slTfCP/jzv/8Aron8jUPxf6aX/wBtv/ZK4NI5HBKRswHUgZxXHKXLUbPyzNMweX8QzxCjzWtpe28EuzCiiiveqSSRI0LSOqKOpY4FeCCrEFjfXADQ2dzLnoUiZs/kKr6x5Hox46lPSGHu/wDF/wDahRRRXqPiPxdpum27razR3d2RhEjbcqn1Yj+XX+deXxR3Wp6iI13TXNzJ+LMTyTWpp/hLXrxhixeBCeXn+QD8Dz+Qr0Dwp4XtdDUzM3n3jDDSkYCj0Udvr/8AqpWlUeuxySw2Z8R14uvD2dJfL7r6tvvsFFFFa+l2i2GnW9nGcrDGqZx1wOtWKKK60rH6VThGnFRitFoFFFFeMeMP+Rn1D/ru1ep+Ef8AkWdO/wCvdf5V5Z4w/wCRn1D/AK7tXqfhH/kWdO/691/lXLR+Nn59wr/yNcT8/wD0oKKKK1KKKK6j9ECiiiivLPij/wAjMP8Ar3T+Zr1OvLPij/yMw/690/mawxHwnyXGn/It/wC3l+oUUUV2Hw2/5FOD/fk/9CNdHXOfDb/kU4P9+T/0I10daU/hR7OSf8i6h/hj+QUUUVwPxf6aX/22/wDZKm+Ef/Hnf/8AXRP5Gofi/wBNL/7bf+yVN8I/+PO//wCuifyNYf8AL4+Rj/yVcvT/ANxoKKKK7iiiiuo/QgooooooooAKKKK8x+K//IxW/wD16L/6G9aHgPxFo+maF9lvrzypvNZtvlu3Bx3ANZ/xX/5GK3/69F/9DesrR/DOratZ/arOKNotxXLSAHIrjbaqOx+UVsVi8NnlaeEhzy10s3pp2sFFFFeif8Jl4b/6CX/kCT/4mj/hMvDf/QS/8gSf/E1w3/CD+IP+feH/AL/LR/wg/iD/AJ94f+/y1ftKnY9b+3uIf+gX/wAll/mFFFFdz/wmXhv/AKCX/kCT/wCJq7pOvaTqtw1vYXfnSKm9h5bLxkDPIHqK85/4QfxB/wA+8P8A3+Wuj8A+HdU0fVZri+jjRGgKDbIDzuB7fSnGc29UdmX5xnVbEwp18Pywb1fLJW+9hRRRXa0UUV0H2oUUUUUUUUAFFFFFFFFABRRRRRRRQAUUUUUUUUAFFFFFFFFABRRRRRRRQAUUUUUUUUAFFFFFFFFABRRRRRRRQAUUUUUUUUAFFFFFFFFABRRRRRRRQAUUUUUUUUAFFFFFFFFABRRRRRRRQAUUUUUUUUAFFFFFFFFABRRRRRRRQAUUUUUUUUAFFFFFFFFABRRRXlevn/ic33/XxJ/6EaypDWj4gP8AxO77/r5k/wDQjWVIa4Hufzni9cVU/wAT/MqsP3jfU04UN99vrTlqORqiY052qInJqRRQop1IKcKXdRupuaKRdhMUuKWinhqUGo6M0CsNop1JUuaAajzShqBcolJinYoxUgNO3e1RBqUGmLlG4opaKlDClBqLNANBPKNoxTqTFTbqXdUQY0u72pi5RMUlOxRUoNKGqIMKUGglxG0mKdRipd1OBqHdS7qCeUbikp2KKuWl3cWlwtxa3EtvMhyskTlGU+oI5Fek+E/jl480IrHcX8es2y8eXfLub/v4MPn6k/SvLAaXdXHjMuwuNjy4impLzX5Pp8jWlXq0XenJob9KrTWNrKPmiCnHVOMf0q1ijFfWfhD9oXwlqhSHXLW60Sc9XI86H/vpRuH4rj3r1fRtX0rWrMXmk6jaX9uf+WlvKHUH0OOh9utfnuDV/R9W1LR7wXmlahdWNwOklvKY2x6ZBr4jMfDzB1bywk3B9nqv8/xZ7GHz+rHSrG/4P/Ix59KkXJhkDj+63B/P/wDVVGWGaFtssbJyQCen/wBeuloIypUjIPBB6Gv0HpDXyp4M/aG8UaZsg8QW1vrduODJ/qZwP95RtOPdcn1r2rwZ8YPA/icpFHqg067b/l3v8REn0DZ2n6A59q+BzLhTM8vvKdPmj3jqv8180e9hs0w2I0jKz7PQ5eity4023l5UGJvVen5f4YqhcabcRZKASr/s9fy9fzr0CigYIyMEUV82egykOtOow24gggg9DwQaKKKKKBBRRRSGig9aKCkKKKB0ooptOptNDQU7tTadRRRRTGFFFFFFFFABRRRSHrSUUUDCiiiiig9KKBoKKKKgvrq3sbGe9u5lhtoI2lmkc4VEUElj7AA18EfE3xVceM/G2o+IJt6pPJtt42/5Zwrwi+3AycdyT3r6I/a48anSfDcHhCxmxd6qPMusHlLdTwPbewx9EYd6+Uq/XOAco9jQljqi1npH/Ct/vf5eZ8xneK55qjHZb+o6NWZlRRlmOAPU10ttEsECRL0UdfU96zNDt8sbhv4flX69zWvRWn4X0e78Q+IbDRLFQbi9nWFCei5PLH2AyT7Csyvon9kDwcsk9742vIgRETaWG4fxEfvHH4EKCPVxX6TRp+0monxPEGbRynL6mKe6WnnJ7f8AB8gpGYKpZjgAZJpaparLtjEQxluT9P8AP8q+g/DmkWeg6DY6Np6bLWzgWGMdyAMZPuepPck1foor3krH8wVKkqknObu3qzOnk82ZpDnk5x6U2iiiiiikyQooooooooGgpD1paSiiiigYUUUlFFFFAC0UUUUUUVLAQ0lKaSivn/8AbE8UfZ9J0vwjbyYku3+2XQB58tcrGD6gtuP1jFfQBIUFiQAOpNfB/wAWvE//AAl/xA1XXEZjbSS+Xag5GIU+VOD0yBuI9WNcuLnywt3PvfD3KvrmZ+3kvdpK/wA3pH9X8hD1rT0WP5XmPf5R/X+lZgBZgF5J6AdzXQ28YhhSMfwj8zXKUUUV5J+9j6KKKKKKKACiiiivrX9lDw0dI+H8mtzJtuNYmMgyMEQplUB/HefcMK+XfC+j3PiDxFp+iWf+vvbhIVYjIXJwWPsBkn2FffelWNtpel2um2cYjtrWFIYl9FVQFH5Cvz7j/MfZYaGEi9Zu79F/m/yPoMgw/NUlVfTT5v8A4H5hWVrMu6VYh/Byfqa1HYIhZuABk1z0sjSStI3Vjn2+lWaSlor8lPqxKKKKQ9KSlNJTQ0BptKaSikNLSN1pIaHUUUUlB6UUGqGA605aQUopKKKKYC0UUUUUUUD6BRRRRSikpRQxMKQ0tIaKKKKkEIaSlNJSiloHSigQhpKU0lKOlBpaQ0iRe1BpaQ0lPpo+9TqGJiUUUUh60o6UlLSYMD1pKKKK5L4peA9J8feHW02//c3MRL2d2q5eB/XHdTxle/sQCOtoHWt8NiKuGqxrUpWktUyKlONSLjJXTCrNjdNbSf3kP3h/hVaivgHxj4a1bwlr0+i61bGC5hOQRykqdnQ91OOv4HBBFYtfc3xa+HuleP8AQTa3WLfUIAWsrwL80THsfVDgZH4jkV8YeLPD2reFtduNF1q1a3u4DyP4XXs6nup7Gv2/hviOlm9HllpVW6/VeX5fcfFZjl8sJK61i9n+jOkjdZEDowZT0NOrBsbtrZ+hMZ+8v9R7/wCfetyN1kQOjBlPQ1kUUUV9MeaOooooooooAKKKKKKKKACiiiiiiigAooooooooAKKKKKKKKACiiiiiiigAooooooooAKKKKKKKKACiiir2i6rqOi6nBqmk3ktneQNujlibBB/qPUHgjg19XfBX40ad4uWHRdfaLT9e4VD92K7P+x/df/ZPXt6D5DpQSpBBwR0IrooYidF6bHzvEPDODzyjy1laa2kt1/mvL8nqBGRg8iqFzabPnjyR6dx/jV+iv0aFFfM/wW+PEtoYdB8czvNb8JBqZ+Z4/QS92H+31HfOcj6Vt5obiCO4t5Y5oZFDxyIwZXUjIII4Ix3r3KNeFWN4n8+53kGMyWv7LEx0e0ls/T9VujGoq/dWofLx8Oe3Y1QIKkhuDnkEU+iiitWeKgpp606m0UUUVLGFNpTRRRRRSASiiiiiiipGgNJSmkoooopDA9Kbkggg4I5yKVulJXiHxg+A+n66JtY8HrBpup4LSWf3be4P+z/zzb/x08Zxy1fMGs6XqGj6lNp2qWc1ndwNtkilXayn/D0PQ9RX6HVyfxJ+H/h3x5pn2bV7bZdRr/o17EAJoT7Huvqp4+hwRxV8Ip+9HRn6Rwzx7XwPLh8dedPo/tR/zX49uxetL8jCT8rjhh1/GtIEEAggg9CK5+prW6kt+F+Zf7p6fhXwhRXb/FH4aeIvAN9t1CL7Vpsjlbe/hU+W/oG/uNj+E+hwSBmuIry5RcXZn7VhMZQxlFVsPJSi9mjaoqO3njnXdGenUHqKkooooqTpCiiiilUlSGUkEdCKSigAooor3v4O/tB6nohg0fxo02p6aCFS+5a5gH+1/wA9FH/fXueBX1LoOsaXr2lQ6po19BfWU4zHNC+QfUH0PYg8g8EV+b9dV8O/H3iXwJqn2zQb4pG5BntZPmhnHoy+vuMEetfBcQcEUMbetg7Qqdvsv/J+mnl1PVwmZzpe7U1X4mbqWkxXO6SHEcpyT/dY+/p9frXOzwy28vlzIyN6H/PP/wCuu0qK6t4bmLy5kDDt6g+1foLRXnHwj+L/AIa+IES2sbDTdaAy9hO4y3HJjbgOPyI7jHNej1+RYzBV8FVdHERcZLo/619T6GnUhUjzQd0cZRWjqWlzWuZEzJD2I6qPf/OPpWdQKWgUVyspiikalFI3U0UopKUUIBKKKKWiigdaYAaKDSN0paKKKkkZRRRSilpBS0CYGkpTSUUUUUAFLQO1FFKvWkpRQAHrTTS0hpRS0gpe9CEJRRSiiiiigQtFFFKOlLRRSATvSUUUUUUU0AUUHrRSr1pTSL3pTSEFBopDSUopKUU2NhQKKBS0UUUhC0jUtNbrRSikpRQA1utJRRS0UUUAFFFFApaB0ooJCiiiiiiigAoooPSilFJSjpQxsSkNLSGloFFKKkTEpRSUoooopR1qhC0UUjdDS0UUUCG0H7tFIaKKKKAAUlFFFOpo606gGFNpx6U2iiiigBRS0UUUUUUCCmt2p1Nf71FfMP7Tt2Lv4r2dmj5Wz02NWXP3XZ3Y/ptr6eHWvkD4rXi6n8aPEVyhykVwtuOehjRUP6qa/QfDbD+0zaVT+WD+9tL8mzz8xlaml3YldHpKiHw4827JlYkjGMY4/HpXNnpXS3nlxeGoFiyN8YPPdj1/WvMfHku6+MeeFAFYF2dmn49TWj4pk83VX7/NWVqx2wRr7Zr9xk9z596yNTwvHs0mJv7+W/OtRfvVW0uPyrCFB2QVZXvSeH03XefevTdI/c2Usv8AcjZv0rzzwpHukyfWvQm/daHMehKhR+J/wpU9I3Nqe7EmOENch4hbfcRx9dzgH6ZrrLs4jNchfEyatEvUAk/kKwjTDTjTWrhNi4tSJUaVKlMao27VI1RuaZDJV6VItMWniomqLvUrcVCx4NWjFj1p600U9ajfpUdPemGqRhIcKeKatPFRtzUF3/x7yf8AXM/yqc9aguv+PeT/AHD/ACp9CBRT4/vr9RTFqRPvr9RWGaSiiszqLN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t6PCLjVrO3b7sk6IfoWAoRdODqTUFu9Aooor2LSrf7LpdranGYoVQ/UDmrVFFemlY/oKnBU4KEdloFFFFFFFFBYUUUUUUUUAFFFFFFFFABRRRRRRRQAUUUUUUUUAFFFFFFFFABRRRSqzKwZSQQcg+9eq6fcC7sYblOkiK3HYnr+A4rymu48A3fnabJZs2GgYlR/snJ/nn86zqLQ/PfEXL3WwMMTFa03r6S0/OwjqroyOoZWGCCOCK+AvGmjSeHvF2q6HJu/wBBu5IUZhgsoYhWx6FdpH1r7+r5a/a88N/YfF9j4khUCLVIPLmx186IYyfqhQD/AHTXR0Vk6t4n8P6XMIb/AFa3hlBKsilpGVh/eCAlf+BAGtaN0kjWWOQSI43KykEEHkMMcenI6g1i4SSu0fi1jw6iu68PfCL4h65bx3Np4cnhgfgSXciwZ/2trkMQfXFcbqVldabqNzp99C8N3bStDNG2Mo6nBBxx17iiiiioAr0UUVwXxp1k2ujQaTDJiS8bfKARxGvb8W6H/ZYV4/XX/F+7kufHFxG0iyJbRRRRlRgAbQ5H/fTtXIV7WHhy00ax2PoD9kDwqlzqOpeMLqMOtp/odnkAgSMoMjDuCFIAPpIwr6WrgP2edK/sr4RaGjJGJbmNrp2Qff8AMYspPvsKD8K7+iiiithhRRRRRRRQAUUUUUUUUAFFFFFOj++v1FNp0f31+ooYMKKKK3KKKKxPOCiiiiiiigAooooooooAKKKKKKKKACiiiiiiigAoooq1p15dafeR3dpKYpozlWH8iO4PcHrXq3hLxZZ62q28uy1v+Mxk/LIfVCevPO08+5GTXj9OBIORwazqU41FqVGTiVdV0+y1TTp9O1G1iurS4QpLDKu5XU9iK+VvjP8ABXUfC8lzrfhxJL7QsmR4xlprMd9396Mdd3UfxcAk/WdFe+0V5x4a8eXNsUt9ZDXUXQXA5lX3P9768HnknAFdvpmv6NqU5hs9ShlkyAqHKM5/2QwBb6AE1wToTh0N4zTPzpor64+KPwM0HxO02p6C0ei6s2WYKn+jzt/tKPuE/wB5fUkhjXgOu/CT4iaLaSXl54ZuXgQ4LW0kc5x67Y2Lbfwq3fXC2tpLcNyIwWxj07fjXmLsWcsxyScmu18cXflactqpO6ZuR/sjH/2NcRVU1oftPh1l7o4GeKktaj09I/8ABv8Accz4Q0iXxB4q0vQ4iwa+u44SQudisw3N9AMk+wr9AIo0iiWKNQiIoVVAwAB0FfLH7I3hxtQ8bXniKaP9xpUBSNs/8tpRtGPX5A+fTK19U0UUUVofogUUUUUUUUAFFFFFFFFABRRRRRRRQAUUUUUUUUAFFFFFFFFABRRRRRRRQAUUUUUUUUAFFFFFFFFABRRRRVvTj8zr6jNVKsWJxcL7gikyZ7BTJegp9Nk+7VqUVWkFW5arOKlGUWNFOFMFPFQGmnrTz1pjVRqh1FA6UU2vE/E//Ix6l/19Sf8AoRr2014l4n/5GPUv+vqT/wBCNYYjZHw3Hf8Au1L/ABP8gooor17w9/yANO/69Y//AEAVeqj4e/5AGnf9esf/AKAKvVvHY+zwn8CHovyCiiiivMvix/yH7b/r1H/obV6bXmXxY/5D9t/16j/0Nqyr/AfO8Zf8iyXqgoooroPhV/yLkv8A19N/6CtdbXJfCr/kXJf+vpv/AEFa62rp/Cj0eHv+RZR/whRRRRRRRVnshRRRUd3/AMes3/XM/wAq8R0b/kL2f/XxH/6EK9uu/wDj1m/65n+VeI6N/wAhez/6+I//AEIVy190fn3Gv+8Yb5/nEKKKK9yooorqP0EKKKK8S8Sf8jFqX/X3L/6Ga9k0j/kFWf8A1wT/ANBFeN+JP+Ri1L/r7l/9DNeyaR/yCrP/AK4J/wCgiuWj8TPz3g//AH3Fev6sKKKKs0UUV1H6EFFFFFFFFABRRRRRRRQAUUUUUUUUAFFFFcD8X+ml/wDbb/2SpvhH/wAed/8A9dE/kah+L/TS/wDtt/7JU3wj/wCPO/8A+uifyNcv/L4/PY/8lXL0/wDcaCiiisf4g+Hf7NujqFnFizmPzKo4ib0+h7fl6Va+HPiL7NKuj3j/ALiRv3Dk/cY/w/Q/z+vHoN5bw3drJbXEYkikXa6nuK8e8UaLPoeptbvloW+aGTH3l/xHeicXTlzRMc5wNXI8Yswwi9xvVdFfdej6dn8gooor2aiuV+H/AIi/tS1+w3cn+mwrwxP+tT1+o7/n9OqrojJSV0feYDHUsdQjXpPR/h5MKKKKKKKKo7Aooorxjxh/yM+of9d2r1Pwj/yLOnf9e6/yrzLx4hTxbfhv7yn80Br0vwa6v4X05lPHkgfiOK5aPxs/POF1y5viov8Avf8ApQUUUVrUUUV1H6GFFFFFeWfFH/kZh/17p/M16nXk3xIdW8WXKj+BEU/XaD/WsMR8J8hxtK2XJd5L8mFFFFdt8Nv+RTg/35P/AEI10dYXgBDH4RsQRgkO35uxrdrSn8KPdyaPLl9Bf3Y/kgooorgfi/00v/tt/wCyVN8I/wDjzv8A/ron8jUPxf6aX/22/wDZKm+Ef/Hnf/8AXRP5GsP+Xx8fH/kq5en/ALjQUUUV3FFFFdR+hBRRRRRRRQAUUUV5j8V/+Rit/wDr0X/0N66X4X/8ix/23f8ApXNfFf8A5GK3/wCvRf8A0N66X4X/APIsf9t3/pXNH+Kz8+yz/kpa3o/0CiiiupooorpP0EKKKKKKKKACiiiiiiigAooooooooAKKKKKKKKACiiiiiiigAooooooooAKKKKKKKKACiiiiiiigAooooooooAKKKKKKKKACiiiiiiigAooooooooAKKKKKKKKACiiiiiiigAooooooooAKKKKKKKKACiiiiiiigAooooooooAKKKKKKKKACiiiiiiigAooooooooAKKKKKKKKACiiivJPEJ/wCJ3f8A/XzJ/wChGsqQ1peIj/xPL/8A6+ZP/QjWVIa4Jbn87Ypf7TU/xP8AMgb75+tOWkP3j9acKic0w0rGmVAJDhSigUtLRSUUhhiiiilpc02igAxSYpaKdmjNNpaAsJRS0U6jNNpc0xWEpKdikxTs0u6mZpaBWExRilop4alBqOjNArDaKdSVLmlzUYal3UxWEpMU7FJUgY0u6o91LmgmwmKSnUVKDS7qhBpwY0CsNxRilxRipd1OBqHd604GmS4jaTFPpMVLupwNQ7qXdQS4jcUlPxSV2/gr4l+MvCRjTSdYka0Qj/Q7j97CR6BTyv8AwEg+9e5eB/2iNC1AR23iixk0mc4BuIQZYCfUj7y/T5vc18sBqXdXgZpwxluZXdWnaX8y0f8AwfmmduGzHE4bSMrrs9UQzwRTD97GG9+/51nz6XgEwSZ/2X69PX/9VauKMV+hWj6ppusWK32lX9tfWzdJYJA659Mjofarlfn94d8Qaz4evhe6Jqd1Yz8ZaGQruHow6MPY5Fe4eBP2i7qLy7Xxjpq3KcD7ZZAK492jPBP+6Rx0Br84zXgDG4a88I/aR7bS+7Z/J/I+hwue0amlVcr/AAObljkibZKjKffv9KZXSsqspVlDKeoIyDVGfTI2y0LGM+h5H+P86+kKKxPCfizw74qtBc6Dq1terjLorYkj/wB5D8y/iK26+Fq0alGbhUi010ejPbjKMlzRd0ZNFS3FtNbn94px2Ycg/j/k1FSHpSUppKhFoUdaWkFLRRRRQMKKKKKD0opDQAUUUUlFFFAwooooqpq2oWmlaXdanfSiG1tYmmmkP8KKCSffgVbr55/a98cfZtPtvA9hNiW5C3OoFT0jB/dx/iw3HocKvY16mTZZPM8ZDDR67vsur/rqYYrELD0XUf8ATCnwxtLKsaKSzHA/xpla2hW/BuWA/up/U/5968C+Ifia78YeMdR8QXZYG5lPlRk58qIcIn4Lj6nJ71z9FFf0RRpQo0406atFKy9EfCzk5ycpbs0oY1hiWNOijFPooq/oGlXmua1Z6Pp8fmXV5MsMS9tzHGSew7k9hX3t4P0Gz8MeGNP0CwH7iyhEYbGC7dWcj1ZiWPuTXgH7IPg3zr288bXsXyW+bWw3Dq5H7xx9FIUHp8zelfSte1gqXLHmfU/C/EfOvrWMjgab92nv5yf+S09WxGIVSzHAAyTWJcyGaZnPGen0/wA/1rQ1SbbEIlPLdfpWXRRRRXafmwUUUUUUUUhhRRRRRRRQNAelJQaKKKKKBhRRRRRRRQAUUUUUUUVIDT1oooPSvN/2jvFH/CM/DC+WGXZe6n/oNvjqA4PmN7YQNz2JWviyvXf2qPFa698QzpNtJvs9FQ2/DZBnODKfwwqH3Q15FXkYqpz1PQ/ofgbKf7PyqEpL36nvP57L7vxbLWlQ+Zc7yPlTnkd+3+fatmqumQiO1Vu7/Mfp2/SrVFFFFcx9iFFFFFFFFABRRRXu37IXhf7b4kv/ABVcR5h06PyLYkdZnHzEH2TIP/XQV9QVyHwa8Ljwj8O9M0l49l20f2i8yMHzn5YH128L9FFdhX4DxJmX9o5jUqp+6tF6L/Pf5n3uXYb6vh4xe+79WUtXl2W4jHVz+n+cVkLU+ozeddMy/dX5R71AKKKKK8I7haKKKQ0lB60UyhDQKDQKKbTqbQhoWiiiig0Uh600AopRSCnDpRRRRTAKKKKKKKKBsKKKKKUUlLSYmFIaWkooopR1pANPWiig9KWgdaKUUCG0opKUUDpQaWm0kSLSHrS02nL3paRe9KelDEFFFB6UlLSClpMGJRRRRSrSUopiYUUUUtcL8YPhvpnxB0Xy5Ntrq1up+x3m37p/uP6ofzB5HcHuqVetb4XF1sJVjWoytJbMyq0o1YOE1dMKsWF21s/cxsfmX+oqvRX57+JdD1Tw5rdxo+sWr2t5bttdG7+jA9wRyCOtZlfb3xm+G2n/ABA0LZ+7tdYtlJs7sr/5Df1Q/mDyO4Pxj4g0fUtA1i50jV7SS1vbZyskbjp6EHuCOQRwRX7jw7xDSzij2qLdfqvL8tvX4vMMBLCT7xezOljdZEDowZT0IpawtOujbSYbcY26j0963EZWUMpBUjIIrPooor6M88WiiiiiiigAooooooooAKKKKKKKKACiiiiiiigAooooooooAKKKKKKKKACiiiiiiigAooooooooAKKKKK9M+Dvxd1nwJcRWF15mo6Az/vLQn54c9WiJ6HPO3oeehO4eZ0VdOpKnLmizix+X4bMKDw+JgpRf9XXZ+aCoriBZgM8MOhqWiv0F8KeItH8U6NFq+h3sd3aScbl4KN3Vh1VhkcH2rWr4I8AeNNe8EayNT0O62bsCeB8mKdR2de/U4PUZ4NfYHwq+JegeP9P3Wbi11ONA1zYSsN6erL/fTP8AEPUZAzXtYfFxq6PRn4LxRwXicmbrUbzo9+sf8X+e3psZEsTxNtdSPeo62ZI1kXa4yKzbq3aFiw5Ts3+P+e9dvRRRXUz4krmkpTSUUUUUmAUUUUUUUVJQGkoPWiiiiikAhpKVqSiiiikUgpD1paSob+ztNQsprK+tobq2mUpLDKgZHX0IPBr5o+MHwCutP87WfA0Ut3aDLy6aSWmi7/uyeXH+z9703Z4+naKyq0Y1FaR7mSZ/jMmq+0w8tHvF7P1X6rUWN3jcMjYYdCK07O+WQhJRtf17H/CsukNfnM6sjsjqVZTggjBB9KbX2b8Xfg5oXjeOXULPy9L13bkXKJ8k57CVR19Nw5HuBivk7xl4V13whrDaXr1i9rNyUbqkq/3kbow/l0ODxXk1qEqT8j944f4pwWdwtTfLUW8Xv8u6/ppHRUVkWl88JCSZePt6j6VqxusiB0YMp7isOiiisD6UdRRRRRRRQAUUUVJDLJDMk0MjxyIwZHQ4ZSOhBHQ19E/B39oq4sxFo/j9nubcALFqiJulT/rqo5cY/iHzeobOa+cqK8zNMnwmaUvZYmN+z6r0f9LubUMRUoS5oMKydS0aOXMlriJ/7v8ACf8AD/61a1FfpRpt9Z6lYQ32n3UN3aTqHimhcOjj1BHBqxXwL8MPiZ4n+H98JNJuvOsXbdcWE5Jhk9SB/C3+0OeBnI4r7B+FXxS8MfEGzH9nT/ZdTRN0+nTsBKnqV/vr/tD2yATivxnP+EsXlTdSPv0v5l09V09dvyPpMLj6dfTaXY4uaKSGUxSrtdeoP+f5VFXZXlpBdx7JkzjoRwRXOalps1md3+si4+cDGO3P+e9dzSikp1fKI7mUKPWigUUopKUUMAPWmt2p1NaiiiikSNoopaUdKWiigQjdaSiiiiiigBRRQKD0opRSU4UMBKQ0tJ3pR0ooooJEpRSUoooopRQAtFFIaWiiikAlFFFFFFFMAPSiiilXvSmhelB60AFIaWkPWilHSm06hgxKUdqKWiiiikIKaacelMbpRSrSU6gBtLSUUUUUDrQAUUUUtFFFBIUUUUUUUUIBaQ0UGinUg60tJjYlNpTSUUCiloRLClFJTqKUUlKKYgprdqdTW7UtFFFAxKQ0tN/iFFFFFAgooopRS0gpaBCGkpTQOtFFFFAMWiiiigdaKKACmN3p9Mpe3PFfDrX39pa3rGst/wAvd1Pcf99uzf1r7J8d6g2leCdc1ONgslrp08qH/aWNiP1xXxPZfuNAmfp8mM1+u+F2H93EV3/dX5t/oeTmUtYr1FALEKq5J4AHUmuo1/k2tuqhMsg2joBxxWBpMckmp26xAF/MDDPtyTz7CugvsTeILaPrtYtiuK1F/N1Jj1yxP61Q1pv3gX0FWx89431rO1Vt1031xX6nUfus8VbnQRDbEB6Cnp0pO1KvSt/wlH9012urny9IiT+9IPyAP+IrmPCcWFWui8RNhLaLPRS35kf4UPSmzelsVdQbbEfpXJx/vNWkbsqfqSK6bVmxE30rmdN+ae5kPdgv5f8A66xzTGp5phrjNC+lSpUaVKg5pjVG5qRqiNNEyJRTxTFp61E5qNulSPUTdhVIwkPFPWmCnrUcnWozT2OTTG6VSMJDxTxTVpwph6/hUF1/x7yf7h/kamPT8ahuv+PeX/cP8jTJ6jlp6ffX60wVIn3l+tYVFFFZnU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t+BYhL4qslPQMzfkpP9KxK6n4ZR7/EjN/zzt2b9QP61cFeSPTyWn7TMKMf7y/B3CiiivTqKKK9A/dQooooooooAKKKKKKKKACiiiiiiigAooooooooAKKKKKKKKACiiiiiiigAoooorA1TxDeW88tvptxJbggxySRthm9QD2HatHXLo2unSOrYdvkQ+5/wGTXF10UIX95n5rx/ncqMI5fSfxK8vTovn1/4IVU1DTrDUTbG/s4Ln7LOLiDzUDeXIAQHGehAY4PvVs0UV6b8JvFpRovDmoMpQnFnIT0JP+rPrkk49zjkEAeZUV0VKaqR5WfkjVwrw79pb4XTa/B/wl3h62Emp20eL23QfNcxAcOo7uo4x/EvH8IB9xor6dorzn4e/EAXCxaVr84EwASK7c43+gc/3ugyevGfU+ksCjd1wQGUnBz6V49SlKm7MyasfnTRX0x8fvgw2ovceKvB9sDdnMl7p8a/649TJGP7/qn8XbnhvmqWN4pWSRWR0O10bggjsa+e/HxLeMtVP/Tw3HpWHW548/5HHVf+vhqw69mn8KNVsfd3wr/5Jl4W7f8AEntf/RK10tc38LP+SZeFv+wPaf8Aola6SiiiiqAKKKKKKKKACiiiiiiigAoooop0f31+optOj++v1FDBhRRRW5RRRWJ5wUUUUUUUUAFFFFFFFFABRRRRRRRQAUUUUUUUUAFFFFFFFFABRRRRRRRQAUUUVs22sXU8kMV9cPMiII42c5KjPAz1Pp7cdhWjXLV0GlzGazUscsvyt9R/9bFYVY21R+x+HOfTrQll1Z/Crx9Oq+V7r59inp+m2GnPdPY2cFsbuc3Fx5SBfMkIALnHchRk+1XKKRen0qzRRRWJ+pi0UUUUUUUAFFFFFFFFABRRRRRRRQAUUUUUUUUAFFFFFFFFABRRRRRRRQAUUUUUUUUAFFFFFFFFABRRRRUlucTp/vCo6UHBz6GhiYUjfdNLRWpIKrSVbkqtJUI54kQpwpgp4qu3WmNT3pjVRsh4opBS0014l4n/AORj1L/r6k/9CNe2mvEvE/8AyMepf9fUn/oRrnxGyPh+O/8AdqX+J/kFFFFeveHv+QBp3/XrH/6AKvVR8Pf8gDTv+vWP/wBAFXq6I7H2eE/gQ9F+QUUUUV5l8WP+Q/bf9eo/9DavTa8y+LH/ACH7b/r1H/obVlX+A+d4y/5FkvVBRRRXQfCr/kXJf+vpv/QVrra5L4Vf8i5L/wBfTf8AoK11tXT+FHo8Pf8AIso/4Qoooooooqz2QoooqO7/AOPWb/rmf5V4jo3/ACF7P/r4j/8AQhXt13/x6zf9cz/KvEdG/wCQvZ/9fEf/AKEK5a+6Pz7jX/eMN8/ziFFFFe5UUUV1H6CFFFFeJeJP+Ri1L/r7l/8AQzXsmkf8gqz/AOuCf+givG/En/Ixal/19y/+hmr0Pi7xDDEkUeobURQqjyY+AOn8NcUJqMnc/JslzqhlWLryrJvmfS3Rvu0FFFFev0V5F/wmXiT/AKCX/kCP/wCJo/4TLxJ/0Ev/ACBH/wDE1t9YifTf685f/JP7o/8AyQUUUV67RXkX/CZeJP8AoJf+QI//AImu8+H+pXuqaJJcX83nSidkDbAvyhV9APWqhWUnZHoZZxPhMyr+wpRkna+qVtPRsKKKK6GiiitT6MKKKKKKKKACiiiuB+L/AE0v/tt/7JU3wj/487//AK6J/I1D8X+ml/8Abb/2SpvhH/x53/8A10T+Rrl/5fH57H/kq5en/uNBRRRXcVm+JNHg1rTXtZsLIPmikxyjev09a0qK6Wrqx97XoU69OVKorxejQUUUV4gy32i6vg7oLu2k/I/1BH5g1634Z1qDW9MW5jwsq/LNH3Rv8PT/ABrM8feHf7Ws/tdqn+mwLwAP9Yv936+n5V594a1i40TU0uo8mM/LNH2df8fSuVN0pWex+cUKtXhjMHRqa0Z9f19V17r5BRRRXtFFRWN1Be2kd1bSCSGRdysP89alrrTP0qE4zipRd0wooorzP4p2LQa1HfAfu7mMAn/aXg/pj9a1PhhrUJtTo1xIFlVi0Gf4lPJUe+cn8faup1/SrfWdNezuMjJ3I4GSjDoR/npXkes6Tf6Le+VdRshB/dyr918dwf8AJrlmnCXMj86zaliMkzN5hRjenLf57p9rvVMKKKK9roryvSfHGsWUYjuPLvUHQy/fx/vD+ua0rj4i3DR4t9Lijf1eYuPyAH860VeB7tLjHLJw5pScX2af6XX4hRRRXcavqFtpdhJeXThUQcDux7KPc14vcy3Oq6q8pUvcXUvCr3ZjwB/KpdX1bUdYuFkvZ2lI4RAMKv0A/wD112/gDws9o6atqUZWbH7mFuqZ/ib39u316ZSbqystj5nGYqtxPi4UKEWqUd3+r/Rf0iiiiuv0y1Wy062tFORDEsecdcDGanoorrSsfpsIKEVGOyCiiiuB+L/TS/8Att/7JU3wj/487/8A66J/I1D8X+ml/wDbb/2SuS0jW9U0lJE0+68lZCCw8tWyR9Qa45SUat2fmePx9PL+I54iqm0rbb6wS8gooor2uivIv+Ey8Sf9BL/yBH/8TR/wmXiT/oJf+QI//ia1+sRPc/15y/8Akn90f/kgooor12ivJrXxh4ie5iRtRyrOAf3EfTP+7XrNaQqKex7WUZ3QzVTdFNctt7db9m+wUUUV5j8V/wDkYrf/AK9F/wDQ3rpfhf8A8ix/23f+lc18V/8AkYrf/r0X/wBDesbS/EWsaZa/ZbG88qLcW2+Wjcn6g1zc6jUbZ8M8zpZbn1avVTa1Wm/Tu0FFFFez0V5F/wAJl4k/6CX/AJAj/wDiaP8AhMvEn/QS/wDIEf8A8TWv1iJ7/wDrzl/8k/uj/wDJBRRRXrtFeRf8Jl4k/wCgl/5Aj/8Aia6T4e69q2q6vPb39150awFwPLRcHco7AetONeMnY6sFxdgsZXjQpxleWmqVvzCiiiu5ooorY+pCiiiiiiigAooooooooAKKKKKKKKACiiiiiiigAooooooooAKKKKKKKKACiiiiiiigAooooooooAKKKKKKKKACiiiiiiigAooooooooAKKKKKKKKACiiiiiiigAooooooooAKKKKKKKKACiiiiiiigAooooooooAKKKKKKKKACiiiiiiigAooooooooAKKKK8f8Rn/AInuof8AXzJ/6EayZDxWp4iP/E+1D/r6l/8AQjWTJ1rz5bn884pf7TU/xP8AMiP3j9acKQ/eP1pwpjU2lNJUEiiloFFFFLSUAFFFFFFLRQAUUUUlFLRQAUUUUlFFFABRRRS0UlFABRRRS5pc02igAxSYpaKcDS02igLCUUtFOzS5poNGaYrDaMUuKKfupQ1MooFYTFJTqKlBoBqPNLuoJsNpMU7FGKlDGl3VEGp2aZNhuKSnUVKDS7qhBpwb8aCeUbikxTsUYqYGnBqhDCnA07kuI2kxTqMVe0zUL3Tb2O80+6ntbmI5SaFyjqfYjmvafh/+0JrWm7LPxZa/2vbDj7TCAlwo9xwr8fQ+prwkNTg1ebmOUYPMocuJpqXn1Xo9zfD4qthnenK35DCMgg8gjBB71TudPhky0f7tvbpV6kxX3l4L8beGfGFt52hapFcSBd0lu3yTR/7yHnGeM8g9ia6Kvzzsru4srqO6s7iW3uIm3RyxOUdD6gjkGvavh3+0FrOmLHZeK7Y6varx9pjwtwo9/wCF+PXB9Sa/M848P69G9TAy51/K9Jffs/w+Z9JhM/hP3a6s+/T/AIBgXNpPb8soK/3l5H+frUVdJVK50+GUlo/3b+w4P4V9RUVg+DvGHh3xdYi70HU4boAAyRZ2yxf7yHkfXoexNb1fn1ajUozdOpFqS3T0Z78JxnFSi7oyKKlubeW3P7xfl7MOQf8APvUVFIaWkNZlIKKKKSiiigYUUUVl+K9csfDXhy+17UpNlrZRNI/PLH+FR7kkAD1Ir4F8W65feJfEl/ruotuub2YysMkhQeij2UYA9hXt/wC1744+1alb+B7Cb9zaFbi/Kn70pHyR/gp3Htlh3Wvnuv2bgbJvqmE+t1F79Tbyj0+/f0sfK5zi/a1fZR2j+f8AwCS3iaedYV6sfy/z/SumjVY0VFGFUYFZ+iW/lwmdhhn6ey//AF/8K0aK0fDmkXuv69Y6Lp0fmXV5MsMYOcAk9TjoB1J7AGs6vo79kPwUD9q8cX0OSC1rp24fhJIP/QAR/tivv6NN1JqJ8ZxBm8MowFTFS3WiXeT2/wA35XCkZgqlm4AGTS1S1SbaghGMtyfpXu/g/QbPwx4Y0/QLAfuLKERhsYLt1Zz7sxLH3JrWoor3krKyP5iq1Z1pyqTd5N3b7tlG5lM0rOeOePp/n+tRUppKKKKKDMKKKKKKKKQwooooooooKQhooNFFFFFABRRRRRRRSAKQ9KWkNFYPxD8Rw+EvBWqeIJgrG0gJiRujyn5Y1OOxYgH2rer5q/bC8Wedfad4NtZPktwLy8x/fIIjX8F3H33r6VjWqezg2e9w1lLzXMqeHa9295f4Vv8Aft6sSprSLz7lE6rnLfTv/n3qGtTR4dsRmI5bgfT/APX/ACr5/vLie8u5ru6laWeeRpJZGOS7Mckn3JNQ0UV4h/TKSSsi/RRRRRRRQMKKKKK9E/Z78Lf8JR8TLBJo99lp5+23OehCEbV98uVGPTNed19dfsr+FTofw/Os3MZS71lxN8wwRAuRGPxyzD1DCvnOKsz/ALPy2cov3pe6vV9fkrs9HKsN9YxMU9lqwqC+m8m2ZwcN0X61PWRrM26YQjog5+v+f6167RRRX4OfdFAdacKQU6iiikPSgAoopDSUUUU2UJSikpw6UhpKU0lCGgoooopKU9KSmgHUtIOtLRRRRTGFFFFFFFFAMKKKKKdSL1opMQU09KVulIaKVetJSikDEoNFIaWlFJSigQlKKSnCikpTSUIkKbSmkp6/dpDS0hpCCg0UGgUtAopAxKKKKKcOlNp1MTCiiiilFJSjpSYgoooorz/4zfDLTfiDpGV2WutWyn7Hd44I5/dydyhP4qeR3B9ApRXRhMZWwdaNejK0kZ1aUKsHCaumIatafeNbuEY5iPUenuKqmmmvzz8Q6PqWgaxc6Rq9pJaXts+2SNx09CD0II5BHBHNZ9fbfxp+Gen/ABA0QtGI7bXLZD9juiMBup8uT1Qn8VPI7g/GWt6XqGi6rcaXqlrLa3ls5SWKQYKn+o7gjgjkV+5cPcQ0c4oX2qL4l+q8vy29fisfgJYSfeL2f9dTqFZWUMpBBGQRS1hadeG3cI5/dE898fSt1SGAZSCD0IqjRRRX0RwBRRRRRRRQAUUUUUUUUAFFFFFFFFABRRRRRRRQAUUUUUUUUAFFFFFFFFABRRRRRRRQAUUUUUUUUAFFFFFW9K1C90vUINQ066ltLuBt8U0TbWU+oNVKKadiZRUk4yV0woPIweRRRX1j8FPjfY+JRb6D4qkisdaOI4rjhYbtu3sjn06E9MZC17VX5yV7r8F/jrdaGINC8YyS3mmAhIb7Bea3Ho3d0H/fQ9+APTw+N+zU+8/IeKvD63NisrXm4f8AyP8A8j93YoXVkRl4ende4+lUq3KrXdqso3R4V+/oa+pqKgsLy1v7OK8sbmG6tplDxTQuHR1PcEcEVPXpX0PyNxcXZrUy6KV1ZGKMu1h1FIelFFFFQMSiiiiiiihghtFFFFFFFIpBSUppKKKKKTGJQaWmnrRWR4u8M6J4s0d9K16wiu7ZuV3DDxt/eRuqt7j6dDiteipaurM0pVqlGaqU5NSWzWjQh61JBPJbvujb0yOxqKivjr4v/BjW/BZl1PTPN1XQgSTMq5ltx/01Udv9sceu3IFeU1+jfbB5FeFfGD4CWWrmbWPBaQ2F+ctJYHCwTH/Y7Rt7fdPH3eSfPrYTrA/XuGvEGNS2HzN2fSfT/t7t6rTvbc3bS8iuBgfK/wDdP9PWrFc0GZWBBII5BBrSstR5Edx07P8A418s0Vb1XT77StRn0/UrSa0u4G2ywyoVZT7g1UrgaP1SMlJKUXdM06KFIYBlIIPIIooooooKCiiiip7G6urG8ivLK4mtrmFw8U0TlHRh0II5BqCik0mrMAoIBBBGQaKK+nfg7+0YknlaP8QGCPwseqxp8p9POUdP95Rj1A5NfSFpcW93axXVpPHcW8qh45Y3DK6noQRwR71+aVehfCf4teJvh9dLFaS/btIZt02nTv8AIfUoeTG3uOD3Br864g4Ep4i9bL/dl/L0fp2f4eh7GFzRx92rqu5janoqvmSzwjckxnofp6f59KwJUeNykilGHUHqK7iqt/Y295HiRcPjhx1H/wBb2r7wpR0rjvhp8RvDPj/TjcaJdlbmMZuLKf5Z4fcjuv8AtDI9wciuxr8nxOHq4ao6VaLjJbpnuxnGceaLujkKY3U1d1DTrizc7lLxk/LIo4PsfQ/z96o0UUUo61gMKKKD0paKKKBCUUUUUUUUAKKDRQaKdTR1pwpAJTaU9KSlooopkhSikp1FKKSlFDAKQ0tIaWiiikAlL2pKKKKKKYBRRRT6bSmkoQIKSlNJSjrS0gpaTEwFLSCloooooAQ0w080w0U6kFLQAlFFFFAooFAmFFFFLRRRQIKKKKKKBRQhoWkPWlptKKWkFLSYmIaSlNJRS0g60tCEwp1IKWinDpTadTEFMbrT6ZRRRRQMKbTj3ptFFFFAgooopR0paKKBCGgUlKKKKKKAYtFFFFFFFAA33aZSt2pK89/aNvfsXwe1na217jybdffdKu4f987q+T9WbyPDeP71fRP7XV6qeDtF00Eh7nUhJ9VjjYH9XWvm7xi/laXBEO4yRX7z4c4f2WT8/wDPJv7rL9Dwsxleq/JGp4Xj8zVkbft8tWfHr2/rWtYDzvEjt/zzQ/qf/rVQ8JRxma4mbPmRp8v49f6Vp+Gx5l7eTH+8Fz/n61yFpzMz/WsuXL3g75atO2+W3kf2NZtoPMvV+ua+2nskeYjePSndqaetK33TXe+FYvkSr3iFt2obP7iKv6Z/rSeF48Kn4VDqr+ZqE7dt5AP04pVnamjphsY+uybYmrC0pf8ARt/95if1x/StLxJJiJvpVOwXbaQ5GDsBP1PNU2pppxpjVyFMtJUqVElTJ0pjVE1St0qF6pESHrUi0xaetRvUbdqe/Wo5O9UjCQ9aetMqQVEaY1ONMkqkYsctOpFpwpp6VBdf8e8n+4f5VO3FV7r/AI95f9w/ypsjqOFPT7y/WmCnp94fUViUUUVmdZY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dj8K1zq91J6QY/Nh/hXHV3HwoU/aNQbHASME/ia0pfGj3uGY82a0V5v8Ewooorv6KKK7z9qCiiiiiiigAooooooooAKKKKKKKKACiiiiiiigAooooooooAKKKKKKKKACiiiuf8YSHbbRBuCWYj8sf1rna3PF4P2yE9vL4+uaw67qC9xH4FxnUlPOq1+ll/5Kgoo70UUUUVqfLhRRRRXb+CviBfaOsdlqQe+sFwqnP72JemFPcAfwn0GCBxXEUVM4KatIGrhXmfxY+D+g+ODJqFuRpWtkD/S40ys2O0i8buONwwRxyQMV6ZRWr4svLfUPEl/e2jFoJpmeMlccH27VlUUU0rKwGR4L02fRfB+jaPdNG09jYQW8hjJKlkjCnGecZFa9FFFFFFMAoooopyhmYKoJJOAAOtNrN1C4lmnktY5AsCEo3ltkSYPUn+IZGR2GPqTz4muqKvY2o0nUYUjMFUsxAAGSSelLX5zftNfF/W/iN401HTbXUmi8KWFy8Nla28pMVyEbAnfGA5bG4Z4UHA7lteW3uIQGlhkjB6FlIzUVYgjkhYSQzPHIAQNpIPTB57cVr2czXVotwwCksUOOMkAZOPxH61jh8YqsuVqzNK2H5FzJn6I2l9ZXhkFpd29wY22uIpA20+hx0NWK/I/S72+0rUIdR0m+u7C9gO6Ge2maORGxjKsuCp5PSv0P/ZO+KF98Tvhw9xrZhOt6XcfZLx48L542hkmKjhSwJBA4yjEYBCiSnR/fX6im06P76/UV3M5Wew0UUVuUUUViecFFFFFFFPQFmCjqTgCgErhRRUV3cQ2lrNdXMqxQQo0kjscBVAySfYAUKrMcKCSegHNLJHJGf3iMh9xiuL1K9m1O4f8AeOtqrfInQd8EjPLc/rioIWuLKTz7SZkZRyR3GehHQ9Oh4rz3jlfRaHqxyz3dZaj5HSNC8jKijkljgCobK9s72MyWd3BcoCQWhkDjIOCMj3r8zvjZ8VvEXxS8UXF/qV3PDo8cp/s/TA58q3QZCkr0aTBO5zyScDC4Ucf4c1rWPDesQax4e1K602/tzujngkKsPUcdQe4PBHXNdvRUGl3i39klwAqsch0Un5WHbn8+/GOTU9d0ZKSUkeZODhJxfQ/WmivOf2dPiKfid8L7LxFcRxRajFI9pqMcQOxZ0wSVz2ZWR8c434ycZr0aiiiiqJCiiiiiiigAooooooooAKKKKK1dAb5pUJ7Agfz/AKVlVo6F/wAfjf8AXM/zFRU+Fn1XBFSUM8oW63X/AJKwpB1pab/GPof6Vs0UUVyn9GDqKKKKKKKACiiiiiiigAooooooooAKKKKKKKKACiiiiiiigAooooooooAKKKKKKKKACiiiiiiigAooooooooAKKKK1zygPHIzVeSpk/wBQn+6Kil71BzLch704dKQ/eP1pRVZ6jPSpXqI1Rsh4paQUtNNZs+g6NPM80um2zyOxZmKDJJ6mtKkosnuRVoU6ytUin6q4UUUU2KNIokijUIiKFVQOAB2p1FFM1SSVkFFFFFVL7StNv5RLeWUE7hdoZ1BIHpVuik1cipShVjyzSa89QoooqGxs7WxhMNnbxwRltxVFwCfX9KmooppWKhCMFyxVkFFFFFFFFBQUUUUMAwKsAQeDWbH4f0WORZE0u1V1IZSIxwRWlRScU9zGph6VVp1Ip27q4UUUUUUUUzYKKKKzptB0WaZ5pdMtnkdizMUGWJ5Jpn/CO6F/0CbT/v2K1KKnkXY5HgMK3d04/cgooorL/wCEd0L/AKBNp/37FH/CO6F/0CbT/v2K1KKOSPYX9n4T/n1H7kFFFFZf/CO6F/0CbT/v2KvWNna2MJhs7eOCMtuKouAT6/pU1FNRSNKeEoUnzU4JPySQUUUUUUUUzoCiiiiiiigAoooqtqGm2GobPttpFceXnZvXOM9cfkKLDT7KwV1srWKBXOWCLjJqzRS5Ve5j9Xpe09pyrm721+8KKKKKKKKZsFFFFFZ02g6LNK0sumWrSOSzMYxkk9TWjRSaT3MqtClWSVSKfqrhRRRUNjZ2tjD5NpAkEed21BgZNTUUU0rFwhGEVGKsgooooqO6t7e6hMNzDHNGeqSKCP1qSigJRUlaS0CiiiuYu/Aug3D7o1uLb2ik4/8AHgaqp8PdLDfvLy8YegKj+ldjRWfso9jyJ8P5bOXM6Mfy/IKKKKydI8OaPpbiS1tFMo/5ayHcw+men4VrUUVaSWx6dDDUsPDkpRUV2SsFFFFFFFFM2Ciiiq2oabYahs+22kVx5edm9c4z1x+Qqp/wjuhf9Am0/wC/YrUoqeVdjmng8PUlzTgm/NIKKKKy/wDhHdC/6BNp/wB+xR/wjuhf9Am0/wC/YrUoo5I9iP7Pwn/PqP3IKKKKzF8PaIrBl0u1BByD5Y61p0UU0ktjalh6VG/s4pX7KwUUUVTvtJ02+lE15YwTyBdoZ1yQPT9TVf8A4R3Qv+gTaf8AfsVqUUuVdjOeCw05OUqab9EFFFFZf/CO6F/0CbT/AL9ij/hHdC/6BNp/37FalFHJHsT/AGfhP+fUfuQUUUVl/wDCO6F/0CbT/v2Ks2OlabYSmWzsoIHK7SyKASPSrdFHKuxUMFh4SUo00mvJBRRRRRRRVHUFFFFFFFFABRRRRRRRQAUUUUUUUUAFFFFFFFFABRRRRRRRQAUUUUUUUUAFFFFFFFFABRRRRRRRQAUUUUUUUUAFFFFFFFFABRRRRRRRQAUUUUUUUUAFFFFFFFFABRRRRRRRQAUUUUUUUUAFFFFFFFFABRRRRRRRQAUUUUUUUUAFFFFFFFFABRRRRRRRQAUUUV434j/5D+of9fUn/oRrKfrWn4kP/E/1H/r6l/8AQzWW9edLc/nzFf7xU9X+ZH/EacKTuactMoooqTIWiiiiiiigAooooooooAKKKKKKKKACiiilopKKACiiilpKKKACiiiiilooAKKKKSilpKACiiiilpKKACiiilpQabRQAUmKWinZpaZS0BYSilop1LmmUuaYrCUmKXFFP3U7dUdGaCWhMUlOpKlzSg1GGpQ1MTiJSYp2KSpQ3rTgfSogaUH0oIaEpMU6kxUwalB9KiDetOBpktDaSn0mK0dK1K+0u+jvtNu57S5jOY5oXKOvrgivc/hz+0Nd2/l2PjW1N3Fwov7ZAJAPV0HDfVcHHYmvnwNTgfSvLzPJcFmcOXEwv2ezXo/6R0YbF1sK705fLoNIyCCAQeCD3FUbrT45CWixG3p/D/8AWq/ikr9A/Duu6P4h05NQ0TULe+tm/jibOD6MOqn2IBrQr4E8MeJNa8NaiuoaHqU9jcDGTG3Dj0ZTww9iCK+iPhr+0BpuoeVp/jGFdNujhRexAmBz6sOSnbnkdT8or8qzrgbF4K9TC/vIf+TL5dfl9x9Rgs7o1vdq+6/wOemhlhbbLGV9+xpldG6q6FXUMp6g1m3Wm9Wtz/wBj/I/4/nXudcz8TvFlr4J8F3+v3G1pIl2W0ROPNmbhF+meTjoAT2rorWeC6t47m1njnhkAZJI2DK4PQgjgj3r5D/al8df8JL4y/4R+xm3aZozNGdp4luOjt/wH7o+jEda8bhvJpZpj40pL3I6y9F0+e3/AAx34/FLD0XJbvYzqsWFv9puVj/h6t9KgZWRirKVYdQRgit7Srb7Pb5YfvH5b29BXkmpXl1qOo3OoXszTXVzK000jdXdjlifqTVeiiv35JRVlsfE3LagKoVQAAMADtS0UVseDdAvPFHijT9BsB+/vJhHuxkRr1Zz7KoJPsK+9PDuk2eg6FZaNp8fl2tnCsMQ7kAYyfUnqT3JJrxX9krwR/Z+jTeNL+LFzfqYbEMOUhB+Zv8AgTD8l9Gr3mvZwdLkhzPdn4N4hZ79ex31Sm/cpb+cuv3bfeJIyxoXY4AHNYszmSVpG6sc1c1SbpCp92/oP8+1UKKKKK6z89EPWkoooooooYIKKKKKKKKQwooooooooKEooooooooAKKKKKKKKTAKQ0tIaqa3qVro+jXmrXzlLWzgeeVh12qCTj1PHSvgTxZrl54k8S6hrt8f9IvZ2lYA5CA9FHsBgD2FfR37Xvi4WPh6z8H20n7/UWFxdAdoEb5R/wJxn/tmfWvlyvMxtS8uVdD9v8N8n+r4OWOqL3qmi/wAK/wA3+SHQo0sqxr1Y/l71vooRAqjAAwKztIh5adh7L/U1pUUUUVwn6SFFFFFFFFABRRRXQfDzw5N4t8Z6ZoEJZRdTASuvVIh8zt9QoP44r7ytLeG0tYbS2iWKCFFjiRRgKoGAB7YFeB/sg+E/I0/UPGN1EQ9yTaWRI/5ZqQZGHqCwC/8AAGFfQNfjPHGafWsd9Xi/dp6f9vPf7tF8mfZZJhfZUPaPeX5dBs0ixRNI3RRmuddmdizHlsk/WtLWpsBYQevzN/Ssuiiiivij2RRTqatOopDS0hoQ0FIaWkNJRRRQxiU6kFLSGkpT1pKYwpRSUooNJSmkqkA4UUgpaKKKKBoKKKKKKKKACiiilFFApaTF1ENIaU0h60lKKSnUgYlIaWm0U6m06hksKdTadSGkHWlNCdaBCGkpTSU6kPWlpKQkFIetLSUtFFFJAFFFFFOpF60tMTCiiiilHSkpaTEFFFFFKKSnDpSExtIaWkNFecfGv4X6f8QNK8+DyrTXrZCLW6IwHHP7qT1X0PVTyO4Po9FdWDxlbBVo16ErSX9fcZVaUK0HCaumFXdNvTbny5MmIn/vmqVAr88Nb0vUNF1W50vVLSW0vLZyksUgwVP9R3BHBHIqjX2v8bPhdp/xA0nz4PLtNetkP2W6I4cf88pPVT2PVTyOMg/G2uaVqGiarcaXqtpJaXlu5SWKQYIP9R6EcEciv3Lh/iGjnFG60qL4o/qvL8tmfF47ATwk+8Xs/wCup1KkMAykEHoRRWJpt6bc+XJkxE/981tqQwDKQQeQRVGiiivoThCiiiiiiigAooooooooAKKKKKKKKACiiiiiiigAooooooooAKKKKKKKKACiiiiiiigAooooooooAKKKKKKKKACiiiu/+E3xS17wDeiOFjfaRI2Z7CR8Ln+8h/gb9D3B4x9e+BvF+g+M9GXVNBvBNHwJYm4lgb+669j+h7EivgOtnwh4m1rwnrMer6Heva3KcNjlZF7q69GU+h+owQDXXh8VKno9UfD8UcFYbOE69G0K3fpL/F/nv6kVxCkybW4PZu4rLuIHhbDDI7N2NbNNkRZEKOoKnqK/QKivNvg/8XNF8eQpYzhNO11UJktGb5ZcdWiJ+8Mc7eo56gZr0mvWhOM1eLPwjH5ficvruhiYOMl/V13XmjDoPSrN3aND8yZdO/qPrVU0UUUVTORCUUUUUUUUikIaKDRRRRRSYBTaWmt0oooopAJRRRRS0lFJjA0lBorkfiX8O/DnjzT/ACdWt/LvI02299EAJou+M/xLkn5TxycYPNfI/wATvht4j8BX2zUoftGnuxW3v4QTFJ6A/wBxsfwn0OCRzX3OOtQahZ2moWUtjf2sN1azLtlhmQOjj0IPBrnrUI1Nep9hw5xhjMmapv36X8r6f4X09NvzLNpeSW54+dO6ngfhWxbXEVwm6Ns46g9RXPUscjxOHRirDoR/npX51UV798YPgDdaf52seBo5buzGWk03JaaIf9MyeZB/s/e9N2ePA3VkdkdSrKcEEYIPpXlzpyg7SP3PKc5wmbUfbYWV11XVeq/pdjpaKoWOopNiOb5HPfsf8Kv02iiioPUCiiiiiiigAoooq5pGpahpGow6lpd5PZ3kDbopoXKup9iK+ofg3+0VZal5Gi+PDFZXhwiamoCwSnp+8H8B/wBofL/uivlKivHzjIsHm1PkxEdVtJbr5/o9Dow+KqUHeL+QjKrKVZQykYIIyCKw9T0TlprL8Yv8D+uPr9K3aK/TGKRJY1lidZI3UMjqcgg9x6inivhj4Q/GTxJ4AkSzLNquh5+axnkI8v3ibnYc84wQeeM8j7A+Hnjvw3470n+0PD98JCoHn20mFngJ7Ovb6jIPYmvxfPeF8ZlEuaS5qfSS/Xs/w7M+iw2Np4hWWj7HCMrIxVgVZeCCOQfQ0012Oo6db3y5kBWQDCuvUf41zOoWFxZNiRcp0VwOD/n09q6iiiivmjrKdB60UCiiiigBaQ9aWkpRSikFOFAmIaSlNJRRRRQIKdSClopR0pKdQwEPSg0tNoooopIAoopT1opV60lKvemwYlFFFKaSlNFACGig0UClpB0paTEwFLQKKKKKKAEamHrTjTKUUtIKWgAopaSilFJS0CYUUUUUUUUCCiiiiiiimhoKSlPSkpRS0UVAhDSUUUoooFFNCYopaQUtAp1IvWlpiE7U2nN0ptFFFFACN0pKU0lFFFKKACiig0tFFFAIbSikp1FFFFAgooooooooAa3akpX+9SV85ftZ3wn8XeHNJ729rLcH/to4Uf8AoqvBvHsuHjjB+6nSvWf2gLxr/wCNd7CeVsbaC3X6FPMP6yGvGfG0vmam4HY4Ff0pwph/q+S4eH92/wD4F736nzWMlzVZep0XhvamkXUmzDF8FvUY6fqfzrR8Jp/oLSHq8jH9aoxF4PC6b125DEe4JyDWx4ej8rSoFPXbk1jv8mnv78VU0Zd97VjUDtskX1NHhmPdcZ969uXxI5FsXx96iQ4Q0L1ptwcRmvSPDqhIwx6AZNYrsWYs3UnJrctP3Okzv38sj8+P61gmoxD0ijrWxyviZyylR1JwPxqRBgADjA4FVtYPm6hDH1y4OPpz/SrS0w00040xq5wZIlTL0qJKlWmNULGpXqJqaMpDxUgpi09ajbk1C/SpScVE/SrRjIcKkFMXrTxUZpj081G3NUYseKdTRThTGNQ3X/HvJ/uH+VTN0qC6/wBRJ/uH+VBPUcKen3h9RTO1PT7w+tYtFFFZnWW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3fwm/5if8A2y/9nrhK7n4Tv+91FMdVjP5bv8a0o/Gj6HhR2zaj8/8A0lhRRRXfUUUV3n7OFFFFFFFFABRRRRRRRQAUUUUUUUUAFFFFFFFFABRRRRRRRQAUUUUUUUUAFFFFYHjCMmK3mGMBip+p6fyNc5Xbaxa/a9PliUZf7yfUf5x+NcVXXh5e7Y/E+P8AAyoZl7e2lRL71o/wt94UUGikoooroPhgooooooooAKKKKKKKKACiiiiiiigAoooorHljWzvZrfcTHu+RjjJXqDx04I+lbFNniinj2TRh+MK38S/T9eOnPSuTGYd1kuXdHRh6qpt36hX5SfEDwve+CvHGseFdRVxPp900Qdl2+YmcpIB2DIVYexFfq3Xnvxd+Dvgf4oRRN4k0+WO/hTy4dRs3EVzGmc7dxBDL1wGDAbmIwSTWU0yLlt6nb0ANXNIhEdkJju3ysT94EbRwD6g53de2KfDYWcMgcRNIQOBKQRn1wAP1yParP+elc+FwkoT5pGtevGUeWJ+ZIYA7sjg9M9a+2/8Agnt4Xu9M8A654ouUkjTW7uOK2Vhw8VuHHmL7F5HX6x1ueH/2R/hXpeqxXt1N4g1eOM5+y3t3GIXPbd5caMcem7Hrmve7K1trGzgsrK3itraCNYoYYkCJGijCqqjgAAAACkp0f31+optOj++v1FemziZNRRRW5RRRWJ5wUUUUVJC2yZH5wrA1HRSaurDTs7hVHxBYHVNB1DTPM8o3drJB5mM7d6lc/hmr1FcOqvbyyW06hJEbkZ4J+vSllkjETfMDnjAPWut1DTrO/X9/EN/aROGHTv36dwfaoLXQdOgk3+W8x4wJWBAP0AAP45FeXLBVObTY9uOYUnG73PyR1bTb7RtVvNH1S3a1vrKd4LiF8ZR1O1lz04I7VUJXaTkdxwa/Sn4ufAn4f/Ey7Go61Y3FlqvyhtQ06RYppFAwFfKsr8ADJUkAAAgVy3hD9lH4V+H9Yj1K4TV9e8oho7bU7iN4AwIIJSNE39PusSpBwQaXw1bvbaTHvPMx83GOgIGOe+QAfxxWhTjzkk5/Gm16VOHJFRPHrVPaTcu4/wDYc8M6j4d+B0dxqMZjOs38mpQRlSGWFkjjQnP94R7we6ste7UgAUAAYA6AUtFFFFWZhRRRRRRRQAUUUUUUUUAFFFFFa2gKf30mOOAD79/6VlHp6V0Omw+RaIrDDH5m+p/zj8Kyqv3bH3vh1gJYjNfrFtKab+b0S/N/IKQdfaihen1qxRRRXOfvItFFFFFFFABRRRRRRRQAUUUUUUUUAFFFFFFFFABRRRRRRRQAUUUUUUUUAFFFFFFFFABRRRRRRRQAUUUUUUUUAFFFFasf/HvH/uD+VRS96mj/ANRH/uioZag5luQn7x+tOFNb7x+tOFV3qI1K9RGqNojxS00U6mmkpaSmUgoo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eMeJD/wAT/Uf+vqX/ANDNZbVp+Jf+Q/qP/X1L/wChmstq86W5/PuK/wB4qer/ADGdz9acKTvTh0pKKKKkxCiiiiiiigAooooooooAKKKKKKKKACiiiiiiigAooooooooAKKKKKKKKACiiiilpKKACiiilopKKACiiiiiiloAKKKKSilpKACiiiilpKKACiiilpc02igApMUtFOpc02imKwlJTqMU8NTg1R5paBNDcUlOoqQGnA1EDShqCWhtJinYoxUwb1pQc9KiBpwNMlobSU6kxUoanA+lRBvWnA0yGhuKSn0mK6zwp4/8AFvhO0ubfQNUlhhnRlMLfOilhjeqn7rDg5HpzkcVxDFixLZLZ5z1zV0NTZI1kHPX1FYQw1KE5VIRSlLd21du/c1VaVlGT0X4EbwxSlfNQMFORnsas1DSqxWqVdR8LvCVz428aWOhQ71hdvMupVH+qgX77e3YDPGWA71zcsTRnnkeor6j/AGQtN0C38L3uoW9/bXOuXUmLqEHEltEpwi4POCfm3Dg5A6rXXh6XtKiizweKc3llWWVMRTV5bLyb6v03162XUlpk0giiaRugH505WDfWqOqs/wAq7WCevYmvbrC1t7Cxt7GzhWG2t4lihjUcIijAA9gAKmoor3D+Z5Scm29yjI7O5Zup60lFI3SiiiigQlFFFFFFFJjQUUUUUUUUDCg0UhoooooGFFFFFFFFABRSUtFR3U8NrbS3NxIsUMKGSSRjgKoGST7YFSV43+1b4wGh+CU8O2smL7WSVfaeUt1ILnj+8cLz1Bb0rOpNQi5M9HKMuqZljaeFp7yf3Lq/ktQoVSzBVySeB9aKvaRDl2mPReF+tfNvxM8UTeMfG2peIJQ6xzy4t42/5Zwrwi4zgHABOO5J71zVFFeFJtu7P6hw9Cnh6UaNNWjFJL0RoQxiKJY16KMfWn0UUUUUUjYKKKKKv6Bpd3ret2WkWCb7m8nSGIHpljjJ9AOpPpVCvfP2QvCQu9ZvfGF1HmKxBtbQn/nsy/O34IQP+2ntXmZxmMcuwVTEPotPNvb8TpweHeIrRprr+QUjMFUsxwAMk0tUdYm2QiFW+Z+v0/z/AFr6J8L6NaeHvDthodiuLeygWFDjBbA5Y+5OSfc1pUUV/PM5yqSc5O7erP0GMVFJIy7iQzTPK3c8D09qjooooooqRocKWkFLRSGlptNDQUhpabRRRQelIYopaQUtNooopjClFJSjpQ3WkooqgFXpS0UUUUUUDCiiiiiiigQUUUUo+7RRRUghD1ptOptFOpB1paAYU2nHpTaB1p1IKWkyWKKWkFLTe9OXvTacvSmJiUlFFLSDrSmkFIQUlKaSlooopIAooopRS0g6UtMlhRRRQOtLQKKTAKQ0tIaKdTadSExKSlpKKB1opRQIKBRSilrz34z/AAy034g6PuXZaa3bKfsl3jgjn93J3KE/ip5HcH0KiunCYutg60a9GVpIzq0oVYOE1dMKt6deNbsFY5iPUenuKqUV+eHiHR9S0DWLnSNXtJLS9tn2yRuOnuOxBHII4I5rPr7e+NHwx034haPuXZa63bKfsl3jgjn93J3KE/ip5HcH4x8Q6PqWgaxc6Rq9pJaXts+2SNx09x2II5BHBHNfuPD3ENHOKPaovij+q8vy2fn8Zj8BPCz7xezOnVlZQykEEZBFLWFp141uwVjmI9R6e4rcVlZQykEEZBFZ9FFFfRnALRRRRRRRQAUUUUUUUUAFFFFFFFFABRRRRRRRQAUUUUUUUUAFFFFFFFFABRRRRRRRQAUUUUUUUUAFFFFFFFFABRRRUttNNbXEdxbyyQzROHjkjYqyMDkEEdCD3r6S+C/x5iuBBoPjqdYp8hINUPCP6Cb+6f8Ab6euMEn5oorWlWlSd4njZ1kODzmh7LEx16Nbr0f6bBVC8sd3zwDnuuePwq/RX6NqQyhlIIPIIor49+Dfxn1bwY0Wk6v5up6DkAR5zLbD1jJ6j/YPHoRzn6y8O63pPiLSYdW0W+ivbKYZSSM9/Qg8qR3BwRXr0a8aq03PwHiDhjGZJVtVV4PaS2fr2fl91zn2BBKtwR1HoaK2Lu1ScZ4V/wC9jr9ayZonhco68/oa0KKKK2PnhlFFJRRRRUsANNanGmtRRRRQAlFFFFFFLSKEooooFBoFL3pMYUhpaRqK8x+Lnwd0HxwkuoWgTS9d28XSJ8kx7CVR19Nw5HHUDFemmgVnOKkrM7cBmGJy+sq+Gm4yX9WfdeTEq7Y6hJBhJcyRgYAHUfT1qkaSvgHxr4T17wfrDaXr1i9tLyY36xzL/eRhwR+o6EA8Vg1+g/irw7ovijSJNJ13T4r21c5CuMFG7MrDlW9x618pfF/4Kaz4N87VdHMuraEuWMgGZrZev7xR1GP4xxwcheK86rh3HWOx+2cN8cYbM7UMTaFX/wAll6dn5P5NnTRSRypvjcMvqKfXN21xJbuWibGTyD0I9K2rG9juRt4ST+7nr9K8looormPvC1RRRRRRRQAUUUUVo+H9a1bw/qsOq6Lfz2F7CcpLC2CPY9iPUHg96zqKmcIzi4yV0xptO6CkdVdCrqGU9QRkGlor67+Dv7Q2la95Oj+M/I0rUzhUvAdttOf9rP8Aq2+vyn1HAr3peeQRj+dfmVXrPwc+N/iHwK0WmX/mavoAIH2aR/3luPWJj0HfYeD225Jr8z4g4DjO9fLtH/J0/wC3X09Hp5rY9jC5o17tb7/8zn9T0Ro1MtmSyjJMZ5I+nr9D+tYjqysVYMrA4IPBB9K7uqOpaZb3gLEeXL/fUcn6+tfblFYHgTxl4e8baKuqeHtQS5i4EsZ+WWFv7rr1U/oeoJHNb9fltajUozdOpFqS3T3PajJSV09DkKSrV/ZXFm+2ZeD0YDKn8f8AJqrSjpTqSlrFDYhpKKKKKB0opiFFLSClpR1paQUtJgIaSlNJRRRRQgCiiiilXvSU5elNgwooooNJRRQAhooop1FFFIQtFFBoooooAa3SmU5utNpR0paKKACiiiilpBS0CYUUUUUUUUCClpKKKKKUdaYwNJSmmmloooqBCUUUUo6UUUVQhR0paKKUUtIOlLQIa3akpW60lFFFFACN1pKD3oopRSUo6UAwpDS0h60tFFFAhKdSCloooooAKKKKKKKh1C6jsdPuL2Y4it4mlck4wFBJ/QU4xcmktxNjKKKkt41muY4mbaruFJx0BPX3r428W3h1H4neJtQZg4OpTqjeqIxVf0UV5dr8nm6o5/2jXZaTI7WVzeSsTI+52J7k9f51wty3mX5PvX9W0KKoUIUV9lJfdofKVZX17nRayjQ6Pb2kjAtsWMkdK6G0XZbIvoorB1oBtQs7Zckbxj8K6JeEAqtrDYWNfQVf8Jx5ZW96y9ZbM+30GK6LwlFwvFPebJj0FTvUN62IzU69Kp6m2Imrrr0+XoZH99lX+v8ASsI1ta622xto/Vi35D/69YprLEP3zqOWlPmayv8AsqW/p/WryVQtMSahO3oAAfr1q+tMNNanGmNWIiVBUq1GgqUUx/6VC/epG5qJ/wCtUjKQ5akFMWnio2PBqKTrUjfd/Gon61RhIetPFMFPFMNMPX8Ke3Soz3qjJjxTlptOFMaobr/USf7h/lUx61Ddf6iT/cP8qZHUdT0+8v1FMHWnr98fWsWiiisjsJ6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dp8KW/4mN7HxzCp/I//Xri66z4XPt8QTKf4rZgPruU1pS+NHt8Nz5c0ovz/NNBRRRXpdFFFd5+2hRRRRRRRQAUUUUUUUUAFFFFFFFFABRRRRRRRQAUUUUUUUUAFFFFFFFFABRRRRXMeI9NaGVryFSY3OXA/hPr9DXT0hAIIIyD1BqoTcXc8fO8mo5vhXQq6PdPs/63QUUUV59RXUXvh+3mYvbyGAnquMr+HpVJ/DtwqSN5yNtUlQoJLYHA9q61Xgz8exXBWb0JuMafMu6at+LT/AKKKKxKKKK2PkwooooooooAKKKKKKKKACiiiiiiigAooooooooAKKKKKdH99fqKbTo/vr9RQwYUUUVuUUUViecFFFFFFFFABRRRRRRRQAUUUUUUUUAFFFFFFFFABRRRRRRSk4HoKACiikpKK0RpM5VT5kfI+YHPFWbfSo0bdM5k9FAwPx9azdSKPsMLwJnVeooypci7tqy+5t/gLRSfNxwPzox6mquk2hmkE8gPlqeP9o1tUAADA4FFYSlzO5+15BkdDJcIsPS1e7fd/wCXZB1+lLRRRRRRUnthRRRRRRRQAUUUUUUUUAFFFFFFFFABRRRRRRRQAUUUUUUUUAFFFFFFFFABRRRRRRRQAUUUUUUUUAFFFFFFFLQAUUUVrAbYkHtUEtWXqtL3qDliQ9zThTB0p4qu9RnpUj1Eao3iOFOpBS02kpTSUykF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fxL/yMOo/9fcv/AKGayz1rT8S/8jBqP/X1L/6GazDXnS3Z/P2K/wB4qer/ADG9zTh0pvc04dKSiiipMAooooooooAKKKKKKKKACiiiiiiigAooooooooAKKKKKKKKACiiiiiiigAooooooooAKKKKKKKKACiiiiiiigAoooopaSigAooopaKSigAooooopaKACiiikooooAKKKKKUUlFABQaKKcKWmUooAQ0UtBp4NKGpgpaZLQ00YpTRUgNOBqIGnBqCWhtJinYpKlDetOB9KiBpQfSmQ0JSYp1Jips1Y0q91DRtSi1TRr6exvITlJIXKkeoz6Y6g8HpVMNTwaZEoqScZK6fQbTgwIKuAQetJRivpb4T/AB+sdSaHSPG/ladfcIl+o2wSHp+8H/LM+/3ev3a92jdJI1kjZXRgGVlOQR6ivzydVkHzdfXvXffC74seJfAUqWjM2qaJnDWcrn92PWNv4D7cqcnjPNd9HGNaVPvPzLiLw+p1718t92X8j2f+F9PR6ehUubH+O3xj+7/n/P8AKqDAqSCMHpg9q2gSvSmXEEVyvzDDgcN6f419oUVzngLxv4c8baZ9t0G+WVlA862kws0BPZ17fUZBwcE10degmmro/IcRh6uGqOlWi4yW6ejMeipbm3kt2+blSeG7VFRRRRQzJBRRRRRRRQNBSGlpD1oooooGFFFFFFFFABRRRSOyojO7BVUEkk4AHrXwr8YPFz+NfHt/rKsxswfIslb+GBc7eD0zyxHqxr6P/ak8Zf8ACO+BDotpLtv9a3QcdUgA/et+OQn/AAI46V8gV5mNq3agj9k8Ncl9nSnmNRay92Pot383p8n3AAk7VySe3fNbttEIYVjHOByfU1naVDvmMrcqnTPrWrRRRRXAfqgUUUUUUUUAFFFFT2NrcX17BZ2sTS3E8ixRRr1Z2OAB7kkV94/Dzw1B4R8GaboEG1jbRATOo4klPLt68sT9Bgdq+cv2T/B/9r+L5vE13Dus9JXEJYcNcMOPrtXJ9iUNfVpr8m4+zX2teOCg9Iav1e33L8z6vIsLyQdaW70Xp/X5BXP3k3n3LSfw9Fz6VqatN5VtsBw0nH4d6xaSiiivz0+gYUo60lKKKKKSgBw6UUUUtNpT0pKaGgptONNopDS0hpDQ4UUUUlFFB6VQwp1NHWnLSUUUUwFooooooooH0CiiiiiilXrQIKKKRulLSUUVIIQ9KSlNJSilpBS0CYhpKU0lKtB6UDpQaQhRSnpSdqDSU8dqZT6bJYlFFFIaBQetKOlSwA0lKetJRRRRQgCiiinDpRRRTJCiiilFFA6UUmAUhpaQ9aUUtIKWkIQ0lBoopRSUooAKWkHWlpaKKKGJhQaKQ0VwXxi+Gmk/EHRiriO11iBT9kvQvI6/u37shJ/A8juD3tC9a3wmLrYStGtRlaS6mVSlGrFwmrphVqwvJLZwCd0RPK/1H+eaq0h6V+efibQ9U8N63c6NrNo9reW7bXRuhHZge4I5BHWsyvuj4u/DXR/iFpAjuQLbVIEP2S9VfmQ/3WH8SZ7duxHf4u8W+HdW8La9caLrVq1vdwHkdVdezqe6nsa/ceHeJKOcUrPSot1+q8vy/F/HY/L54WV94vZ/5nURusiB0YMp6EU6ufsLx7WTBy0ZPzL/AF+tb0brIgdGDKehrIooor6U88dRRRRRRRQAUUUUUUUUAFFFFFFFFABRRRRRRRQAUUUUUUUUAFFFFFFFFABRRRRRRRQAUUUUUUUUAFFFFFFFFABRRRRXU/Drx14g8C6v9u0W6/dOQLi1kJMM6jsw9fRhyPoSDy1FOMnF3RjiMNSxNKVGtFSi90wpk8STJskXI7HuKfRX3R8L/iR4f8faf5mnSfZtQjQG5sJWHmR+pH95M/xD1GQDxXZ1+eGkalf6TqUGo6ZdzWl3A26KaJtrKfr9OPfpX1N8F/jhp/iUW+h+KWisNaOEjuOFhuj0H+459OhPTGQtepQxan7stz8T4o4Eq4DmxOBTlT6rdx/zX4rr3Ma7tXgbIy0f97/H/Peq9dCQGBVgCD1BrNvLArl4Bkd17/hXtNFFFdZ+cmeaaetKabRRRRQAUGig0UUUUihKKKKUUClpBSYwptOptBpR0pDS1IxDRQaKKSlpO9IAoBIIIOMcjFFA614f8X/gNp2uCfWPB6w6bqZBd7P7tvcH/Z/55sf++Tx05NfMOuaTqWianNpmrWU1leQHbJFKu1h7+4PYjgjkV+h56VyvxE8A+HPHWmfZNatP3yD9xdxYWaE/7Ldx/snIPpnBrmq4ZS1jufofDfHtfA2w+OvOn3+1H/Nfj2fQ07LUioEdzkjHD9/xrVUhlDKQQehHeuYqzZXUlsfl5Q9VJ6/4V8GUV3nxT+F3iLwDcmS7j+26U77YdQhQ7D6BxyUb2PHoTg1wdefKLi7M/aMHjaGNoqth5qUX1X9fgb9FQ2tzFcLmNue6nqKmooooqTpCiiiiiiigAooorW8LeItb8L6vHq2gajPYXkfR424Yf3WHRl9jkV9ZfBz9oDQ/FIh0nxT5Gi6ycKspbFtcntgn7jf7LcehJOK+N6K8LOuHcHm8LVlaS2kt1/mvJ/gdWGxdSg/d27DZo45ozHKiuh6gjiud1TQ5I90tnmRCSTH3Ue3r3/Tr26Siv03HWlr4s+Dnx51/waYNK13zda0JcKFZs3Fuv/TNieQB/A3HGAVr648G+KdA8X6Omq+HtSivrZuG2HDRt/ddTyrexx69Oa/Fs74bxmTz/eq8Oklt8+z8n8rn0GHxdPEL3d+x5/RXYappUF4C6/upv74HX6j+v/6q5m8tJrOTZPHtJJwRyG+n+c1t0UUV4B0lYUtFFKKWkFLSYCGkpe4pKKKKKaAD0oooop9NXrSmkxMKKKDSUo60lKKbGxKPWigUtFFFIQtIaWkaigdaKUUAMNJSt1pKKWiigBaSiigUtIKWglhRRRRRRRQAUUUUUopKUUPYYh60hpaQ0tAooFSISl70lKKWiiiqJFooopwooooAYetFFB+7RRRRQA2iiiilHSkp1AMKQ0tNoooooDoKKWkFLRQOtFFAgpr/AHadTW7UVyPxo1BdM+FPiS5b+KwkgHPeX92P1euuryr9qi/a0+FTWq/8v9/BbnnsCZf/AGmK9bIMP9YzPD0u84/dfX8DHES5aUn5CVe0FEl1e3V1LrvyRj0BP5ZxVGtnwkrf2k7+XuQRnLEfdPbn1618xufI8Nyt0JGBXDQ/Ndsfeu18Rt5OgRx9N1cXZ/8ALR/qa/p57o+Xn0NE/vvEsQ6hAWroj0rntFHm67cy9QqgD6810JrMvm8y7Pu1dr4Ti+Va4lf3l6v+9XonhaL5ErKnrIqG44dKy9ZfbE30rUPSsHxBJthb6Vb8RN/pEMf92P8AUk//AFqyWrQ1x92py+i4UfgKzzXPVd5s6DH0oZWWT+9IcfQAVfSqelrtsk7kgn8yTV1BTTTGp7VG3SoJZKlSLUaVKtRMaiepXqF+tUjGQ9acKatPFMbtUJqVzg/SojVIxkPWnrTFp601ulRnp9ae/FRt/SqMmOFOFIKcKYe9Q3X+ok/3T/Kpqhuv+PeT/dP8qfQlbjh1py/eH1pq05PvD61jUUUVkdhP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roPh9J5fiq1GcBw6n/vkn+lc/Wh4bm8jxBYS7sAXCBj7E4P6VUHaSO3LavssZSqdpRf4hRRRXs9FFFeifvYUUUUUUUUAFFFFFFFFABRRRRRRRQAUUUUUUUUAFFFFFFFFABRRRRRRRQAUUUUUUUUAFFFFFFFFABRRRXEaxb/ZdRliC4XduT0weR/h+FVK6Txba7oY7tRyh2v8AQ9P1/nXN130pc0T+euJ8teXZlUppe6/eXo/8tV8gooooooorQ+fCiiiiiiigAooooooooAKKKKKKKKACiiiinR/fX6im06P76/UUMGFFFFblFFFYnnBRRRRRRRQAUUUUUUUUAFFFFFFFFABRRRRRRRQAUUUUVZ0+LzryNccA7m+g/wA4/Gq1bOhQ7YmnPVjtX6D/AOv/ACqJytE+l4Ryt5lmtKm17sfel6L/ADdl8wpDS0g5OfwrRooorlP6RFooooooooAKKKKKKKKACiiiiiiigAooooooooAKKKKKKKKACiiiiiiigAooooooooAKKKKKKKKACiiiiiiigAooooooooAKKKKKkhG6dB2LCo6nsRuuk+uaTFLYKRvun6UtNk+4a0nqtL3qxJVaSoRzRIxThTVpw6VA9RGpHqM9Ks3Q8UtIKWmmqeranZaVam4vpljX+EfxMfQDvUHiXWbfRNOa6m+eQ/LFHnl2/wAPU15FqV9faxqBnuXaaZzhVUZA9FUVlUq8unU+az/iOGW/uqa5qj6dF6/5BRRRXTa14+vZ2Melwrax9pHAZz+HQfr9a5m61fVLok3GoXUmexlOPy6V1/h3wGXVLjWXZQeRbxnn/gR7fQfnXa2Gl6dp6gWdnDBgY3Kg3H6nqazVOc/iZ8/SyTOc1/eYuq4J9P8A7VWS+eoUUUV4irTIdymRSO4JFXrPXtZs2DQandDb0VpCy/kciva6z9S0PSdRB+12MLsf4wu1/wDvoc0ewa2Zq+C8TQXNh8T73o4/im/yCiiiuN0T4gSqyxatbiRenmwjDD6r0P4Yru7C8tb62W5s5kmiboyn9D6V554m8D3FmjXWls9zAOWiP+sUe397+dYHh7WrzRL3z7ZsocCWIn5ZB/Q+h7UKpKDtIjDZ/mGU11h8zi3Hv19U/tL8fyCiiivaaKq6PqNtqmnx3tq2UfqD1U9wfcVarqTufoVKrCrBTg7p7MKKKKK8muvGHiJLmVF1HCq5A/cR9M/7tes14Rff8fs//XRv51z15NWsfFca4uvho0fYzcb82za7dgooora/4TLxJ/0Ev/IEf/xNH/CZeJP+gl/5Aj/+Jr0T/hFfD/8A0C4fzb/Gj/hFfD//AEC4fzb/ABpeyqdzn/1dz3/oL/8AJ5hRRRXnf/CZeJP+gl/5Aj/+Jrf8B+IdY1TXfs19eebF5LNt8tF5BHoBXS/8Ir4f/wCgXD+bf41Z0/Q9J0+4+0WdlHDLtK7lznBpxpzTu2dWByPOKOJhUrYnminquaTuvnoFFFFaFFFFdB9uFFFFFFFFABRRRWR4yvLnT/Dd3eWknlTx7NrbQcZdQeDkdDXK+B/Ees6l4gitb2882Eo5K+Ui8geoAroviH/yJ99/2z/9GLXDfDX/AJGuH/rm/wD6DXPUb9okfC51i69PPcNShNqL5bpN2fvPdbBRRRXrFFFFdB90FFFFFFFFABRRRRRRRQAUUUUVDf3UVlZTXcxxHEhZvw7fWpq4b4q6rsgh0iJuZP3s3+6D8o/Pn8BUVJcsbnm5vj45fhJ13utvXoFFFFT+A/E91quoXNnqEil2HmQYUKAO6+/bHfg12VeGaXeS6fqEF7D/AKyFwwHqO4/EcV7dZXMN5aRXUDbopUDqfY1nRndWZ4PCObzxmHlSrSvOL3e7T/yen3BRRRUtFFFbn2AUUUVw3xA1nXNI1WIWV4YraaLKjykOGB5GSCfT861vh9rNxq+lSm8mEtzDKQx2gZUjI4Ax6j8Kq/FOz8/QY7tRlraUE+ytwf121z3wsvfI16SzZiFuYjgerLyP03VzczjUt0Pg54zEYLiFUp1G6c9k27arotvi0CiiivTqKKK6T7wKKKKK5j4g67caPZ28dlKI7qZ852hsIOvB9SR+tdPXj3jfUv7T8RXEitmKI+TH7he/4nJ/Gsq0uWJ8zxVmUsDgWqbtOTsrbru/67hRRRXrGk3keoabb3sWNsyBseh7j8DxVmuJ+FOpebZ3GlyNloT5kYJ/hPX8j/6FXbVVOXNG56mUY5Y7B06/VrX1Wj/EKKKKKKKbNIkMLzSNtRFLMT2A71bPRbSV2FFFFef+NvFWq2evy2mnXQhihVVYeWjbmxknkH1A/Cup8FXGoXmgRXmpT+dLMzMp2BcLnAHAHpn8a8muJJtS1WSQLma6mJC/7TN0/WvbbG3S0soLWP7kMaoPoBiuek3KTZ8LwzisTmGOr4iU24LZXdtXpptokFFFFS0UUV0H3YUUUUUUUUAFFFFFFFFABRRRRRRRQAUUUUUUUUAFFFFFFFFABRRRRRRRQAUUUUUUUUAFFFFFFFFABRRRRRRRQAUUUUUUUUAFFFFFFFFABRRRRRRRQAUUUUUUUUAFFFFFFFFABRRRRRRRQAUUUUUUUUAFFFFFFFFABRRRRRRRQAUUUUUUUUAFFFFFFFFABRRRRRRRQAUUUUUUUUAFFFFFFFFABRRRXi3iX/kYNR/6+5f/AEM1lnrWp4l/5GDUv+vqX/0I1mHrXnS3P5+xf+8VPV/mN7mnU3uadSUUUVJgFFFFFFFFABRRRRRRRQAUUUUUUUUAFFFFFFFFABRRRRRRRQAUUUUUUUUAFFFFFFFFABRRRRRRRQAUUUUUUUUAFFFFFFFFABRRRRRRRQAUUUUUUUUAFFFFLRSUUAFFFFLSUUtABRRRSUUtJQAUUUUUopKKACg0UU4GlplKKAsJRS0EU8GnBqjzS5pktDSKSnUlSg04HFQg08GmQ0JSEU7FJUoYU7PrUOaeG9aCWhtJT6Sr2jahqeh6pDq2h301lewnKSRNg/T0IPcHgjrX0n8Jfj1puteVpPjHydL1L7qXf3beY/7Wf9W31+X3HAr5gBpJEWQfN17GtqVadN+6eFnfD+Czmny4iPvLaS+Jf5ryYbgRtcAg9c1Ru7HGXg5XH3c8/hV3FAJWv0PHIyOlFfHPwq+MPiLwOYtOvt2raEDt+zu/7yAf9M2PT/dPHpjOa+qfBPi7QPGOkrqWgX6XMeB5sZ4lhY/wuvVTwfY4yCRzXqUq8au25+H5/wAK43JZc1Rc1PpJbfPs/X5NmIwKsQQQehBFFbFxbxXA/uv6j+vrWXcQSQNhxx2PY1u0UUVsfNIjpKU9KSiiiigYUlLRRSOyxozuwVVBJJOAB60teR/tSeMv+Ed8CHRbSXbqGtboOOqQAfvW/HIT/gRx0qKk1CLkzvyvL6mZYynhaW8nb0XV/JahQAS2Bkk9B3zRVzSoN8xlblU6fWvnP4zeL28a+P77V43JskP2eyB7QoTtPtuJLY7bsVxlFFeFKTk22f1DhMLTwlCFCkrRikl8jRtYhDAsYxkdSO5qSiiiiiipOgKKKKKkgilnmSCGNpJZGCIijJZicAAdzUdewfsteDf+Eg8b/wBvXcW6w0bbKMjh7g/6sf8AAcFvYhfWuHMsdDAYWeIqbRX3vovm9DfDUJV6saceoUUVV1OfybYhfvPwP619G/CbwnH4L8C6fom1PtIXzrx1/jnbluR1A4UH0UV1RpaQ1/O+IxE8TVlWqO8pNt/M/QKcI04qEdkZV/P59yX/AIRwv0/z/OoKKKKKKSsjQKVetJTl6UtFFFAC0UUUhpKU0lMaENJSmgUUjdaWm0IaFoooooNFBpoYopRSClFJRRRTAWiiiiiiigbCiiiilFJSihiYUhpaQ0UUUVICGkoPWinDpRRRQIQ0lFFOpDQOlBpEjqQ0tIetA+9TqRe9LQxMSiiikpaSlpMGJRRRRQOtFKKBBRRRS0UUUxBRRRS0UUVIBTaU9KSlFLQOlFAhDRQaKKdTadQIBS0gpaKKKKGDCkNLSHrRSr3pKVe9IQUhpaQ06uK+K/w60X4gaKLW/Bt76FW+yXqKC8LHsR/EhOMr+RB5rtaK3w2Jq4WrGtRlyyWzIqU41IuMldMSrdheNayd2jJ+Zf6/WqlAr89/GfhnWPCOv3Gia3amC6hOVYcpKnZ0PdTjr9QcEEVi196/E/wDovj7QW0/U4xHcxgm0vEUGS3c9x6qcDK9D7EAj4p8deEta8Ga/No2t2xilQkxyDJjmTs6N3B/MdDg8V+3cN8TUs3p8k/dqrdd/NeXl0/E+PzDL5YWV1rF/wBanUxSJLGJI2DKehp1c7Y3klq/HzRk/Muf1+tb8MiTRiSNsqawKKKK+pPNH0UUUUUUUAFFFFFFFFABRRRRRRRQAUUUUUUUUAFFFFFFFFABRRRRRRRQAUUUUUUUUAFFFFFFFFABRRRRRRRQAUUUUUUUUAFFFFe4fBb453vh/wCz6H4uklvtJBCRXhy89qPfu6D0+8B0zgLX1Hpd/Zapp8GoaddRXVpOgeKaJgyuPY1+dldv8LfiV4g8A6gGsZPtWmyODcWErny5PUqf4G/2h7ZBHFdtDFOPuy2PzjijgOljubE4FKNTqtlL/J/g+ttype2SzfMmEfvxw31rHlR43KyLtYetdHUVzbx3CbZAeOhHUV9yUVzPw88c+H/HOkfb9FusyJgXFrIQJoD6Mvp6EcHB54NdNXoqSauj8VxGGq4aq6VaLjJbpnP0Gp7u1kt2+blT0Yd6rnrRRRSigyCiiig0o6UhpaTGI3SkpTSUnelpBS1LGIetFFFFIKU9KQU0AUCigUGlpDSnpVIQtOptOqG8tra8tZbS8t4ri3mUpLFKgZHU9QQeCPavnL4vfs/tEJtZ8BqzoAXl0t2yw9TEx6/7p564J4WvpGis6lKNRWkevk2fYzJ63tMNLTqns/VfruOVmjYMjEMOhFallqCuAk5Ctj73Y/X0rJor86biGa2nkt7iJ4pomKyRupVkYHBBB6Goq+2/iv8ACjw949ha5kUafrIXEd/EmS2OgkXjeP1HY9q+SfHvgfxF4J1Q2Ou2RjVifJuY8tDOB3Rsc/Q4I7gV5lbDyp+h+68PcWYPOoqMXy1esX+j6r8e6OmorFs76SDCt88fp3H0/wA/lWvDLHMm+Nsj+Vc1RRRWB9SPooooooooAKKKKK3PBnirXvB+spq/h7UJLO5XhscpKv8AddTww9j9etYdFZ1aUKsHCorp7p7DjJxd0FMnhjniMUyB0PUGn0V9q/Br48aD408nSdb8rRdebaqozfuLpj/zzY9Dn+BueQAW5r2OvzHr3H4N/tA614WEOkeKfP1nRlwqSls3NsPYn76/7JOR2IAxX5fxBwE1evl3/gH/AMi/0fyfQ9nC5n9mr9/+ZzOq6JJDmW0DSx55Tqw/x/8A1emax676szVdIhu8yRYimweQOGPv/j/Ovsmisrwr4i0XxRo0WsaBqMN9ZScCSMng/wB1geVbnocEVq1+YVKc6cnCas1umewmmro5Kip7y1ntJjHOhU9j2Yev+fxqCiiiipGFFHeilXvSmkXvSml1F1CkNLSGkpRRSjpTY2FApKUdqKKKKQhaRutLTTRSikpVoAZRRS0tFFFACUUUUo6UUUUEhRRRRRRRQAUGihulFKOlJTqGNiUhpabRSikoFShMKUUlKKWlHWkpRVCFpG6GlprdqWiiigQlIaWkNFFFFACUUUUDrTqQUtAmB6U2lNJRRRRQNjh0ooooooo7UCCmt2p1Mb71A614L+17eN5XhjS1YbZZ57hx7oqKp/8AH2r3qvmL9qC7+1/FWwslk3Laaam5f7rs7k/ptr7LgHD+2zunL+VSf4W/NnFj5WovzEPSui8KJIlpdz8eWcKPUkc/pmuerpNHXyPD0k27PmsTj+7jivHvHEmy1giHGFzXJx/JZSN7Vv8AjyXdeeX/AHVArnrk7LD6mv6BkfOy+It+FF3G6m/vyfy//VW7/EKyvCqbdKRv75LfnzWqPvVR05d98teneGY+ErznQE33efcV6bo/7mykl/uRlv0qaPc0p7iv901zHiaTbC9dLMcIa5HxAweZI+u5wp+max7t/NupZP7zk/rUBpxphrivfU3JLZNkMa9NqgfkKsJUa1IlNao26VIaiaglkqdKkWmL0qQVG9RP1qRqi71RjIeKcKatPWo3PGaiNSP0qOrRhIeKetMFPFMkpj05uaY/emZscKcKaKcKb2qC4/1En+4f5VOaguf9RJ/uH+VPoStxy9Kcv3h9aaOlOX7w+tY9FFFZHYT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pysVYMpwQcg02igAooor3K1mW4top0+7IgcfQjNS1i+CLj7V4XsmJyyIYz7bTgfpitqvRi7q5+/4Ov9Yw9Ot/Mk/vQUUUUUUUVR0hRRRRRRRQAUUUUUUUUAFFFFFFFFABRRRRRRRQAUUUUUUUUAFFFFFFFFABRRRRRRRQAUUUVHcRJNA8MgyrqVNcNdQvbXMkEn3kOPr7/iK72sPxTYmWIXka/NGMOB3X1/D+X0rajPldj4fjnJXjsH9Ypr36evrHr92/3hRRRXM0UUV2n4kFFFFFFFFABRRRRRRRQAUUUUUVUvb+GzdVlVyWGRtGar/wBt2n9yb/vkf41lKvTi7NmiozaukFFFFadOj++v1FZX9t2n9yb/AL5H+NKmuWYZTsm4Ofuj/Gp+s0v5huhU7BRRRXYUVhf8JVpv/PK5/wC+B/jR/wAJVpv/ADyuf++B/jWXt6f8xw/VK/8AKwooordorC/4SrTf+eVz/wB8D/Gruk6xa6nK8dukoZF3HeAP61Ua0JOyZMsNVguaUdAooorQooorQxCiiiiiiigAooooooooAKKKKkgiaaVYl6scfT3rpY0WONY1+6oAFUNEt9kZuHHzOPl+n/1/6CtCuapLmdj964CyJ5fgfrFVe/V19I9F8936rsIf17Uo6Ug9fypaKKKKzPvAooooooooAKKKKKKKKACiiiiiiigAooooooooAKKKKKKKKACiiiiiiigAooooooooAKKKKKKKKACiiiiiiigAooooooooAKKKKKuaYv75m7Bap1o6YuImb1OP8/nSlsRUfuhTJvu0+o5uoFTSd6rSVYkNVpKlGMRop4popwqB+tRmpH61g+N702Phm8lVsO6eUnODluP0BJ/Cm3ZXFicRHD0Z1pbRTf3DhS0CivNfGWsNrOsySq2beIlIB22j+L8etdj8OvDy2domrXUYNzMuYgf+WaHv9SP0/GuH8K6eup6/aWbjMbPukHqoGSPxxj8a9q6Vz0Y8zcmfB8KYJ4/E1MyxGrvp673+Stb/AIAUUUUlFFFdR+jBRRRRRRRQAUUUUVwHxI8OoitrVlHtyf8ASUXpk/x4/n+frXf0y4hjuLeSCZQ0cilGU9weDUTipKx5mbZbTzHDSoz36Ps+j/z8gooory34eay2nawtrK3+jXRCMOyv/Cf6H6+1eq14XqVs9jqNxaM2WglZN3TODjNe06Hd/btHtLwkFpYVZsf3sc/rmsqEt4ny/BWNqclTBVN4ar9V8n+YUUUVbrwi+/4/Z/8Aro38693rwi+/4/Z/+ujfzpYnoY8e/BQ/7e/QKKKK93ooorpP0EKKKKKKKKACiiiiiiigAooooooooAKKKKwPiH/yJ99/2z/9GLXDfDX/AJGuH/rm/wD6DXc/EP8A5E++/wC2f/oxa4b4a/8AI1w/9c3/APQa5an8RH59n3/JQ4X/ALc/9KYUUUV6xRRRXUfoIUUUUUUUUAFFFFFFFFABRRRTLmaO3tpLiZtscSF3PoAMmvEtYvZdU1ae8cEvNJlV6kDoq/gMCu++KWq/Z9Oj0uJsSXJ3yc9Iwf6n+RrnPhxpX2/XRdSLmG0xIfd/4R+fP4Vy1XzSUUfnPE9eeZZhSy2i9nr6v/Ja/eFFFFVPFXh+bQ0snYlhPEN5P8Mg+8v06Y/Guq+FeqebaTaTK3zw/vIv9wnkfgT/AOPV0Hi7S/7X0Ke1VQZlHmQ/746D8eR+NeUaDqEmk6xb3qg/un+de5Xow/LNJr2c0+hz4qiuHc3p1af8KX5bP7tH9wUUUV7bRTYZI5oUmiYPHIoZWHcHpTq6z9NTTV0FFFFVdZsxqGk3VmcZmiZQT2OOD+eK8Y0i6bTtWtrvkGCVWYDqQDyPyyK9xrxzxrZ/YfE17EBhHk81eOMNzx9CSPwrmrq1pHwXG2HlBUcZDeLt+q/JhRRRXsakMAykEHniisfwVefbvDNlIT8yR+Uwz3Xj+QB/GtiuiLurn22FrxxFGFaO0kn94UUUVleLtS/srQLm6VtspXy4v99uB+XX8K8h06yuNQuvs9sm+QqzAeu0E/0rrPirqXnahBpkbfLAvmSf77dPyH/oVXPhRpu2K51WReWPkxfQcsfzx+Rrln79TlPz3Nk86zuOEi/cho/zl/l8gooork/Cepf2Vr1tdM2It2yX/cPB/Lr+Fez1454z03+y/ENzAq7YXPmxccbW9Pocj8K9H8C6j/aXhy3ZmzLD+5k+q9D+IxVUHZuLOrg/ETwtetl1XdO69Vo/0YUUUVuVgfEK9+x+F7jaxV5yIV/4F1/8dDVv1558Wb3dd2enqeI0Mrj3PA/kfzrWrK0WfScR4v6rl1Wa3asvnp/wQooorG+Htl9s8UW5ZcpADM34dP8Ax4ivXK4f4TWW20vNQYcu4iQ+gAyf5j8q7ipoK0Ti4PwnsMtjN7zbf6L8r/MKKKKKKKK2PqQooooooooAKKKKKKKKACiiiiiiigAooooooooAKKKKKKKKACiiiiiiigAooooooooAKKKKKKKKACiiiiiiigAooooooooAKKKKKKKKACiiiiiiigAooooooooAKKKKKKKKACiiiiiiigAooooooooAKKKKKKKKACiiiiiiigAooooooooAKKKKKKKKACiiiiiiigAooooooooAKKKKKKKKACiiivFfEv8AyMGo/wDX3L/6EazK0vEv/Iw6j/19y/8AoZrNrzpbn8/4v/eKnq/zG+tOpvrTqKKKKk5wooooooooAKKKKKKKKACiiiiiiigAooooooooAKKKKKKKKACiiiiiiigAooooooooAKKKKKKKKACiiiiiiigAooooooooAKKKKKKKKACiiiiiiigAooooooooAKKKKKKKKACiiiilpKKACiiilpKKWgAooopKKKKACiiilozSUUAFJilop1KDTaUUxWEpKdSGnhqeDUVKDQS0Jikp1IRUop4bNQhqdmmQ0NIpKdRU2eMGrugavq/h3VU1bw/qE1hdx9HjbqM52kHhl4GQQRWcG/GnimmZzpxnFxmrp7p6pje9KSrqVkUMp9RRikNfVPwl+O2j+I/K0nxR5Oj6sflWUnFvOfYn7jex49Dk4r2WvzwkRZOvB7GvT/hV8Z/EHgsw6bqwk1jQlwqxs372Bf8Apmx7AfwHjjAK130cZ0qfeflvEPh7Gd6+WaPrB/8Atr/R/f0KN1YMuXg+Zf7p6j6etUCCCRjBHGDW6pK/So7i2huOfuv6j+vrX2BRWF4J8XaB4x0ldS0C/S5j482M8Swsf4XXqp4PscZBI5rdrvTTV0flFahUoVHTqxcZLdPRox6KkuLeSBsSLx2bsaipsskcUTyyuqRoCzMxwAB1JNfC3xg8XSeNvHl/rIdzZhvIslbPywLwvB6Z5Yj1Y19DftU+NBoXg0eG7KcrqGsArJtPKWw++fbcfl9wX9K+Sa83G1btQR+weG2SeyoyzGotZaR9Or+b0+XmKqlmCryScAD1rdtoVhhEa/ifU+tZ+kQ7nMzDheB9f8/zrUoooorgP1MKKKKKKKKACiiinIrSOERSzMcAAZJNfc/we8JJ4L8BWGjlALtl8+9YY+adwNwyOuAAoPoor5z/AGXvB3/CReOxrN1FusNF2znPR5z/AKtfwILf8BGetfXdflfH+bc9SOBpvSOsvXovktfmj6jIcLyxdeXXRfqFYWoz+fcsVOUX5Vx/OtPU5/JtiFOHf5R/U1h0Uh60tJX5uj6JBRRRRRRRTGFOFNHWnCikpaKAFooopp60UUUyhDQKSlFFNpx6U2hDQtFFFFIetLSU0Aopw6UlLRRRRTAKKKKKKKKBsKKKKKUUlOpMTCkNLSGkpaSlXrSAbRRQaWlFJSihksbSikpRS02nU2hCFptOptOXvSnpQv3aQ0hBQelFBoFLSClpMGJRRRRSikpR0piYUUUUtKvWkpRSYgoooooopR1pAIaSlNIelLRRRQSJRRRQKdSCloAUUUUUUUlLSYMKSlNJRTl6U2n0CCkPWlptFFFFABSikpRRXMfEnwRo3jvw8+k6tHtdctbXKD95byf3l9R6r3/Ijp6Veta0K9TD1I1aUrSWqZFSEZxcZK6YtS2dzJay7l5U/eXP3qipDXwF8RfBOt+BdffSdZhHI3W9wgJjnT+8p/mOo/KuZr9A/HnhDRPGugyaRrdsJIzlopVwJIHx99D2P6HoQRXxV8T/AADrfgHXW07VI/MtpCTZ3iLiO4Qdx6MOMqeR7ggn9q4Z4op5rD2NX3aq6fzea/VfofI5hl0sM+aOsfyOmt5o54hJGcg/mD6GpK5uzuZLaXenI/iXsRXQW88dxGHjbI7juK5GiiivrzyySiiiiiiigAooooooooAKKKKKKKKACiiiiiiigAooooooooAKKKKKKKKACiiiiiiigAooooooooAKKKKKKKKACiiiiiiigAooorS8Oa7q3h3V4dW0W+lsryE/JJGe3cEHhge4OQa+svg38aNJ8ZrFpWseTpmvHCiPOIbk/wDTMk8H/YPPoTzj47pQSpBBII6EVtSrypvTY+dz/hnB53TtVVpraS3X+a8vusI6q6lWUMp6g1k32ntHmSHLJnlR1H+Na9Ffo1SivmT4NfHu4sTFonjqaS5tcBYdTwWlj9pe7j/a+967s5H0tZ3NteWsV3Z3EVxbzKHilicMjqehBHBHvXqU6saiuj8FzrIMZk1b2eIjo9pLZ+n+W5zNFbF9YLLukh+WT07H/wCvWQ6tG5V1IYdQam70dqTvQatnjDTSdqD1oNApaQUtSxiUUUUhoFBpaYBSikpaO9IaBQapCFWlpBS0UlFFMQUUUUVQ8Q6LpXiDSpdL1qwhvrOUYeKVcj6g9VI7EYI7VfopvUdOpKnJTg7NbNC1JDI8MgeNtpH5EVHRXyb8X/gVqvhwzat4WWbVdIHzPABuuLYd+B99R6jkdxxurxav0bryH4vfBDRvFhm1bQfK0nW2JZ+MQXLf7aj7rZ/iA7nIJ5HBWwd9YfcfrHDXiHa2HzP5T/8Akl+q+a6m1Z30cwCvhJPTPB+n+FW65ta0LO/ZcJNllP8AF3H+NfIVFavifw/rHhnV5NK1yxmsruPqkg4YZxuU9GU4PI4rKrz2mtGfrVOpCrBTg7p7NbGpRSIyuoZWDA9xS0UUUUiwooooooooAKKKK6LwJ4z8R+CdYXU/DuovayZHmxn5op1H8Lp0Ycn3Gcgg819ffBv44eHfHSQabqDR6P4gICm2kf8AdTt6xMeuf7h+b0zjNfD9KOK+dzzhnB5xG9Rcs+klv8+6/pNHVhsZUoPTVdiO5ghuIjHNGHT0Nc3qeizW2ZLfM0QHI/iX8O/4V1FFfpzRXyF8HP2idW0HydH8a+dq+mDCpeg7rqAf7RP+sX6/N7ngV9W+Htb0nxDpMOraJqFvf2Uw+SWFsjPcHuCO4OCO4r8Xznh/GZRU5a8fde0ls/8AJ+TPocPiqdde69ex5/RXV6rosN1ulgxDMSSePlc+/p9R79a5m5t5rWUxTxlHxnHt7H0/r71pL0oPWlpteGjoIqQ9aWkop1IOtLQxMKWkFLRRRRQAHpTG6U81GaKdTadQAlFFFFFFAoEFFFFLRRRQIKKKKKKKKENBQaWkPWinUgpaTBiU2lNJRS0lLQiWFOptOopRSU4dKYgprdqdTG60UUUUDCm/xCnU2iiiigQUUUUopaQdKWgBDQOtB60CiiiigTFooooooooAKZT2+7TKK+Qfi1eJqfxq8Q3EbZSKdLcexjjVGH5qa+v/ANK+HZL7+1PEOs6yePtd5Pcf99Ozf1r9O8MMPzYyvW/lil97v/7aeZmUvdjEK6W48uDwzF5PRk3H/ePX9a5kAk4HJNdT4gx5VrbqgQEou0fwiuH8Wy+bqsn+9WTqh220a1b1R/M1Jj6saoay3zquei1+xzejPC3ZtaRH5Wnwp6KKtL1NNhXbCq+gxT06Vb8LJulB969DP7rRJm7lQo/E1xHhKP7prtdVPl6RGnd5B+QH/wCqktIN+RtSIro4jNchfkyatEvUBiT7cf8A6q6vUGxEfpXJITJqzt12p+WSP8KwzTWpxpjVxGpeSpUqNKlSmtUbmntUbmmiZEq08U0U8VG3FQseDUjmo26VaMJDxT1pgp61E9MNPk7VGapGMh608UxaeKYetRtUh6/Soz1pmbFWn00U4U1qhuf+PeT/AHT/ACqVqiuP9RJ/un+VNiW46lX7w+tJSr94fWseiiisjsJ6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ehfCu63WN5ZnrHIJB7hhg/+gj867WvLPh1efZfEkcZOFuEaM5PfqP1AH416nXbQd4n7Dwhivb5ZGPWDa/VfgwooooooorY+nCiiiiiiigAooooooooAKKKKKKKKACiiiiiiigAooooooooAKKKKKKKKACiiiiiiigAoooopGAZSrAEEYIPelooAKKKK43W7A2N1hQfJfJQ/wAx+FZ9d1f2sd5bNBIODyD3U9iK4u8t5bW4aGZcMvp3HYj2rso1OZWe5+HcYcOPLMR7eiv3U/8AyV9vTt93QKKKKhooorc+LCiiiiiiigAooorL8RW5ktlmXkxk5+h71z1dqQCCCMg9Qe9YGp6S8bGW1UunXb1I+nqK8zGYdt88TvwtZJckgooorJopTwcd6SvMO4KKKKKKKUc0AFFFFJXaeCLNobKS6kBBnI2j/ZHf8azdC8OTXDrPfKYoeojPDN/gK7FFVUVVUAAAAAYx7AV6GEoNPnkeRmGKi4+zg/UKDRSUUUUV6B5AtFFFFFFFABRRRRVvTbU3M43A+WvLn+n41DBE80qxxjLH9B610NtClvCI0HHc9yfWs6k+VWR91wTwy80xH1muv3UH/wCBPt6d/u6hSHrig/rSgYqQcD0ooormP3wKKKKKKKKACiiiiiiigAooooooooAKKKKKKKKACiiiiiiigAooooooooAKKKKKKKKACiiiiiiigAooooooooAKKKKKKKKACiiiiiiigAoooorWtl2WyD2z+dZkS75FT1OK136VMmY1XsgqFzlzUxOATUAqGWqzmp5TVeSkhRHCnimrThUTda4z4sPt8PW6bsFrpePUBW/+tXZGuQ+KsbP4bjZRkR3KM3sNrD+ZFKp8LPL4gTeWVrdhw6UUUVznwpRW8Qzsw5W1bH13LXp1eXfC2ZYvErRseZrdlX6ghv5A16jU0PgPO4MaeWK38zCiiiiiiitj6wKKKKKKKKACiiiiiiigAoooryL4hKF8X3uO+w/+OLXf/D3J8H2P/bT/ANGNXnfjqdbjxXfun3VcR/iqhT+oNejeAo2i8JWCt1Ks34F2I/nXLS/iM/OuHGpZ7ipR29//ANLQUUUVuV4Rff8AH7P/ANdG/nXu9eEX3/H7P/10b+dPE9DTj34KH/b36BRRRTvIvP8AnjP/AN8mjyLz/njP/wB8mvdaKPq/mP8A1Dj/AM/3/wCA/wDBCiiivCvIvP8AnjP/AN8muo+GcVwniQmSOVV8h+WUgdRXptFONCzvc68DwbHCYmFf2zfK72t/wQoooooooroPtQooooooooAKKKKwPiH/AMifff8AbP8A9GLXDfDX/ka4f+ub/wDoNdz8Q/8AkT77/tn/AOjFrhvhr/yNcP8A1zf/ANBrlqfxEfn2ff8AJQ4X/tz/ANKYUUUV6xRRRXUfoIUUUUUUUUAFFFFFJI6xxtJIwVFBZmJwABS1ynxN1X7FowsYmxLdkqcHog6/nwPzqZy5Vc4sxxsMFhp4ie0V+PRfNhRRRXn3iLUn1bWLi9bIV2xGD/Cg4A/L9c16l4L0r+ydBhhkXE8n7ybPUMe34DArybS7iG01CC5nt/tEcThzHu27sdOcHjPtXa/8LH/6gv8A5Nf/AGFctKUU25M/NuGsxwWHr1MXjalpvbRvfVvRP+rhRRRXfV5P8RNK/s3XWmjTEF1mRPQN/EPz5/Gtr/hY/wD1Bf8Aya/+wrJ8U+LIdd08Wsml+S6OHSTz9209+No6j+lXVnCcdz1uI83yrMsG4Qq++tY6S+7bqv0Ciiium+GGqfatJfT5WzLan5cnqh6fkePyrrq8Y8KaodJ1y3uyx8rOyYeqHr+XX8K9nUhgGUgg88VdGd4nrcJZl9bwKpyfvU9Pl0/y+QUUUUV5/wDFqz/eWWoKp5Bhc/Tlf5tXoFYfjyy+2+F7tQuXhAmX228n/wAdzVVVeLPQ4hwn1rLqsFuldeq1/wCAFFFFc/8ACW9zHe6ezdCJkH6N/Ja7i7njtrWW5mOI4kLufYDJryTwFefY/FFoSxCTEwtjvu4H64rsvihqX2XRUsUb95dNz7IvJ/XH61lTnanfseBkGbxo5JOpLeldfqvxdgooorzq8muNU1SScqWmuZchRzyTwB/KvZ9FsU03SraxjxiJApI7nqT+Jya82+Gum/bdfFzIuYrRfMPpvPCj+Z/CvVKdCOjkLgrBS9nUxtTebsvTq/m/yCiiiuM+Kmm+dpkOpRr81u22Q/7Df4HH5msX4Xaj9m1iSwdsR3S/L/vryP0z+lej6hax3tjPZy/cmjKE+mR1rxP/AEnStV7LcWk31AZT/Lipqe5NSOTiOEsszWlmEFo9/lo/viFFFFe5V4v4tvft/iO9uFIK+YUQjoVX5QfxxmvUtS1eOPwrLrELYDW++PPZmGFB/EivKPDtl/aOuWdnt3LJKN4/2Ry36A068r2SNOMsT9YdDCUnfmd/v0j+bCiiivWfCdn9g8O2VswIcRhnB6hm+Yj8CcVqUUV0JWVj7vD0Y0KUaUdopL7gooooooopmwUUUUUUUUAFFFFFFFFABRRRRRRRQAUUUUUUUUAFFFFFFFFABRRRRRRRQAUUUUUUUUAFFFFFFFFABRRRRRRRQAUUUUUUUUAFFFFFFFFABRRRRRRRQAUUUUUUUUAFFFFFFFFABRRRRRRRQAUUUUUUUUAFFFFFFFFABRRRRRRRQAUUUUUUUUAFFFFFFFFABRRRRRRRQAUUUUUUUUAFFFFFFFFABRRRXiviX/kYdS/6+5f/AEM1md60/Ev/ACMOpf8AX3L/AOhmsyvOlufz/i/94qer/MTvS0nelooooqTnCiiiiiiigAooooooooAKKKKKKKKACiiiiiiigAooooooooAKKKKKKKKACiiiiiiigAooooooooAKKKKKKKKACiiiiiiigAooooooooAKKKKKKKKACiiiiiiigAooooooooAKKKKKKKKACiiiiiiigAoooopaSigAoooooopaACiiikooooAKKKKUUuabS0ABFJS0U6nBqYDSimJoSkIpSKKkBpwqIGnBqCGhtIRTjSVKG9ad2x1qIGnA4pkNCUlOpCK0dA1bV/DuqR6roGoT2N3H0eNsZGQcEHhl4GQQRX0h8Lv2gNH1aFNP8ZeXpF+q/wDH0Afs82PXvGfY5B9RwK+YQc0josn3uvrWtKtKn8J4WdcPYHOIcuJj7y2ktJL/ADXkwyrLtkAYH1FUbnTz96A5H90mrtCkrW38UPFlx418a3+vTb1ikbZaxN/yyhXhF+uOTjjJNcxT5I2T3HrTKxk23dnu4ahTw9GNGkrRikl6IdBGIYVjXkAdfWn0isD9aWiiiikbhRRRRT4o5JpUiiRnkchVVRkknoAKZXsP7LXg3/hIPG5167i3WGi7ZRkcPcH/AFY/4Dgt7EL61w5ljqeAws8RU2ivvfRfN6G2HoSr1Y049Qooqrqc/k25A+8/yj+tfRHwg8Ix+CvAdjo5VReMvn3rDB3TNjdz3AACg+iiuvoor+d8TiKmJrSrVHeUnd/M/QadONOChHZGZqNx59wcE7F4X3qtRRQelJQaKxRogooooooopgKKdTRTqKQ9KWkNABSGlpDSUUUU2UJTh0ptOpDSUppKENBRRSig0lKaSmgFFLSCloooopjQUUUUUUUUAwooooHWloFFJiA9KaaU0hopRSUopAxKQ0tIaWlFJS9qCWJThTad2oNJSmkoQhDSUppKfSGlpD1pCQUGikPWgUtA6UUgCiiiinU2nUxMKKKKKUUlKOlJiCiiiilFJSikwYhpppaQ0tFFFBIUUUClFLSDpS0ALRRRRRRRSYmBpKDRRT6anWnUAFNpW6UlFFFFIApRSU6ilFJSihiYUhpaaaKxvGfhjRvF2gzaLrlqLi1l5BHDxuM4dT/Cwz/Q5BIrZorSlVnSmqlN2a1TRMoqStJaBUtrcSW8m+M89x2P1qKivhT4tfDjWfh9rZt7xGuNNmY/Y75V+SUf3T/dcDqv5cVw9foj4o0HSvE2h3Oi6zaJc2dwu1kbqp7Mp7MDyDXxl8aPhdqvw91YuokvNDnf/RL3b0zz5cmOA4H4MOR3A/ZeF+LIZlFYfEO1VfdL08+6+a8vk8xy10H7SnrH8jpLO5juot6cMPvL6Gp65iCaS3lWSNsMO3Yj0PtXQWV1HdR7lOG/iXPIrzuiiivtjySeiiiiiiigAooooooooAKKKKKKKKACiiiiiiigAooooooooAKKKKKKKKACiiiiiiigAooooooooAKKKKKKKKACiiiiiiigAoooor0L4S/FbXvANyLeMm/0Z2zLYytwpPVoz/A36HuM4I89oqoycXdHLjcDh8dRdDEQUovo/wCtH5hUF3ax3CYYYfHyuOoqeivv7wP4v0Hxnoy6poN4Jo+PNib5ZYGP8Lr2PX2OOCRW8a/Pvwn4k1rwrrEeraHfSWlynBKnKyL3Vl6MPY19a/B/4w6L44ji0698vTNeC/NbM37ucjqYievrtPI9wCa9GjiFPR7n4hxNwTiMrvXw150vxj6915/fY527tZLeTa4yv8LDof8ACoDXTyIskZjdQykcg1j39g8JaSIFosZPqv19a9Qoooro6nwhQooopDS0gpT0poGFLSClpBQetKOlNqiRRS0DpRRRS0lNCCgdaKUUUUUUxBRRRRRRRTQCr0p1JTqwfG/hDQPGWkNpmvWKzx4PlSrxLAx/iRux4Hsccgjivk74tfB/X/AzyX1uG1TQ8/Ldxp80I9JVH3fTd0PHQnFfZ9JIiSRtHIqujAqysMgg9jWNbDxq77n03D/FeNySfLB81PrF7fLs/wCmmSW9xJA2Yzx3U9K1rW6jnHynDY5U9axaFJU5HBHoelfnLRX098XfgBa6h5useBlitLvlpNNYhYpT/wBMyeEP+yfl5/hxz81ajY3mm30tjqFrNa3ULbZIZkKuh9CDXk1aMqT94/d8k4gwWc0vaYaWq3i916r9VodDRWfaX+cJP17N/jWgCCAQQQehFVqKKKyPbCiiiiiiigAoooorqPh7488TeBNWGoeHr9ogxHnW0mWgnA7Onf6jBHYiuXorKvQp16bp1YqUXunsVGTi7xeoVDeW0N3CYZ0DL1HqD6ipqK+6/g/8avDPxAWOwkYaTrpBzYzOCJcd4n4D8c7eG68EDNeoV+Y8bvFIskbsjqQyspwQR0IPrX0L8Gf2jL7SjBovjxpdQsBhE1JRunhHQeYP+Wg9/vf71flXEHAc6V6+Xar+XqvR9fR6+p7WFzJP3av3nJ6ro81puli/ewDJyByo9/8AH27VlV6DWPq2iRXJMtrtimJ5H8J/Dsf8+9fWgpapaJqmm61pcGqaTewXtlOu6KaFwysPw79sdQeKu1+azjKMnGSs0ere+qOWpakuIJbeUxTRtGw6gjt7evfn2qOiiiipGIaYae1MPWgdadSCloAKSiiigUUooEwooooooooEFFFFAooooQ0LTTS0lKKWkFLSYmIaSlNJQOtLQKKBMUUtIKWinU2nUxBTKfTKKKKKBhTaVulJRRRRQIKKKKdRRRQJDaUUlKKKKKKAFooooooooAa3akpW7UlZPje/bSvBmtanHjfa6fPMmf7yxsR+oFfEunfuNCmkPXZ196+sP2i702Xwe1wq+151it1998qhh/3zur5N1JvI8NkdN2BX7V4Y4flwNat/NK33L/gnjZlL30uyLOlRySalAsSguJAwB4HHP+NdDqX77XrWMdm3Y9qyPC8LSavGwbb5Slz79v61r2n77xKzf880P6n/AOtXDk771jVDVm3XLD3xWhaczsx9ay7g+ZeY9Wr9FqfCeRE6L+GlXpSHpTh0rrvCUXyrxXSeIGwltGOylvzP/wBasnwpF8iVoeIWzf7P7iKv6Z/rRUdqbOinsZ+qtiI1zGnfNPcSf7QX8v8A9db+uPtib6VhaUP9GL/3nJ/p/Ss00w05qaa4yy8lSpUSVMlMaomqRqiaqREiRaetMWpFqN6ibsKkeo27VSMJDhT1pq09aiY5NMbpTmpjVSMZD1pwpq06mHp+NMPWnnpUZqiGOFOHWkFOHWmtUVz/AKh/9w/yqVutRXH+pk/3D/KhiW4tKv3h9aSlX7w+tY9FFFZHYT0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prOd7a7huI/vxOrr9Qc17bbTJcW0VxGcxyoHU+xGRXhleo/Di+F14fFuzZktXKH12nkH+Y/CujDy1sfc8D432eInhntJXXqv8AgfkFFFFdNRRRXWfp4UUUUUUUUAFFFFFFFFABRRRRRRRQAUUUUUUUUAFFFFFFFFABRRRRRRRQAUUUUUUUUAFFFFFFFFABRRRRVPVNPhv4dj/K4+4+On/1quUU02ndGGJw1LFUpUa0eaL3QUUUVwd5bTWk5hnTaw6EdCPUH0qGu6v7OG8g8qZc+jDqp9RXI6np09hJiQb4yflkA4Pt7GuulWUtHufifEvCVbKpOtR96l36x9f8/vsFFFFU6KKK3PjQooooooooAKKKKhuLO2uOZYVY+vQ/nVQaHZvIBumUE9mH9RWjTo/vr9RWU6NOWrRaqzitGFFFFCeFdNVss9w/szj+grSstNsbPBt7aNGH8XVvzPNWqKyjShHZHBPEVZq0pMKKKKKKKK0MgooooooooAKKKKKlgiknkEca5P6AepqSytZblvlG1B95z0H+NbttBHbxeXGOO5PUn3rOdRR2PuOFuDK+bSVfEXjR/GXp5ef3eRSE/nR3wOtKBimWVqlrHtXlj95scn/61T0UVzH7vhsNSwtKNGjHljHRJAB+dFFFFFFFBuFFFFFFFFABRRRRRRRQAUUUUUUUUAFFFFFFFFABRRRRRRRQAUUUUUUUUAFFFFFFFFABRRRRRRRQAUUUUUUUUAFFFFFFFFABRRRRRRRQAUUUVb0xN0xf+6P1P+TV5zUVhHstw3duafIaze5zTd5DJT8uPWmCllOWxSCoJTVd6lkNQNVIuKHCniminCmmsvxLYnUtCu7JeXeM7Bn+Icr+oFabU002rhWoxrU5Up7STT+YtFFFeG6ReyaZqtveoDuhkBI6EjuPxGRXttrPFdW0dxCweKVQyEdwa82+I+gtZX7apbp/o1w2ZMD7kh6/gev1z7UngPxONMYadfMfsbtlH/55E/8Asprlpy9nJxZ+c5HjJZHjZ4HFO0W9H0v0fo1933hRRRXp1FIjLIiujBlYAgg5BHrS11n6WncKKKKKKKKBhRRRRVPXNQj0vSri+lwfLX5VJ+83Yfias3M8NtA89xIsUSDLOxwAK8p8beIm1u8EUBZbKEnyweN5/vEfy9B9ayqT5V5ng5/nNPLcO3f338K/X0X/AAAooorEgjuNR1FI1JknuZcZPdmPWvcLOCO1tIbaP7kUaxr9AMCuG+GWgsp/tq6QjgrbA+nQt/Qfj7V3tTQhZXZ5fB2WTw+HliavxVNvT/g7/cFFFFFeEX3/AB+z/wDXRv517vXhF9/x+z/9dG/nU4nocHHvwUP+3v0Ciiivd6KKK6T9BCiiiiiiigAooooooooAKKKKKKKKACiiisD4h/8AIn33/bP/ANGLXDfDX/ka4f8Arm//AKDXc/EP/kT77/tn/wCjFrhvhr/yNcP/AFzf/wBBrlqfxEfn2ff8lDhf+3P/AEphRRRXrFFFFdR+ghRRRRRRRQAUUUUteL+LdUOr65PdAkxA+XCPRB0/Pk/jXoXxF1X+z9BaCNsT3eY19Qv8R/Lj8a4LwXpX9ra9DC4Bgi/eyg91B6ficCuas7tRR+e8W4qeLxNLLaO7ab9Xt9y1fqFFFFb+keAlutMgurq9khllQOYxGDtB6fpVv/hXNt/0E5v+/Q/xruKK0VGHY+gp8K5XGCjKldrrd6/iFFFFcP8A8K5tv+gnN/36H+NH/Cubb/oJzf8Afof413FFP2MOxf8AqvlX/Pn8Zf5hRRRXjPirRn0PVTalzJEyh45CMbh3/I5r0H4dap/aGgrbyNma0xGf9z+E/lx+FHxF0r+0NCa4jXM9pmQepX+Iflz+FcJ4I1X+ydeikkbbBN+6m9AD0P4HB+maw/h1PI+SjFcP52orSlP8n/8AIv8AD1CiiivYKSRVkRo3UMrAgg9waWiuux+ltXCiiivDL6CTTtUmt9xElvMVDDjlTwaveLdYOtat9qClY1jVEU9gBk/qTWl8T7P7P4k+0KDtuYlfPbcPlI/QH8axvDennVNatrLB2u+Xx2Qct+grz2mm4n4hiaFehiamXU9nNK3ffl/MKKKK9K+Hum/YPDsUjDEt0fOb6H7o/Ln8TXRUKAqhVAAHAA6AUV3RXKrH7NgsLHCYeFCG0Vb+vUKKKKK8y+KOm/ZtZjvkGEul+b/fXg/pj9a9NrD8dab/AGl4cuFUZlh/fR/VRyPxGamrHmieXxJgPruXzil70feXqv8ANXQUUUV5u2tSN4RXRSWytxvB7bME7f8Avrmtv4UWXnarc3zAFYI9q/7zd/yB/OuLr1j4a2f2XwzHKwIe5dpTn06D9Bn8a5qV5SXkfA8MwqY/MqcqjuqcfwWi/FhRRRXS0UUV2n64FFFFFFFFABRRRRRRRQAUUUUUUUUAFFFFFFFFABRRRRRRRQAUUUUUUUUAFFFFFFFFABRRRRRRRQAUUUUUUUUAFFFFFFFFABRRRRRRRQAUUUUUUUUAFFFFFFFFABRRRRRRRQAUUUUUUUUAFFFFFFFFABRRRRRRRQAUUUUUUUUAFFFFFFFFABRRRRRRRQAUUUUUUUUAFFFFFFFFABRRRRRRRQAUUUUUUUUAFFFFeK+Jf+Rh1L/r7l/9DNZlafiX/kYdS/6+5f8A0M1mV50tz+f8X/vFT1f5id6Wk70tFFFFSc4UUUUUUUUAFFFFFFFFABRRRRRRRQAUUUUUUUUAFFFFFFFFABRRRRRRRQAUUUUUUUUAFFFFFFFFABRRRRRRRQAUUUUUUUUAFFFFFFFFABRRRRRRRQAUUUUUUUUAFFFFFFFFABRRRRRRRQAUUUUUUUUAFFFFFFFFABRRRRRRRQAUUUUtJRRQAUUUUUUtJQAUUUUUopKKACg0UU4GlptGaYrCUUtJing08GoxQDQJoTFJTqSps04N61EDTgaZDQhpKWipQePUVHLCDynB9KAfSnhhQTqthtOV/WkxSVUZSpwwwaSrhCuMMM1DJCy8r8w/WlY0jNPclByOKKiGR0p6uD14psEUk86QQxtJLIwREUZLMTgADua+6fhN4Si8F+BLDRQq/agvnXjrg752wW57gcKD6KK+X/2bovDg+JFtfeI7+3tVtVL2Sz8JJcdFyx4GBkjOOduK+y85wQQRX5Z4gZjUc6eDSaiveb7vpbvb835H1WQYeNpVm9dvQdWBf3H2i4LDO0cL9K19QMn2VliXLNwfYd6wmUhiCCCD0PaiiiivzQ+jEooopDRQaKoYUUUUUUUUAKtOpBS0UhpaQ0IaCkNLSGkooooYwFLSClpD1pKKKYwpRSUooNJSt1pKoBRS0i9KWiiiigaCiiiiiiigQUUUUopaQfdopAIaQ9aU9abRThTadSBhSd6Wm0U6mjrTqTJYU6kFLSGlX71IaVe9MTENJSnrSUtJS0g60hIKSlpKWiiikgCiiilXrS0gpaZLCiiiilpB1paTAKKKQ0Uq9KSnUhMSkNLSUUUUDrQIKBRQKdRRRQAtFFFJS0UUhCGiiilXvTqavenUMGIaSlNJSDpS0UUAHenU0U6ilFJS0mJhTadTaKKKUUCCiiilqlrmladrmk3GlataR3dlcoUlhkHDD69QQeQRgg8jBq7RThKUJKUXZolpNWYUsMkkUokjYqw70lFfFnxx+Emo+Ar59QsRJeeHppMQz9WgJ6JJ/Ruh9jxXltfo9qFnaahZTWN9bRXNrMpSWGVAyOp7EHgivkP48/Bu78GXEmuaBHLd+HpGJZcFnsif4XPUp6P+B5wW/X+FeL4422FxjtU6P+b/AIP5+p8xmOWOl+8pL3e3b/gHQ6depdJj7soHzL/UVarlY5GjcSRsVYcgg1vadfJdDaw2SgcjsfpXjtFFFffnilyiiiiiiigAooooooooAKKKKKKKKACiiiiiiigAooooooooAKKKKKKKKACiiiiiiigAooooooooAKKKKKKKKACiiiiiiigAoooop8bvFIskbsjoQyspwVI6EGmUUAFFFFfRfwZ+PZjW30Lx3MzpgRw6rjLD0E3r6bxz/eB5avo63mhuII7i3lSaGVQ8ciMGV1IyCCOCCO9fnNXpPwh+LWueA7iOzk3ajoTMfMsnbBjzyWiP8JzzjoeehO4dlHEtaSPzLifgKGJ5sTly5Z9Y9H6dn5behnX2mrJmS3Co2OV6A/4VkOrKxVhtOeQRjFdRVe8tIrlfnGHA4YdR/jX2mKDWJ4L8VaH4w0ZNV0G+S5hPDp0khb+669VP8+oyOa2+9egmmtD8cr0alGbp1ItSW6e6OeFLUtzby27hZAOehHQ1EOtLTaU0lUYsdRRRRRRRTQmFKKSlHSiiiimIKKKUdaKKKKaAUdadSCloooopiYUopKWiuN+Jvw48OePbDy9Ug8i/RCtvfwgCWLuAf7y5/hPqcYPNdlRScVJWZvhcXXwdZVqEnGS2aCp7W6kgOM7k/u54/CoKK+Gfid8N/EfgK+2alB9osHcrb38KkxSegP8AcbH8J9Dgkc1xVfopqFnZ6hZTWV/aw3VrMu2WGZAyOPQg8Gvmv4u/AC4sfN1jwMsl3bDLSaYzbpYx/wBM2PLj/ZPzehbPHm18G4+9DY/Z+GvECjjLYfMLQn0l9l+v8r/D02NyCaOZdyNn1HcVJWHG7RuGRiCO9aNrerIQkmFfsexr5/op8iPFI0ciMjoSrKwwQR1BHamVwH6WW6KKKKKKKACiiiiiiigAooorr/hp8RPFHw+1M3eg3uIJCPtFnN80E4/2l7H/AGhgj1xkV9jfCD4weGfiJbrbwONN1pR+806eQbm4yTG3HmLwemCO4AwT8FVJbzTW1xHcW8rwzRMHjkRirIwOQQR0Ir5nPuFsHm8XNrlqfzL9V1/PzOvDYypQ03XYgvbSC8hMc6A9cN3X3Brl9V0i4syZEzLBnhh1H+8P69OO2a6+iv05or5W+DH7SE1kkOi/EIy3MAwserIu6RB281Ryw/2h83HIY5NfUOl39jqlhDqGm3cF5aTruimgkDo49QRwa/Fs3yPGZTV5MRHTo1s/R/pue/QxNOurxZ56aZXV6roUUwaSzCxSf3P4W/w/+sK5q5glt5WimjKMOoP8/pVkUtIKWvIOgipKKKKWkpaBMKKKKKKKKBBRRS0UUUU0NCHpSUppKcKKKKgQnekoopRRQOlFMQopaQdKWlXrS0gpaYhG6U2lbtSUUUUUAIaSlNJRSikpRQDCg0UhpaKKKAQlOptOoooooEFFFFFFFFADX+9SUUV4v+11eLH4K0jTd2JLnU1cD1VI3z+rLXzf4ufytIhi9ecV7Z+1tfLP4r8N6SOtvbS3LfSRwo/9FGvCPHkuDFED91K/obgXD+wyOk3vLmf4u34JHz2PlerI2/CMcZuLiZm+eNPlHPfqa0vDo8zUryb0IX/P51U8M7F0u6fYQ+7Bb1GOB/OtDwmv+iSSnq8h/nXMWvywyP7Gs22+e+X681on5LB/fiqejrvvRX1M90jgWxtHrSnpSfxUSfdNeieF4vlSotVffqE7f7ZH5cf0rQ8OKEjDHoBk1jSMWdmPUnJqa79xI6o7HP8AiOTbC3NUdPXbZRDp8oP4mn+JnLKVHUnA+tPQYUew4phpjU4001zDZIlTJ0qJamXpTG6VC9StULGmjOQ9aetMFSCo361HJ3qRuTUUnf61aMZDhUgqMVIKiNMenmmPzVIxY9acKatOHWmN/SmU5+9NNNGbHCnLTRTl6UxutRXH+pk/3D/KpT1qK4/1Mn+4f5UMFuLSr94fWkpV+8PrWRRRRWR2E9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um+HWofY9eFu7Yiul8s+m4cqf5j8a5mnxSPFKkkbFXRgysOoI6GqjLldzrwGLlg8TCvH7Lv/mvmgooor3SiqejXyalpdvfJgCVAWA7N0Yfgcirlegnc/eaVWNWCqQd01dejCiiiiiiimaBRRRRRRRQAUUUUUUUUAFFFFFFFFABRRRRRRRQAUUUUUUUUAFFFFFFFFABRRRRRRRQAUUUUUUUUAFFFFFMlRJEMcih0I5BGc0+igTSkrNaBRRRXL6zoptlNxbHdF3Unlc/zFYtdtrP/ACDZfoP5iuWkiWT2b1FdlGbcdT8L44y3DZdj4xw8eVSjdrpe7Wnb0Cikbp+IpapUU+SNo+o49RTK3Pjwoooop0f31+optOj++v1FDBhRRRW5RRRWJ5wUUUUUUUkkioOTz6UBYKKKKdV/TLFblBPI37o5wAeWweaxZJWfjoPQV02gf8gmH/gX/oRqKrcY6H3HAmUYbMMxccVHmUY8yXS90te++wUnX6UtInT8T/OryKqKFUBVHQAcCiiiuU/fYxUVZC0UUUUUUUDCiiiiiiigAooooooooAKKKKKKKKACiiiiiiigAooooooooAKKKKKKKKACiiiiiiigAooooooooAKKKKKKKKACiiiiiiigAooooooooAKKKKKfEhkkVB3NMq7pkeWaU9BwKTJm7K4UE4GaKZMeNtXiAqhRwBxUEhqVzVeU1COeKIx1pwpop4qGQ1C3WpHNRGrNoocKcOlNFOpppDSmm0y0FFFFR3VvDdW8lvcRrJFIu11boRXlvizwndaQzXFqHuLLruAy0f8Avf4/yr1alrOdNSPGzjI8PmlO1TSS2a3X+aCiiivHPD/ibVNGxHBIJbfPMEnK/h3H4V2Vj8QNLlVRd21xbv32gOo/Hg/pV3WfBmjagWkjjazmP8UPCk+69PyxXNXXw71BX/0W/tpV9ZAyH9M1jy1IbHydPCcQ5T7lB+0gtuq+52a+WgUUUV0zeNfDuwMLxyf7ohfP8qzNQ+IVkiFbCymlf1lIRf0yT+lYQ8Ba4TjdaD380/4Vds/h3eM3+mahbxL/ANMlLk/nijmqvoaSzDiXEe7Cjy+drf8ApTaCiiiub13XdS1mUNeTZQHKxIMIv0H9TzXQeD/Bs14y3mrRvFbdVhPDSfX0H611uieFdH0p1mjhM846SzHcR9B0H161uVUKOt5HRlvCc5VvrOZT55dt/vfX02CiiihVVVCqAoAwAO1FFFdB9ylYKKKKK8Ivv+P2f/ro38693ripvh7bSzPJ/aUw3MWx5Y7n61hWg5WsfI8WZTisxjSWHjflvfVLe3cKKKK7Wiiitz68KKKKKKKKACiiiiiiigAooooooooAKKKKwPiH/wAifff9s/8A0YteaeGdV/sbVkvjB521WXZv25yMdcGvXdf05dW0mbT3laJZduWAyRhgf6Vyn/Cubb/oJzf9+h/jXNVhJyTifDcRZTmGJzCnicHH4UtbrdNvZ+oUUUVH/wALGX/oDn/wJ/8AsaP+FjL/ANAc/wDgT/8AY1J/wrm2/wCgnN/36H+NH/Cubb/oJzf9+h/jR++Oe3Ffdf8AlMKKKKj/AOFjL/0Bz/4E/wD2NdfoOojVtJg1ARGHzQfk3ZxgkdfwrlP+Fc23/QTm/wC/Q/xrpbHSfsfh4aRDdOMRsgm2/MNxJz+tXD2l/ePXyf8AtyNWTx+seV2Xu76dvK/kFFFFeZeN9W/tbXpZI23QQ/uocdCB1P4nJ/Ku5+G+lfYNCF1IuJ7siQ+oT+EfzP41Ri+HlmsiNJqEzoGBZdgGR6ZrtVAVQqgADgAdAKmnB8zlI5MiyXFwx1THY5Wk9tU999uy0QUUUUUUUV0H2oUUUUUUUUAFFFFDAMCrAEH1rxnxbpZ0jXJ7VQRET5kJ9UPT8uR+FezVi+KfDttryQ+bM0EkJOHVc5B6isqsOZaHzfE2TyzLCr2S9+Luv1X6/IKKKKZ4F1X+1NAiaR91xB+6lz1JHQ/iP1zW7XP+FvDK6Dcyyw30kySoFaNkABIPB/n+ddBVQvbU9LKViY4SEcUrTSs9b7ddO4UUUVyHxUsvP0SG8VctbS8n0VuD+oWqfwn07bFc6o45Y+TH9OrH+X5Guy1ayj1HTbixlOFmQrnGdp7H8DSaRYxaZpsFjDkpCu3J7nqT+Jyank9/mPNnkvPnKxz+FR/8m2/L8Qoooq1RRRWp9IFFFFFLSUUAFFFFeNeI9IksvEsunQoSJJR5A9Qx+Ufrj8K9gs7eO1tIbWP7kMaxr9AMf0qjqOiWt7rNlqkhIltM4AH3+4z9DzWnWVOnytnzmSZJ/Z1evPpJ+76b/m7fIKKKKKKKK1PowooooooooAKKKKKKKKACiiiiiiigAooooooooAKKKKKKKKACiiiiiiigAooooooooAKKKKKKKKACiiiiiiigAooooooooAKKKKKKKKACiiiiiiigAooooooooAKKKKKKKKACiiiiiiigAooooooooAKKKKKKKKACiiiiiiigAooooooooAKKKKKKKKACiiiiiiigAooooooooAKKKKKKKKACiiiiiiigAooorxXxL/yMOpf9fcv/AKGazK0vEbBtf1BlPBupSD7bjWbXnS3P5+xTvXn6v8xO9LSd6WiiiipMAooooooooAKKKKKKKKACiiiiiiigAooooooooAKKKKKKKKACiiiiiiigAooooooooAKKKKKKKKACiiiiiiigAooooooooAKKKKKKKKACiiiiiiigAooooooooAKKKKKKKKACiiiiiiigAooooooooAKKKKKKKKACiiiiiiigAooooooooAKKKKKWkooAKKKKKKKXrQAUUUUlFFFABRRRS0optFABSGlop9KDTBS0xWEpCKcRSVKDS5qIU4GghobRS0hqUNing1CDTgfSmQ0IaTFOpMVKpFejfDj4t+J/B5jtfN/tLS1IBs7hidg/6Zt1T6cj2rzYN604H0rmxeCw+NpuliIKUfP+tPkXRrVKE+em7MaahuLeKcfvF5/vDrVikxX2z8P/AIleF/Gkax2F39n1Db89jcELKDjnb2cD1HbqBXZV+fUUkkMqyRuySKcqynBB9QfWvYPh18dtd0Ty7HxGr63YjA80sBcxj1DHh/o3J/vCvzLOeAakL1MBLmX8r3+T6/O3qz6jBcQxlaOIVn3W3zMa5s5YcsPnT+8P6iq9dBVW4sopcsPkb1HT8q+pKKwPBvjHw74usxcaHqUNwwUGSAnbLF/vIeRzxnoexNb9fntajUoTdOrFxkuj0Z9LCcZx5ou6Mmipri2mhPzLlezDpUI60UUUVkUOFLQOlFFNp1NpoaCm06m0UGikNIYopaQUtJRRRTGwpRSU6koooqgFooooooooH0CiiiiiiigQUUUUtFLSVIISm0p6UlKOtLSCloEwPSm0ppKUUtIKD0pCYopaQUp6UlOXvTaev3abExtFFFBpBQaBUiA0lKaSlooooQBRRRSiloHSimSFFFFKKKBRSYBSGlpDRTqQUtITEpKU0lFKKSlFAgpRSUtLRRSUAFFFBpaKKKQhKKKKcv3aWiigBp60UUUUUUUAKKWkFLQOtLQKKQmIaSlNJRSikpRQxMKKKKWiiikIKKKKKbPFFPDJBPEksUilXR13KynqCO4p1LimtBMKRWIYMrEEHII7e9LTcmvk/wCP/wAE5PDvn+JvCdu82jAF7q0BLPaerL3Mf6r345HhNfpMRkYOCK+Zvj/8Dmga48U+CbQtCS0l5psQ/wBX3LxD065QdO3HA/VOFeMfacuEx0tekn18pefn1667/OZjldr1KK06r/I3tL1AXAEUuBMOn+1/9f2q/XJAkEEEgg544INbWl6j5hEE/D9FbP3vY+9fOVFFLiv0s8E06KKKSilxRQAUUUUlFOooAKKKKTFGKWigAooopMUYpaKACiiikxRilooAKKKKbRTqKACiiim0UuKMUAFFFFJRS4pKACiiiiiiigAooooooooAKKKKKKKKACiiitvwb4p1zwjrCatoN89rcDh16pKvdXXow/l1GCAa+t/hB8XtD8dwx2E+zTddC/PaO3yzY6tET94Y529Rz1AzXxbT4ZJIZkmhkeORGDI6nBUjoQexralXlTfkfM8Q8LYPOqd5rlqLaS39H3X9JobJGkiFJFDKeoNY17p7w/PFuePv6j61t0V+jJor5x+DXx8wIND8eTccJDquPyEwH5bx7bh1avouCWKeCOeCVJYpFDo6NuVlPQgjqK9SnVjUV4n4PnOR4zJ63ssTH0fR+j/TdHM0Vr3unq+ZIAFb+72P+FZLqyMVYEMOoIp1FFFbI8ZiUtJS0UUUUCClFJSiiiiimA4UtIOlLRRRRTEwpaQdaWiiiimSFKtJSiiiiimAtA60Uorzb4tfCHw/45jlvolXTdc2/LeRLxKQOBKv8Xpn7w45IGK+TvHPg3xB4L1Y6br1i0LHPkzLzFOo/iRu/UcdRnkCvvqs3xJoOj+JNJl0rXLCG+s5Oscg6HsVI5U+4INc1fCRqarRn3HDXHGKym1Gv+8pdusf8L/R6drFm2u3iG1sun15FaUciSLuRgwrEp8UrwvuRse3r7V+e1Fex/F34Hax4VEuq+HfP1fRlG5125uLcd9wH3lA/iA9cgAZPjleRUpypu0kfueWZrhMzoKvhZ80fxXk10ZtUVXtbpJQFb5ZPT1+lWKKKKKzPQCiiiiiiigAooooruPhb8T/ABV8PL7zNHu/OsHbdPp85LQS+px/C3+0MHgZyOK4eisMThqOKpulWipRfRlQnKD5ouzCq99ZW97GEuI92M7WHBX6GrFFff8A8Jfix4X+Iloq6fOLLVlTM2nTuBKvqU/vr7jp3Ar0CvzHsrq5sbuK8s7iW2uIXDxSxOUdGHQgjkGvpj4M/tJf6jRfiHz/AAx6vEn5ecg/9CX2yOrV+TcQcCVcPevgPej/AC9V6d1+Pqe1hcxUvdq6PucZquk3Fh8/MsHH7xR0+o7f/q5zWbXop6Vg6toCybprHCP1MZ+6fp6fy+lfUA60tQWN1bX1nFeWdxFc20yh4ponDo6nkFSOCPep6/OWmnZnqHMUU+aOSGQxSKyOp5UjGKZRRRRQAUUUUUo60lKKOgwNNNKetIaWiiipEJRRRS0UUVRI6iiilFLQOlFADW7UlDdaKKKKKAGn71FFFFKKSlHSgGFIaWkNLRRRQAClpBS0UUUDrQIKKKa/3aKKKKAEooor5S/aEvG1D413cB5WwtYLdfxXzD+shrxvxxLv1NlB4GBXofjG8OpfFPxNfM4df7RmRWHQojFF/RRXl3iKTzdUc9fmNf1Dk2H+rZbQpdoR++yv+J8tiJc0pPuzpbVmg8LrvTbncRxjIzwf89q1vDkfl6TCCMErk1lawskOhwWsjZk2BOP5V0Finl2ka+iiqN+dtiq+tN8Npuuc+9Jq7bY0X2q54Tjy4Nd0vjMUTL96mznEZpyd6ivGxGa76z/daVO//TM4+p4rDNbl3+70Nh/fZV/XP9KwjWeI3SOpbHKawfM1CFP9sH8uasrVOY+ZrC+qAn+n9aupTTTGpxprVgBIlSr0qNBUq1G9RNUr/wBKhfvTRlIetPWmLUgqMnFRP0qRjwaik61aMZDl608U1aeKYajbmpDUZ6/hVIxY4U4Ugpy0xqa1K1NboaaIYtPHSm06mVHcf6mT/dP8qkqOf/USf7h/lR0CIU5fvD6im05fvD6isiiiisjsJq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d18L9T2vPpUjfe/ew59f4h+WD+Brva8R027msb6G8hOJInDD39vxHFezWF1De2UN3A2Y5UDL7Z7V2UJ3Vj9U4MzL2+FeGm/eht6P/J/oFFFFWKKKK3PtAooooooooAKKKKKKKKACiiiiiiigAooooooooAKKKKKKKKACiiiiiiigAooooooooAKKKKKKKKACiiiiiiigAoooqnrP/INl+g/mK5mum1n/AJBsv0H8xXM114f4WfjHiV/yMKX+D9WI3T8RS0jdPxFLSmoZLdT907TUtFbH50m0FFFFU2idf4c+4pI/vr9RV2ghc9Bn3FBfOFFFFXqa0qL/ABc1UJJ7n86SpUTnVPuFFFFTPOzfd+WoTzRRVWLSSCiiiiuq0D/kEw/8C/8AQjXK11Wgf8gmH/gX/oRrDEfCfonht/yMqn+B/wDpUQpE6fif50tInT8T/Or1FFFcp+1C0UUUUUUUAFFFFFFFFABRRRRRRRQAUUUUUUUUAFFFFFFFFABRRRRRRRQAUUUUUUUUAFFFFFFFFABRRRRRRRQAUUUUUUUUAFFFFFFFFABRRRRRRRQAUUUUoGSAOTWxCnkwqncDn61R06LdL5h+6n86vuahs56ru7BUDHcxNSStgY9ajFRyGq0hqaRqrOaEEUKKeKQU4VG5ph6U40w1RshRS0UUlJSmkpop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kjLGjSMcKoJJ9BS1h+Or8WPhy4w2JJx5KD/e6/pmlJ2VzlxuJjhcPOtLaKbCiikbpXk13K01xLM33pHLH6k5qvTmpteafgN23diCnUgpaKKKKACiiiiiiigAooooooooAKKKKKKKKACiiiiiiigAooooooooAKKKKKKKKACiiiiiiigAooooooooAKKKKKKKKACiiiiiiigAooooooooAKKKKKKKKACiiiiiiigAooooooooAKKKKKKKKACiiiiiiigAooooooooAKKKKKKKKACiiiiiiigAooooooooAKKKKKKKKACiiilopKKACiiiiil60lABRRRRS0lFABRRRTgaWmUooAQiiloNPBpwaowaWmS0NNJTqKlBpQcVEDTwaZLQ2kxTsUlSBqeDUOacGoIaG0hFPpMVf06/vNOvI7zT7qe1uYzlJYZCjKfYjkV7b8Pvj/qFoIrLxfa/boBhftkChZlHqy9H/AAwfrXgoYU4NXm5lk+DzKHJiYX7PqvR/0jow2Mr4WV6UreXQaRkEEcHqKqT2Mb5aM+W35j/63+eKuUmK+8vDHiTQvE1j9t0LUoL2LjcEb50z0DKeVP1ArWr4H0XVdR0e/TUNLvp7O6j+7LExVh7cdR7V7f4C/aCnj8uz8Y2fnp0+22qgP9Wj6H/gOPoa/Ms34ExWHvPBv2ke32v8n+D8j6nB8QUqto11yvv0/wCB/WpizQSwnEi4HZux/wA/nTK3CMggjIPUHvVSexjY7o/kb07f/Wr6JPSkrM8OeIdE8R2IvtD1K3voeMmNvmT0DKeVPsQDWnXws6c6UnCas10ejPoYSUlzRd0ZppKlmhlhP7xT7EdKiopDS0jdazRSHUUUUlB+7RQaoYU4daQU5aSiiimAUUUUUUUUD6BRRRRSr1pKUUMTCkbpS0hooooqQQhpKU0lKKWgdKKBCGkpTSUooNLSGkSLQaWkNJT6avWnU2JiUUUUhpRSHrS1LADSUHrRRRRQOtCAKKKKdRRRTJCiiilHSiiipAKQ9aWm0opaQUtAmIaKDRRSikp1AAOtLSCloooooYmFIaWkNFA60UqdaQgoNFI3SnUUUUAJRRRRRRRQAvaloopRRQOlFIkQ0lB60UU4dKbTqGAUUUhooopcUhMM0CiikHWnUUUEg3Sm0HrRRRRS0wCiikr5+/aA+B66sJ/FHgu1WPUfv3enRgKtx6vGOz+q/wAXUfN975bkRo3ZJFZWUkMpGCD6V+kteM/Hv4K2vi+KbxB4bjitfECjMkWQsd6O+70f0boeh9R+jcLcYuhy4THS93ZS7eT8vPp6beDmGWc96lFa9UbGmaoCFhum56Bz/X/GteuQxWnpWpiICC4b5Bwrf3favj6jNT31rc2N5NZ3kElvcwOY5YpF2sjA4IIPQ1BzX6wmmro+dNyigHIyORRS0Un40vFMAooopKPxo4o4oAKKKKPxo/GjijigAoooo/GijiigAooopaTmjFFABRRRRmijmj8KACiiilopKKACiiilpMUCigAooooxSU6igAoooptFLikoAKKKKKKKKACiiiivSvhD8XNc8BzpZTF9S0Isd9m78xZPLRE/dOecdDz0JyPNaKqE3B3iceOwGHx9F0MRBSi+/wCnZ+aCoLu1juB83DgYDCp6K/QHwZ4q0Pxfo0eq6DfJcwtw6dJIW/uuvVT/AD6jI5rar8//AAb4o1zwjrMeraDfPa3C8OvVJV7q69GH8uowQDX1t8IPi9ofjuGOwuNmm66F+e0dvlmx1aIn7wxzt6jnqBmvUoYlT0e5+HcT8E4jKr18PedH8Y+vl5/fY565glt5AkijnoR0NR10ciJIhR1DKeoNZN7YvD88e54+pPcfWvSqKKK6j4QpU4dKbTqKKKKoB1JS0UUUUUCYClpBS0UUUUyQpRSU4dKKKKKaEFKKSlFFFFFUIKKKKK8b+LvwM0fxOJdW8N+TpGsH5njC4t7g/wC0B9xj/eHXnIJOR7JRUzpxqK0kejlma4vK66r4WfK/wfk11QtXbW8KgJLlh2buPrVGnV+e3iPQ9X8O6tLpWt2EtleRfejkHb1BHDA+oJBrNr768deDPD/jXSTp2vWKzBQfJnX5ZYGP8SN26DjkHAyDXyd8WvhH4g8CyyXkatqWiZ+S9iTmIHgCVf4TnjPQ8cgnA8fEYOVPWOqP3PhrjjCZvajW/d1u3R/4X+j17XNpWVlDKQQe4paybeZ4myp47g9DWjBPHMPl4buDXm1FFFcZ9yS0UUUUUUUAFFFFFFFFABRRRXoHwl+LHij4d3irp8/2zSmfdPps7Hym9Sp/gb3H4g9K+yfhX8T/AAt8RLDzNHuvKv403XGnzkCaLsTj+Jc/xLkcjODxX57VZ0y/vdLv4dQ027ntLuBg8U0LlHQ+oI5FfJ5/wjhM2TqR9yr/ADLr/iXX13/I7cNjZ0dN0VdRsLe+j2TKQR0deGH41ymp6XcWBLOPMjPSRAcde/p2rtaR1V0KsoZSMEEZBFfpvS9q+avgv+0jb3fk6L8Q2S3uSQkWrIgEb5/56qOEOf4h8vPIUAk/SNtNDdW8dxbSxzQyqHjkjYMrqeQQRwQRX4xmuT4vKqvssTG3Z9H6P+n3Pdo14Vo3gzzuiul1bw/uLTWOAT1iJwPwPb6VzksbRsVkUo69VI5+mPyp9KKSlHSvMZuxlIaWkNLQKKUVImJSikpRRRRSjrVCFoopG6GlooooENoP3aKQ0UUUUAJRRRRTqaOtOoBhTacelNoooooAUUtA6UUUUUUCCmt2p1NbtRUV9cx2djPeTHEcMbSOfQKMn9BUtcp8ZNQXTPhX4kumOM6fJCv+9IPLH6sK6MHQeIxFOivtNL73YicuWLkJT7dBJcxxFtodgu4jOMnGcd6ZV3Qo45NWt0kUshbkY6+mfbNfHukyvJb3V7IxaSTdIzHqSeSf1rhbtvMv2Puf5126/wCj+HJW6ZXFcNF892T71/VjSSSR8pPobmuruu7S26/OAPfFdEvCAVz0v77xJAvUKC1dEelUtZb99j0GK3/CMXyofpXN6g2+7P8AvV2fhSL5VrJazY47oVelVNSbERq2vSs3WH2xNW/rbbLC3j/vMW/L/wDXWKa1fELfv4Y+yxj8yf8A9VZLVjXd5s6DnLX59QuHx0AA/Hr/ACq8tUtMGRNIe8nH0Aq8lNNManmmNWQmSoKlFRpUi1E/9aic1IxqJ6pGUmPWnimrThUbfd/Gon61K3aoWqjCQ8U8U1aetNbpUZ71I3Soz0/GqMmOpwpopwph60xulONNamQxw606kHWlptRz/wCok/3D/KpD0qKf/Uyf7h/lQyluFOX7w+optOX7w+orJooorI6ya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V3Xwy1ba76PM3DZkgz6/wAS/wBfzrhamtbiW1uY7iFtkkbBlPoRVQlyu56WU5hPL8XCvHpuu66r+uoUUUV7jRVHQdSi1bS4b2LA3DDqD9xh1H+e3NXq9BO6ufuVGtCtTjUpu6eqCiiiiiiimaBRRRRRRRQAUUUUUUUUAFFFFFFFFABRRRRRRRQAUUUUUUUUAFFFFFFFFABRRRRRRRQAUUUUUUhIGM9+nvTljkbou0erf4f/AKq7cJl+KxjtQg3+X37GNSvTp6SeoUUUmapaz/yDZfoP5iuZrS1q4uPtUtq8n7tSOAMZ/rWbWnsJ4eUqc907fdofhPG2bUcyzBeyTXIuV37pu/Vg3T8RS0nUUtFFFFM+OCiiiiiiigAooooooooAKKKKKKKKACiiiiuq0D/kEw/8C/8AQjXK1teHLi4af7LvHlhSQCvTnP8AWiOFqYqcaVPdn2fA2ZUsDmX7xN865Vbu2nrqtNApE6fif50tIeOlb1FJ8yn5kP1HP/16UEEZUgj2rDF4HE4SXLXg4/l9+x+6U8RTqaRev4/duLRSbqWiiiiuQ2CiiiiiiigAooooooooAKKKKKKKKACiiiiiiigAooooooooAKKKKKKKKACiiiiiiigAooooooooAKKKKKKKKACiiiiiiigAoooopVBYhQMk0lXtNhyTMw4HC/X1pMmUrK4UUVHK38P51bgjEMIQYz39zTXNPc1BI1QjmWoxjubNKKQU8VFIagc1I5qFjmqRtFCinCkFOFIabQaQ0ywooopKKKKZ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W+P9YGp6p5ELBra2yiEfxN/Ef5flXSePPEi2cL6ZYyf6S4xK6n/Vj0+p/SvNGNctapf3UfmvGOeRq/7DRei+J+fRfLd+fzCmnk0pPakFMakpaSuY+BFFLRRRRRRQAUUUUUUUUAFFFFFFFFABRRRRRRRQAUUUUUUUUAFFFFFFFFABRRRRRRRQAUUUUUUUUAFFFFFFFFABRRRRRRRQAUUUUUUUUAFFFFFFFFABRRRRRRRQAUUUUUUUUAFFFFFFFFABRRRRRRRQAUUUUUUUUAFFFFFFFFABRRRRRRRQAUUUUUUUUAFFFFFFFFABRRRRRRRQAUUUUUUUUAFFFFFFFFABRRRS0lFLQAUUUUlFFFABRRRS0ZpKKACkxS0U6lFNpQaYrCUlOpCKeGpwNRilBoJaEIpKdSVJmnBvxqINTgaZLQlJinYpKlBz0pwaogacG9aCGhtJinYorS0fVNQ0i+S+0y+uLK5T7ssMhVh7ZH8q9r8CftA3tsqWni+x+2oMD7ZaqFlH+8nCt+G36GvBAaUNXmZjk2CzKPLiIJvvs189/wBDpwuNr4V3pSt5dPuGEZBBwQeoPeqs1jG/MZ2H06irmKTFfdvhXxV4f8UWv2jQ9UtrwAbnjVsSJ/vIfmX8RWzXwJp99eafdpd6fdT2txGcpLDIUdT7EcivYfAvx813Tdlr4mtl1e2AA8+PEdwo9T/C/wCOD3zX5xmvAOIo3ngpc67PR/5P8D6jB8R0p2jXXK+/T/P8zHmgkhPzrxn7w6VFW4RkEHkHqKrzWcUnK/IfYcflX0zQa5rwZ488LeLYx/Y2qRPcYy1rL+7mU45+U9ceq5HvXSHrXwlfD1cPN060XGS6NWPoqdSFWKlB3XkZgpRUsttNEeVLAfxLyKjHSiiiisiwooooooooGwoooopRSUo6UmJhSGlpD1oooopANPWiiinUUUooENoopRS0hpabQiRaQ0tNpy96WkXvSnpSYgoooPSkpaQUtJgxKKKKKUUlKKYmFFFFLRRSr1oEFFFFFFFFSAh6UlKaSnDpRRRQIQ0UUUU6minUCAUtIKWiiiihgwpD1paSilXvSU5elIQUhpaQ9aWiiigBKUUlKKKKUUUhXFopDSUUUUUCCiiilHWlFApaACkPWlptLRRRSYmFIaU0lFApQMilAoIYUhoJwaTPNJSgZpaUUCCjOKKCKQClxRSjrQFwLUyn44pteW/HD4Q6b4/s21CxMVj4hiQCO4Iwk4HRJcDJ9m6j3HFfG+v6Nqmg6tcaVrFlNZ3tuxWSKQYI9x2IPUEcEcjivuTxX8VvAvhhpItW1h450Yp5SWsrMWHYELj9cV4N8d/iZ8MfHmlCO20jWG1iBf8ARdQ8mOMKOuxstllyTxjg8g9c/qHBuPzWjy0KtGUqL2dvh9G915dOnY+fzOjh53nGSUvz/wCCaGkai1swhl5gJ4PXb9PauhRldQyMGU9CDkGucj0q+ZsGNFB7swx+laek2d3asyyTIYuyjnn9MfrmvA8e9GKM0Zr9QPBNGiiijFLSZpKACiiinUU2igAooop1JiijNABRRRRiijNGaACiiiilpM0tABRRRScUUtJigQUUUUUfpRRmgYUUUUUCij8KACiiilopBQKACiiijFJTqQ0AFFFFJRS4pKACiiiinwySQzJNDI0ciMGR1OCpHQg9jTKKAauFFFFfR3wa+PmBBofjybjhIdVx+QmA/LePbcOrV9FW80Nxbx3FvLHNDKoeORGDK6kZBBHBGO9fnPXpHwi+LWueA50s33ajobNmSyduY88loj/Cc846HnoTkd9DFte7M/L+J+AKeI5sTlq5Z9YdH6dn5behQvdPV8vAArd17H/CsxlZSQwKkdQRXRVDdW0dwPm4YDhh/nmvtOisPwV4s0LxjoyaroN6txCcCRDxJC39116g/oeoJHNblekmmro/HK1GpQqOnVi4yW6e6MSipLiCSBgsg+hHQ1HRRRRTRgxR0ooooooopiCnU0fep1FFFFNCYUtJS0UUUVQgoopaKKKKaASnUg60tFNljSSN4pUV0cFWVhkMD1BFOoqhdRRSglTkZBB4NIKWvn/4vfAG3vvN1jwKkdrcklpNMYhYpCf+eRPCH/ZPy+m3GD82ahZ3en3stlfW01rcwsVkhlQq6H0IPIr9E64z4m/Dfw549sdmpwGC/jXbBfwgCWP0B/vLn+E+pxg815+IwKl70NGfpnDPiFWwdsPmF5w6S+0vX+Zfj67F23vMkLLwf73+NXAQQCDkHoaxqlt7h4Tj7yZ5FfC9Fdl8S/hx4k8B33l6pb+dYu+23voQTDLxnGf4Wxn5T6HGRzXG15E4ODtJan7VhMXQxlJVqE1KL2aNSimQypKuUP1HpT6KKKKk6AooooooooAKKKKK9K+EPxj8UfDuVLW3kGpaLuJk06dztGTkmNuTGevqMnJBNea0VzYvB0MbSdHEQUovo/6/EuFSUHzRdmFU9T023v48SrtkxhZF6j/Ee3vVyiv0T+GvxF8LfEDTPtegXwM6Lm4spsLcQf7y+n+0Mj3zXX1+Zeh6tqWiapBqmkX1xY3sDbopoXKsp+vp2I6EcV9WfBf9o/T9X8nRfHzQabfcLHqSjbbzHp+8H/LNu+fudfu8A/kPEHA1fB3rYK84dvtL/Nfj5dT2sNmMZ+7U0f4HDarptzYv+8XdEThJB0P+H0/L1qhXo7qroUdQysMEEZBFc5q3h8qrS6fyAP8AVE8/gf6fr2r6IpRTUZXRXRgysAQQcgg04dK/P7HpHN0opXVo3KsrK4OCDwQaQdKKUUlKKYhaa3anU1u1LRRRQAlIaWkP3qKKKKAEooopRS0gpaBCGkpTQOtFFFFAMWiiiijtRRQAUxvvU+mUV5X+1Pfm0+FEtqv/AC/3sFv+AJk/9p16pXg37X9632TwzpSsCk1xNcOPdFVV/wDQ2r6ThDD/AFjOsPHtK/8A4CnL9DmxkuWjIK1/CSn+02bywwWI5b+6eMGsiuh8JLIsF3NwIiAue+Rz+ma8E19vJ8PKg43GuKs/vO/pk11njaQJZQRDjjNclD8tnI/+zX9IPc+ZnuWdI/feILiTqEUAfU5rojWF4XUtLdzHnMmAa3T94Vmf6y9H+9XoXhWLCJXAWC774V6b4YjwqVnSV2XBaju1YevybYm+lbbfdNcz4mkxE1V9cbdqUvouFH4D/GqBqe8k8y6mkznc5P5moDXJN3k2dBU0xSLNM98t+ZNXEFQW67IUT0UD9KsJTWqNulPNRt0pEskSpVqNOlSLUb1C/WpXqJ+tUYyHrTxTRThUbnB+lRGpHPGaiNWjGQ9aetNFPWmvxUbf0p8lMemZMcKcKaKcKZTW607tTD1p9CBy0tIvSlpDUVx/qZP90/yqU1Fcf6mT/dP8qGUgpy9RTacvUVk0UUVkdZN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um8Ba2NL1H7PcPi1uCAxJ4Ruzf0P/wBavUa8Ir034f65/aFj/Z9w/wDpVuvyk9XToD9R0/KumhU+yz9C4Nzqz+o1X/h/Vfqvn5BRRRXVUUUV1H6MFFFFFFFFABRRRRRRRQAUUUUUUUUAFFFFFFFFABRRRRRRRQAUUUUUU6CKSZ9kSFyOuOg+prStdLVcPcNvP91eFH9T+letl+S4vHWcI2j3e3/B+R8bxFx3k+Q3hXqc1T+SOsvn0j83fsmFFBNNLVmxRySsVhjZ29u349BV+30pshriTAz91O/4n/PvWmiLGgSNVRQOAowBTq+1wPC+Ew9pVffl57fd/nc/C8/8V84zG9PC/uIf3dZfOXT/ALdSHZppakorFmt47e5dIxgYBHUnGMdT15BpKu6onKSgcfdbH6Z/z3qlX1VOMYxSirI/XOAc0/tHI6M5SvKN4y73Xfzas/mAp1N706uY8TxbNR8ztIgP5cVk11XiO2M1j5ijLRHd+HeuVr844hwroY2Uuktf8/xPguLcC8JmdR20n7y+e/43BaWmjrTqKKKK8M+ZCiiiiiiigAooooooooAKKKKKKKKACiiiit7wnF8883GAAoP+fwrCrsdItja2EcbcOfmYe5r6LhnCuri/a20gvxei/X7j67gvAyxGZKrb3aau/XZf5/IKRutLTat1oaDZQ3d1KZkV0WMAjock8cj6Gs+ul8OW5isPNYfNK27kcheg/Dv/AMCr7vFqLpOMldM+k8Ts4llmRy9lJxqTlGMWnZrW7a6rRWv5i03vTqbVG88PuuWtJt4/uScH8/y7Csi4hmt5PLmjaNuwYdfp613NMljjmjKSorqezDI/WvjsZw5hq3vUvcf4fd/kflvDvjDnGXWp45KvDz0mv+3lv/28m33QoJp2RTKWuEorob3w/G2Ws5Ch/uOcj8D19fWsO4t5reTy7iJo2PQHv9D3r5LG5VicHrON13W3/A+Z++8N8dZNxClHC1LVP5JaS+S2fybHUUgNKDUVFFFecfYBRRRRRRRQAUUUUUUUUAFFFFFFFFABRRRRRRRQAUUUUUUUUAFFFFFFFFABRRRRRRRQAUUUUUUUE4GTjFABRRRUkEbSyBF/E+grXCqiBV4AHFctb+LtDtgytJMz55KxkjHtSyeOdB/v3H/fqsXUi3ueDVz7Lua3t4/ehGO0ZqHqc02SZWbAyQP1oVx6Gujkaq8jVzsnjrQf+elx/wB+qrv450H/AJ6XH/funzx7hHPct/5/x+9DxTxTAwp4NdG5phrmm8c6D/z0uP8Av0aYfHOg/wDPS4/79Gn7SPc1We5b/wA/4/eOFLTQw96XdXTU2ua/4TnQf+elx/36o/4TnQf78/8A36o9pHuV/b2W/wDP+P3i0UmfrRn610tFc1/wnOg/35/+/VH/AAnOg/35/wDv1T9pHuP+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a/wCE50H+/P8A9+qP+E50H+/P/wB+qPaR7h/b2W/8/wCP3i0UmfrRn610tFc1/wAJzoP9+f8A79Uf8JzoP9+f/v1R7SPcP7ey3/n/AB+8Wikz9aM/Wulormv+E50H+/P/AN+qP+E50H+/P/36o9pHuH9vZb/z/j94tFJn60Z+tdLRXNf8JzoP9+f/AL9Uf8JzoP8Afn/79Ue0j3D+3st/5/x+8Wikz9aM/Wulormv+E50H+/P/wB+qP8AhOdB/vz/APfqj2ke4f29lv8Az/j94tFJn60Z+tdLRXNf8JzoP9+f/v1R/wAJzoP9+f8A79Ue0j3D+3st/wCf8fvFopM/WjP1rpaK5r/hOdB/vz/9+qP+E50H+/P/AN+qPaR7h/b2W/8AP+P3i0UmfrRn610tFc1/wnOg/wB+f/v1R/wnOg/35/8Av1R7SPcP7ey3/n/H7xaKTP1oz9a6WiuWm8eaLH9xLuX/AHYwP5msm/8AiDMwK2Nikfo8rbv0GP5mk60V1OavxRldFXdVP0uxaKTNGa72WSOGNpZpEjjUZZmOAB9a4jxR40Xa9po7HJ4a4xj/AL5/x/8A11yGraxqGqPuvbppcHheij6AcVmk1hOs3oj4rN+Mq2Ji6WEXJF9ftf8AA/F+YtIT6UlKBUkjtIxZmLMTkknqahNBNJXOfFiCnCiiiiiigAooooooooAKKKKKKKKACiiiiiiigAooooooooAKKKKKKKKACiiiiiiigAooooooooAKKKKKKKKACiiiiiiigAooooooooAKKKKKKKKACiiiiiiigAooooooooAKKKKKKKKACiiiiiiigAooooooooAKKKKKKKKACiiiiiiigAooooooooAKKKKKKKKACiiiiiiigAooooooooAKKKKKKKKACiiiiiiigAooooooooAKKKKKWkooAKKKKKKKWgAooopKKKKACiiilpRTaKACkNLRTxSg0wUopisJSU40hp4anA1HSg0EtCYpKdSYqUGnBvWoQ1OBpktDcUU7FJUwNKGqIGnBvWghobikxTsUVZileGRZI3ZHU5VlOCPoa9P8EfG3xboOy31GRdbslwNt0xEoHtL1/wC+t1eUA56U4NXHjcuwuOhyYiCkvP8AR7r5G1DE1sPLmpSsxtQzW0UnVdp9V4qekxX2P4K+Lng3xNsgF9/Zl63H2e9whJ/2X+63sMg+1d7+tfn6D6V2ngr4meL/AApsh0/U2ns1/wCXS6/eRY9AOqj/AHSK+AzPw/TvPAzt/dl+j/zXzPo8JxK17uIj81/kZs1nInKfOPYc/lVcggkEYI6itmmSxRyffQMfXv8AnX2dRXj/AIL+PXhzUglv4ht5dGuSP9aMywE/UfMv4ggetesadfWOpWiXen3lvd27/dlgkDqfoRxXwGPyvGZfLlxNNx8+j9HsfSYfGUMSr0pJ/wBdjJoq5LYnkxNkejf41UkR42w6lT15qxS0g60teczpYlJSnpTTRSr1pKUUgYlBopDS0opKUUMQlKKSlFLTaU0lCJFptKaSnL0oNLSGkIKDRQaBS0gpaQMSiiiilHSkp1MTCiiiilFJSikxBRRRRQKKUUgENIaU0hpaKKKCRKKKKUUtIKWgBaKKKSloopMTDtSUppKKeO1Mp9ABTTTqbRQKKUdKQgpelIKD1opaSihCCiiilFKKQUtAgooopRSikWnUCuITim5pWpKKAtKKUUiWxDSFqVqMUUoFcN40+LHgPwlNLbaprsUl7GDm0tVM0uR/CdvCn2YivnTx1+0N401a7u4PD9zFpOnM5ELJbgXGzn7zFmAPPVcdOMV9FlXC+Y5lrCHLHvK6Xy01+Rw4jMKNDd3fZCYoq5Bp13NgiPYp/iY4A/Dqe1bEGmWkeCY/MI7uc/p0r631jVNM0exa91XULWxtl4MtxMsaZ7DLEDNeL+Mv2lPD2k3BtdD0W51aUY3SPcJHDgjsy78n8BXytquqanq1x9o1TUbu+m5/eXMzSNzyeWJNUq++y7w/wlH3sXL2j7apfg7nj184qS0pq34mBBDJPII41JPAOATt56nFaUOisTmeYD2Qf1/+tWyAFAVQAB0Aor2PxJ+0Z8QtSlP9myWGiwgnC29ssjEf7TSbs/UAV53r3jPxbr3mDWPEmq3iSH5opLpzH/3xnaPwFYFFfX4XKMDhLexoxj52V/v3PNqYmtU+KTZSh0uzjAyhkIOcsf8ADjtVuOOONdsaKi+ijAp1FFFFFeiYBRRRRRRRQAUUUUUUUUAFFFFFFFFABRRRRRRRQAUUUUUUUUAFFFFFFFFABRRRRS0lFABRRRS0vam0UAFFFFOxSUZooAKKKKKDRiigAooooFAo60UAFFFFLSGg0CgAooooNJTqQ0AFFFFJRRRQAUUUVs+EfE2t+E9YTVtBv5LS4Xhtpyki/wB116MPY/XqAa+tPg/8YdF8cRxadeeXpmvBfmtmb5JyOpiJ6+u08jnqATXxlT43eKRZI3ZHQhlZTgqR0INb0cRKk9Nj5niHhbB53T/eLlqLaS39H3Xl9zQ2RFkQo6hlPUGsu7smhy8eWjxz6j6+ta1FfoxRXzV8G/j5Jb+TonjqV5YeEh1TGXX0EoHLD/bHPqDyR9I2txBdW0dzazRzwSqHjkjYMrqehBHBFevSqxqK8T8EzvIcZk1b2WJjo9mtn6P9Nzn6K072xWTMkOFfuOxrNdWVirKVIPIPapKKKK1PFAUtIKWiiiiqQmApaBRRRRRTEFFFFFFFFUgFFLSCloooopoQopaSlopKU9KSmJhRSUtQahZWeo2UtjqFrDdWsy7ZIZUDI49CD1r5r+L3wBurDztY8DLJd2gy8mmsS0sQ6/uyeZB1+U/N0xuJ4+m6KyrUIVlaSPbyPiHG5LV9phpaPeL2fqv1Wo6JmRwysQRV63ug+FkG1vXsazxThX50SI8UjRyIyOhKsrDBUjqCKZX2j8WfhB4f8cRyX0IXS9bx8t5Eg2yn0lX+L03dRx1AxXyf458Ha/4L1c6br1kYXOfKmX5op1H8SN3HT3GeQK8TEYWdHzXc/e+HeLcFnkOWD5anWL3+Xdfj3SNeis+3uWjwrZZP5VfR1ddysGHtXPUUUVyn1ItFFFFFFFABRRRRRRRQAUUUV6r8G/jb4l+H7R6fMW1bQN3zWUz/ADQg9TE/8Prt5U88AnNfZHw88deGfHmjjUvDuoJOFA8+B/lmgJ/hdO3fnkHsTX5xVp+Gte1jw1rEOr6FqE9hfQnKSxNg49COjKe4OQe4r43iDg3C5perR9yr36P1X6rXvc7sNjp0fdlqijqml21+uZBslA+WRRz+PqK5LUtOubCUiVcp/DIM7T/9f/6/bmu7pssccsZjkRXQ9VYZBr9MKUdK8D+C/wC0Vo/iTydG8Zm30bViAqXedtrcH3J/1bfU7SehBIFe+DpX43mOV4rLa3scTCz/AAfmn1PcpVoVY80Wed01utdDq/h9o8zWAZ05JiJ5H09R7VzxBBIIwRwQaWiiivPNRKbTqbRRRRQIKKKKUdKWiigQh60CkpRRRRRQDFooooooHWigAbvTKV/u0lHavmL9qS6+1fFLTbJXytppqkr6M8jk/oFr6dr5B+L12mp/GzxBNGxKQyx249jHGqn9Qa/QPDfD+0zZ1P5YN/e0v1Z5+Yu1JLuxO9dNokfkeH5Jt+fNYtj0xx/SuarpZPLt/C8flEnem5ieTuPX9a808ey5uRH/AHVArnZzs089smtTxhL5uqv/AL2Kx9TO21jX8a/c5Pc8CWsjQ8KJt0wP/fYtWuPvVT0WPytNgT0QVcXqai0JN95n3r07Rv3Nm8n9yMt+QrzvwvHum3e9eiD91okzdyoX8ziop6Rua09wlOENcl4hPmSpGT95wp/OuquTiM1yOoHzNVhXqAxJ/Af/AKqwzTDTjTWriNiytSpUaVKlNNRNUjVG9Mhkq9KkFMWnrUTVF3qVuKhY8GrRjIetPWminrUb9Kjp70w1SMJDhTxTVp4qNuaY/ennrUbUzNiinCmrT6Q0yntUdUSKvSloHSikNRXH+of/AHf6VKaiuP8AUP8A7v8ASpKjuFOXqKbTl6isqiiiszrJq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VjT7uexvIru2fZLG25T/Sq9FBUJyhJSi7NBRRRXs+g6pBq+nR3cBwTxIndG7itCvIPCutS6LqAmGXt5PlmQdx6j3FetWs8Vzbx3EEgkikXcrDuK7qVTmXmfsvDudxzOhaX8SO6/Vev4MKKKKlooorU+hCiiiiiiigAooooooooAKKKKKKKltbaW5YrFgY6seg/xrbD4epiKip0lds4cxzLC5bhpYrFTUIR3b/rVvolqwoopCeKiUFmCqCzE4AAzmtG00wsA90SP+mann8T/AIfnV20tYrZcIMsfvMep/wA+lWK/QMr4Yo4e1TEe9Lt0X+fz+4/nHi3xUxuZOWHy29Kl3+3L5/ZXktfPoLTS1BpKbGixoERQqjoBxinUUV9UlY/JpScndhRRRRRRRQIKKKKZPGs0Txt0I4PcHt+VY5DKSrjDA4I9626o6hbk5nQcgfOB6ev4f56VcH0P0nw24njlOOeFxDtSq2V+il0fo9n8m9EFFFFUiMggjIrktZsTZ3JKj9y5yh9PautqO5giuIWhmUMp/T3rgzXLY4+jyPSS2f8AXRn7txDkkM2w3JtOOsX+no/+CLSg0lFcNRV/U9OnspCSC8RPD4/Q+9UK/M8RhquGqOnVVmj8RxWErYSq6NaPLJdB1FIDS0UUUVic4UUUUUUUUAFFFFFFFauk6TJckSzApD+rV04TB1sXUVOkrv8AL1OvBYGvjqyo0I3k/wCrvsgoopCaf4e0/wA6UXMq/u0Pyg/xGulpsaLGgRFCqBgCnV+m5bgIYGgqUd+r7s/b8jyillGF9knd7yfd/wCS6AaKSiprK3a6uo4F43Hlv7o7n/PfFdiirGiogCqoAAA4ArP0Kw+yweZKo86Qc/7I7D/H8u1aVTiKnPKy2R/NfiNxTHPsy5KDvRpXUfN/al89l5JPqIaKKKKKKKwPzwKKKKKjnhiuI/LmjV0PUMMipKKTV1ZlQnKElKLs0FFFFc7qOhMpL2J3L/zzY8j6Hv8Aj6dTWIwZSVZSpHUEYI+td7VHUtNgvVO4bJcYWQDkegPqPb+VfNZlw7TrXnh/dl26P/L8j9o4O8XsXgHHDZverT25/tx9f5l6+95vYcDSjpTKXpXH0VYvrSazn8qdcE5KkdGHtVeviqtKdGbhUVmj+lcDj8Pj8PHE4WanCWqa2/rut11HUUA0UUUUVmdYUUUUUUUUAFFFFFFFFABRRRRRRRQAUUUUUUUUAFFFFFFFFABRRRRXLeN9aEMbabbt87D98w7A/wAP4/y+taPirW49IsvlIa6k4iQ9v9o+w/X88eYT3DyyNJIxd2OWJ6kmsKtToj4HjHiD6vB4LDv35fE+y7er/L1Cop242L1PWnu20e9RYqV5aryS1A8tQPJmuW5+Vxpt7kapTwtPC08LU8ktQtJUZYmm0rm6gkMC08ClApaeWpN1NopF2ExRil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d1G6kooAMUYoopc0ZpKKADFGKKKWk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KSigAooooopaKACiiikooooAKKKKUUoptFAAaQ0tFPpQaYKUGmKwlJinGkp4anA1HSg0EtCYpKdSGpQaUN+NRBqcDTJaG4oxTsUlSg56U4Goc04N+NBLQ2kxT6TFTBq1vDviHWvD939r0XVLqxl4yYnIDezDow9iCKxQwpwNTUpwqxcZq6fR6ii5QfNF2Y2mlQw2sAR6EZFPpMV734N/aFvoNlv4q0tbxBgG6s8JJj1KH5SfoV+lez+EfHXhXxUo/sbWIJpiObdz5co9fkbBP1GR718PBqlSRo3DIxVlIIIPIPrXx2ZcD5firyo/u5eWq+7/Jo9rC8QYmjpU95ee/3/5lSayjYZj+Q+nUGqc1tNH1XI/vLyP/AK1a9JX3/SivkPwd8Y/Gnh7ZFJfLq1ovHk3uXIHs/wB4fiSPavZvB/x28I6wqQ6t52iXJ4PnDzISfZwOPqwUe9fAZlwdmeCvKMeePeOv4b/mfSYXPMJiNG+V+f8AnsYdIa2JbeGTO5ACe68H/wCvVSawcHMTBh6Hg/4V6vSioLG7tb62S6sbqC6t3HySwuHRvoRwasV8tJNOzPVumtCjSinOrJw6lT6EYpKQ0lKaVfvUgENJSmkpaQ0tJSEgoPWikpR0ooopAFFFFFOpF60tMTCiiiilHSkpaTEFFFFFKKSlXpSAbSGlpDS0UUUCCgdaKBSjpS0UUCFooooopKWkIQ0UGilXrTqRaWgBD0pKU0CilpKWgTAUlL0pKKUdKSnDpSEwooo70UuKUCgUybhSFqQnNIKUUCuZ8dePPCvguzefXtWhilVQyWkbB7iTOcbYxzgkEZOF9SK+Zfih+0Br3irT7vRdIsINK0u43RyMwEs8sRGNpJ+Vc8k4GegB4yfeyfhrHZo06cbQ/me3y7/I4cTj6OHXvPXsFHPoantrO4uWAjjIU5+dvu8e/wDnmtqy02G2cSbmeQdCeAPw/GvfPiN8Y/BnguNoZL0apqWMrZ2TB2GRkb2+6g6decHIBr5n+KPxj8VeMdSl+x6hf6PpJBVLGG4xkEYO9lCls+hyBXmdFfrGT8JYDLWp25593+i2X5+Z85isyrV9Nl5GXa6ZcTHLr5K+rDnP0rZs7OG1QBEXfj5nxyasUUUUUV9QeeFFFFFFFFABRRRRRRRQAUUUUUUUUAFFFFFFFFABRRRRRRRQAUUUUUUUUAFFFFFFFFABRRRRRRRQAUUUUUUUUAFFFFFFFFABRRRRRRRQAUUUUUUUUAFFFFKKKSigAooopTQKM0ooAKKKKSjrRRQAUUUUdKWkooAKKKKDSUtBoAKKKKSiiigAoooor0L4TfFXXvANyLeNjf6M7ZlsZWwFz1aM/wADfoe4zgjz2iqhNwd4nJjcDh8dRdDEQUovo/60fmFQ3NvHOuG4bHDDqKmor778CeMtA8aaONS0G8EyjAmhcbZYGP8AC69u/PIODgmugr8+fC/iHWPDGsRatod9LZ3cfG5Dwy91YdGU4HB4r6w+Dvxo0fxoItL1bytL14gARE4iuT/0zJ6H/YPPoW5x61DFxqe7LRn4dxPwLiMsviMLedL/AMmj6915r59zFngkgbDAY7EdDUdbrqrqVYZB6is67s2Ql48snp3H/wBavVqKKK7Ufn5UFFA6UUUUUVQgpaSiiiiimA4dKKKUUUUUUxBS0UUGkpTSUyWFFFFFFFFMTFFKOlIPu06lFZviTQdI8SaTLpWuWEN7ZydY5B0PYqRyp9wQa0hRTaTVmVTqzpTU6baa2a0aClikaN9ynH9aSivkb4u/A3V/Col1Xw75+r6MoLOoXNxbjvuA+8oH8QAxzkADJ8dr9G68b+LvwM0fxN5ureG/J0nWD8zxhcW9wf8AaA+43+0PfIJOa8rE5f8Aapfcfr3DHiPth80+U/8A5JfqvmupoQXCyYU8P6ev0qasmrUF0VwsmSOx7ivkiitLxHoWreHdWl0rW7CayvIvvRyDqPUEcMPQgkGs2vJaadmfr1OpCrBTg7p7NaplyihSGGVORRRRRRSLCiiiiiiigAoooor2P4L/AB48Q+Bfs+k6t5ms+H1wogZv31sv/TJj2A/gbjjAK9a8corjx+X4bH0XRxEOaP8AWqfRl06kqcuaLsFZ2raPa6gC5Hlzf89FHXjHI7//AFhWjRX6TeB/GHh3xroy6r4c1OK8g4EijiSFj/C6nlT/AD6jI5rfr81PCHijXvCOsx6v4d1Kawu04LIfldf7rKeGXjocivr74LftA6D4xMGj+I/J0XXnIRMti2umP9xj91if4GPPABJOB+O8QcFYnL71sNedP/yZevdea+aR7eGx8anuz0ZwGoWNzYy+XcRgZztbOQR7H+n51Tr0e4hiuIWhmjDxsMFTXMaxoEsJaayVpo8/6vqy/wCI/XmvbaKKUV8Oegc/RRRS0UUUAhtKKSnUUUUUCCiiiiiigdaAGt2pKV/vU09KVeor4emvv7U8T63rPQXd7PcD6M7EV9meMr9tL8IazqaY32thPMufVY2I/UV8R6V+50WaVuuz9a/XPC7D6Yis/wC6l+Lf6Hk5lLWKBuhrqdf2/ZLaBF2A7VC+nTiuf0xJJNRt1hUM4cMAeAccmuh1X97rVpCOm/JHsK4zV383U3P+0f51Q1luVT0WrLnffMaoau265Ye+K/VJv3WeKtzoLddkCr6ACpEpo+7Tl6VteEYuVNdtqh2aRGnQvIPyAP8A9auX8JRcLx6V0niBsR20XopY/j/+qh6U2b0tivftiI/SuTU79Wduyp+pIrptVbERrmLD5p7iT1YD/P51kGmNTzTDXEaF5KlSo0qVKY1RuakaompomRKKeKYtPWonNRt0qR6ibsKtGEh4p60wU9ajk7VGaexyaY3SqRjIetPFNWnCmHr+FRnrTz0+tMPWqM2OWnCminDrTG6U2nNTaZI6iiimmo7j/Uv/ALp/lUhqO4/1L/7p/lUlx3FFKvUUgpy/eH1rKooorM6iW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XUeCPEZ0qf7HeMTZSHr/AM8m9R7ev5/Xl6KqMnF3R14HG1sDXjXouzX4+T8gooor3ZSGUMpBU8gg5BFLXnXgbxR9jZNM1B/9GJxFKx/1Z9D/ALP8q9FruhNSV0ftOUZtRzOgqtPfquz/AK2YUUUUUUUVZ6gUUUUUUUUAFFFFS2lu1zN5attAGXYDoP8AGt2CJIY1jjUKo/X3NVNFj22hkOcyMevYDj+mfxq/X6lw/lsMJhYzt78ldv8AJf11P5L8RuJ6+cZtUoqX7mk3GK6XWjl5tvZ9reYhNNpW60lFFFFe8fnoUUUUUUUUAFFFFFFFFABRRRRRRRQAUUUVm3lqYiZIlPl91H8P/wBb+X06Vq26pXNkCS0GFbqVPQ/4fy/nWkZ9z9l4K8SFhYRwOaO8VpGe7S7S7rs9117oFLSUVQZQylWAYHqCOtZF7oUMpL2zeS3908rWywZW2upRvRh/nP4UlY4nB0MVHlrRuv66n7HXwmX5zQUpJVIvZp/k0LSg02nVyU+kX8RP7nzB6oc/p1qo1vOpw0EoPoVNdxRXgVeFMNJ3hNr7mfLV/D/Cyd6VWUfVJ/5BmlzSUVxC2tyzYW3lJ9lNXbfRr6VhujES9yx/pXVUU6PCmFi7zk3+A8PwBhIO9arKXpZf5i5HrSbqKKzLDRra3IeXM0nv0H4Vp+woqa1tp7qTZBGX5wT2X6n/ACa9+hhqOFhy0oqKPp408tyPDOfu0oLdt2+9vVsQk0UtNqGt7RNLKMt1dL8/WOM/w+59/Qdvr0saZpMVriWXEsw6HHC/T/GtOsa2Iv7sT8G468S3mcJYDLLqk9JS2cvJdo9+r20V01pKKKKKKK5T8dCiiiiiiigAooooooooAKKKKKKKKACiiiq99aw3luYZh8vUEdVPqPeuQvrWSzuWglwSOQR0YdjXb1i+K4d1tFOoJ2OVPsD3/MfrXg5/gIV8O6qXvR1+XX/M/VfCjimvlmb08BKX7ms7NdpP4WvNuyfdPukFOHSm0q9a5uiiivz4/rUdRRRRRRRQAUUUUUUUUAFFFFFFFFABRRRRRRRQAUUUUVQ17VbfSLBrqc5bpHHnl29Pb61Lq2oWul2L3d0+1F6Dux7Ae9eTeINYuNYv2ubghVHEcYPCL6VlUqcu258vxHxBDLKXs6etWWy7eb/TuFIxwKU8CmHk03U9RuNRvJLu6YNI/p0A7AD2rOeSmM1MJribPx6TlUk5zd29WxOpzSgUoFOpWbNNoopDEApa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FKKbRQAGkNLRT6AaaKUUxWEpKcaQ08NTgajozQS0Jikp1JUuacGqINShqZLQlJinYpKlDU4H0qIGlB9KCWhtGKdSYqYNTg1QhvWnA0yXEbSYp9Jitvw74j1zw9c/aNE1S6sZCQW8qQhX9Ny9G+hBr13wf+0Lqltsg8T6XFfx8A3Fr+6l+pU/Kx9htrwgNTga8vMMlwOYr/aKab77P71qdWHx2Iw38KbS7dPuGMoYYYBh6EZFVpbGFuUJjPtyP8/jVvFFfa/hH4l+DPFGyPT9Zhiumxi2uf3UuT2APDH/AHSa7Be9fn0GrtPCPxO8aeGdkdhrMstsuB9muv3sWB2AblR/ukV8JmPh5vLBVflL/Nf5fM9/DcS9K8Pmv8v+CZEtnNGeF3j1Xn9Kr1vYpksMcv8ArEDe/f8AOvtKkHWvDfCX7Q+l3GyHxNpMtlJwGuLQ+ZGT3JQ/Mo+hY1614a8UeHvEkHnaHrFpfDbkpHJ+8Uf7SH5l/ECvhcwyPH5f/vFJpd91960Pfw2Pw+JX7uafl1+4xKStGXT1P+qcg+jf4j/CqUtvNFy8bAeo5H5itmiiivJR1kdFFFKKWkFLTJYUUUUCloXrRSYBSHpS0hop1Np1ITEpKWkooopRQIKBRSilooooAKKKQ0UUUDrQAUUUU4UtA6UopCEpaTvQaB1oop4FAgNJRSZpAtKBR3qnrmraboelT6pq17FZ2dupaSaRsAe3ufYck8CnGEpyUYq7ZEmluGaRjQelSQwyTPsiXc3oP51erw/41/HaPwjq0nh/w3Z22oahED9ouJJA0MLYI2gIclweoOMYxznjyr4x/HDXvFNx/ZugXL6To6bWJtpGEs7YByz4UhQf4QB0yc8Y8cr9Q4f4G5bV8wV/7n+b/T7+x87jc33hR+//ACI8VqafpgljWW43AHonQ/jV6xsIrX5s+ZJz8xGMD2H+e9W61vE/iLWvE2pyalrupXF9dP1eVuFHoo6KOTwABzWTRRX6VTpwpxUIKyXRHguTk7tjY0WNAiKFUdABTqKKKKKKsQUUUUUUUUAFFFFFFFFABRRRRRRRQAUUUUUUUUAFFFFFFFFABRRRRRRXrHw48I29rbJqmo2/mXLhWhWReI1Kg5x65Pf06CvVyjKK2aV/ZU9Et32/rocGY5jSwFL2k9ey7hRRSE15jb6dqFxH5lvY3Uyf3khZh+YFQSxyQyGOaN43HVWXBH4V9HgBQAAAMflVPV9J0/Vbdob+0jmBUqGKjcv+6eo5r7GrwEvZ/u63vea0/PT8T5unxb7/AL9LTyev5C0U2jNfPNFaXiXTX0fW7rT23ERP8jMOWU8g/lWbX59Wozo1JU5qzTs/VH2FOpGpBTjs9R1FFFFFFFZFhRRRRRRRQAUUUUUUUUAFFFFFFFFABRRRRRRRQAUUUUUUUUAFFFFFLSUUAFFFFKKMUlKDQAUUUUA0UtJQAUUUUUdaKDQAUUUUGkpaDQAUUUUlFFFABRRRRSglSCDgjoRSUUAFFFFe+/B3493OmiHRfG8kt3ZjCxajgtLEP+mg6uP9r73+92+l7C8tb+zivLG5hubaZQ0U0Lh0dT3BHBFfnXXdfCz4neIfAN6BZyG80t33T6fK5EbepU87G9x14yDgV6GHxrj7s9j8z4o8P6WMvicvSjU6x2jL07P8H5blW7s1ky8eFfv6Gs11ZGKsu1h1FblR3EKTJtYc9iOor7hormPh5468PeOdKN9ol1mSPAuLWXCzQE/3l9D2IyDzzwa6evVjJSV0fimJw1XDVXRrRcZLdMxqBU1xBJA3zDK9mHQ1EOtFFFFWYsWlFJSiiiiiqEFLRRSGiiigkSlooHWiiiimJjh1paQUtLRRRVEhRRRRQaKKACgUUornfHXg3w/400k6fr1iswAPkzL8ssDH+JG7dBxyDgZBr5O+LXwj1/wLM95Gralohb5L2NOY89BKv8J9+h45zwPtP1pksaSxvFKivG4KsrDIYHqCO9c+IwkK610fc+q4c4uxuRzUYPmpdYvb5dn+HdMkhlaNsr07g96uwzLIOOD3BqhQMg5GQc1+c9FfTXxd+ANveebrHgVEtrgktJpjMBHJ/wBcmPCH/ZPy88FcYPzbqFnd6fey2V/azWtzC22SKVCrofQg8ivBr4edF2kfvuR8Q4HOqPtMNLVbxfxL1X6rQ06KrQXOSFkxnsasg5GRyKr0UUVge4FFFFFFFFABRRRRRRRQAUUUV7n8Fv2hNc8JeTo/ijz9b0RcKjls3NsP9lj99f8AZY8cYIAwfrzwj4k0PxXo0WseH9Sgv7OTo8Z5U4+6wPKtz0ODX5oV0XgLxp4i8D62mreHNQe1mGBLGfminX+669GH6jqCDzXw3EHBOGzC9bC2hU/8lfr2fmvmj0MNj5U/dnqjK1nRYL7M0f7q4x94Dhj/ALX+P865O/s7iyl8qeMqexz8rD1B/L+or0Goru2guoTDcRrIh7Ht9PSv0loryH4LfHXw549SHTNS8vRvEBAX7NI/7q4PrEx6n/YPzDtuxmvXq/HsdgMRgKzo4iDjJf1p3Xoe1TqRqR5ou55vTq29X0C4tQ0trunh6kfxr+Hf8KxKKKKK4ywooooHWiiigBjd6KKK4H9oi9ax+D2uskm2SZI7dfcPIqsP++Sa+TL0/Z/DbdiwxX0X+1zerH4F0rTg+JLrU1bGfvIiNn9WWvm3xU/laLDH0zzX7x4cYf2eUOf80m/usv0Z4WYSvVfkjS8MRPLq8bK23ywXPuOn9a2Lf994mB6+Wh/nVDwjEhuZ5y3zRpwMHv1P6Vo+Hx5mq3k3phf8/nXG2vzXDN71m3P7y7+rVp2vEcj+xrMhG+9X619vPZHmROgPSnDpTT1px6V3XhSL5ErR8QNm+2f3EVf6/wBaj8LxfKnFM1V9+ozn/bI/LilWdqZ0wWhka2+2JvpWFpQ/0Yt/edj+uP6VqeIpNsLfSs/T122cQ9Vyfx5/rVNqaacaY1chRZSpkqJKmTpTGqJqlbpUL1SIkPWpFpi09ajeo27U96jc9fyqkYSHrT1pgqQVE1ManGmPVIxY5adSLThTT0qM96e39KZVEMcKcOtNFOWmt1pppW60hpkoWiiimmo5/wDUv/un+VSGop/9S/8Aun+VSXEUU5fvD600U5fvD61l0UUVmdRL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u08E+KvsoTTdTkJg+7DMf+Wfs3t79vp04uiqjJxd0d+XZjXy+sq1F6/g12YUUUV7sDkZHI7GlrzXwf4rfT9tjqDNJaZAV+rRf4r7dv0r0eKSOWNZInV0YAqynIIrthNSR+xZRnOHzSlz03aS3XVf8AA8wooop9I3AJAJ9h3paks133kCbsEuCPw5/kDXXhqPt60KX8zS+9m+bY1YDA1sU/sRlL7k2FFFI3St6GMRQRxgkhFCgnr0qSiiv2hJJWR/Dc5ucnKTu2NooooooopkhRRRRRRRQAUUUUUUUUAFFFFFFFFABRRRRRRRQAUUUU2SNJF2yIrL6Gqklgp/1UjJ6Z+YD+v61dopptHqZbnWPyuXNg60oej0fqtn80FFFFZjWVwpOAjKOmG5P4H/Go1t7onAtn/wC+l/xrXp0X+sX6iq52fZ0PFPPqUbScJ+sf/kWgozRRWeul6iTzaMPcuv8AjVmLQbtm/eSxRqR1GWI/DgfrXR0VxvFTZwYnxZ4irRtCUIf4Y/8AyTkGfY0c0UVlWuiWkeGmLzNweeFz9P8AEmtONFjQRxqEUdABgCnUVjKcpbs+GzLOMfmlT2mMrSm/N3t6LZfIKKKKKKKKk8wKKKKKKKKACiiiiiiigAooooooooAKKKKKKKKACiiiiqurQ+fps8eCx2kgDqSOR+oq1RUTgpxcZbM6MLiZ4WvCvTfvQaa9U7oKWkorgaKknjENxLCuSI3KZPXg4/pUdfk1SDpzcHutD++sJiYYqhCvT+GSTXo1dD6KB0oooooqDoCiiiiiiigAooooooooAKKKKKqavqNrpdk11dybUHAA6sfQD1qHX9YtNGs/OuGzI3+riB+Zz/QepryvXtYutYvftF03A/1cYPyoPQVlUqqPqfL8QcR0sti6dP3qr6dvN/5BQaCcU3qak8Ra1dazeefP8qLkRRA/Kg/x9T3/ACFYzNQxptcTdz8jrVqleo6tV3k92J1NOAoApaDSUUUj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ooAKKKKKKWigAooopKKKKACiiilpQabRQAUhFLRTgaXNNozTFYSkp1JipA1KGqPNLQKwmKSnUVKDSg1EDShqCbDaTFOxRipQ3404MKiBpc0yXEbikp1FTA0oaoQcU4N60EuI3FJTsUVMDU9tcTW8yTQSvDKhBV0JDKfUEcg1UBpd1DSa1JsMxR0p2KTFen+EvjT440MJFPfJq9sD/q74b2x/10BDZ+pP0r1zwp8f/CupBYtctbrRpj1cgzRfmo3Dn/Zx718rA04NXzmYcJ5XjruVPll3jp+G33o9LD5vi8PopXXZ6/8ABK8trBJncgB9V4NVZdPYcxSBvZuDWlSYr760bWNK1m1+06TqNpfQ8Ze3lDgH0OOh9qvV8BadqF7pt0t1p95cWs6/dlgkKMPoRyK9L8LfHbxrpISLUHt9ZgXgi5TbIB7OuMn3YGviMf4e4mneWEqKa7PR/wCT/A9zD8R0paVo29NV/n+ZhywyRH94jD37H8aZW/VeWzt5Odm0+qcf/Wr6zFFeS+FPj14O1XbFqyXOiTnvMPNiz6B1GfxKge9en6Vqem6rai60u/tb2A8CS3lWRc+mRxmvisdleMwMrYim4+q0+/ZnuUMXRxCvTkmZFIauy6fIB+7ZX9iMf/WqrLFJEcSIVOepHX6etWx96nUgpa883ZGaSg0UUopKUUCClpKWlpKWgUgCkooNApRRilFMQUUUU4UUUUgENJRRTlp1IPu1yHxL+InhzwHpzTatdK960JktrFD+9nwQBjsoyep9DjOCK2w+Gq4moqVGLlJ7JGVSpGnFyk7IQ0lL1NWLOzmumGwbUBALHoP8/wCcVoeOfGGg+C9Em1bXLxYo0A2QqQZZWPRUXuTg+wwSSACa+L/ir8Rtc8f6mJb6eaLT4ndrWyLgpECxx91V3EKQuSM8deaxfHfijUfGHii88QamQJrhvljVmKRIOiLkkgD+prCr9q4b4Vo5VFVqvvVX1/l8l/n1PksfmMsQ+WOkfzEtLSa5YLGuF7uR8o/zmt+0to7aPagGSBubuxp8MawxLGvRRj60+iiiivrjzAooooooooAKKKKKKKKACiiiiiiigAooooooooAKKKKKKKKACiiiiiiigAooooooooAKKKKkgCtMgf7pYZz6Zr6OAwBxj6V8217Z4C8T2+uWQt2/d3tvGokRm5cADLj2z+XGetffcC4ulTq1aM3aUrW87XufJcV4epOnCrFXUb3+dgptOpCK6eiio7iaK3gkuJ3WOKMFndjwFHUmv0tuyuz4ZJt2Q2iilryv4ypF/b1u4wJTbJkdyNz81wlbfjXV01vxFcX0WRDwkWepUd/bPJ/GsSvwvO8TDE4+rVp7Nu3n5/M/V8sozoYSnTnukKvSloHSiiiiivKO8KKKKKKKKACiiiiiiigAooooooooAKKKKKKKKACiiiiirNpY3l5xa2k8/r5cZbH5Vt2XgzW7jaZIordT3kcZH4DNd+FyvGYv+BSlL0Tt9+xhVxVGj/Ekl8wooorm6VQWYKoJJ6Ad69D0/wCHsaYmubqa42jcUijC5x25znpWVdeK7K1haHQ9Kit2I2tNIgVsf8B7++fwr16nDcsFBTzGoqV9l8Tfok7fezjhmca8nHDR57b9EvvCijNFcnJHJE22RGRsZwwwcUyp766nvLl7i4kaSRjyWYn8Oe1QV85UUFN8m3Q9KN7Lm3CiiilFFJRUDCiiilopaSgAooooNFFBoAKKKKDSUtBoAKKKKSiiigAooooooooAKKKK0fD+tap4f1WHVNGvprK8hOUliOD7gjoQe4OQe9fVPwb+N2l+K/I0bxCYtN1xiERs4guj22k/dY/3T1OME5wPkWit6OIlRemx87n/AAzgs7pctZWmtpLdf5ryfysIyhhhgCPQ1RubMrlossPTuKv0V+jdFfKnwc+O2oaCYNF8XvNqGlAhY7v709sPf/nog/76A6ZwFr6g0jUrDV9Nh1LTLuG8s513RTRNuVh/njHY17dGvCsrxPwLPuHMbklXkxEbxe0ls/8AJ+T/AC1MSlHStK5tVl+ZcI3fjg1nujRttdSD6VboooNdB8+JRRRSUUUUIQUopKBRQKKUUyWOFLSClooooqhBRRRRRRQaAClFJSrQKDQKDVCHUUUUlcX8Tfht4c8e2JXUoPs+oIm2C/hAEsfoD/fXP8J9Tgg812lFKcIzXLJXR0YPGV8FWjXw83GS2a/r8AqWGZo/dfQ1FRXwv8Svhz4j8B33l6pb+bZSPtt76EExSe3+y3+yfQ4yOa42v0S1Gxs9SspbHULWG6tZl2yQzIGRx6EGvmr4u/AK60/ztY8DpJeWnLSaaSWmiHX92Ty4/wBk/N0+9njxcVl0oe9T1R+3cMeIlDG2w+YWhU6S+y/X+V/h6bGjHIsgyp+o9KdWcrMrArwfarcE4b5W4b+deBUU51aNyjqVZTggjBB9KbXln6cTUUUUUUUUAFFFFFFFFABRRRSglSGUkEdCO1fQfwV/aO1XQTDo3jkz6tpgwqXw+a6gH+1n/Wr9fmHqeBXz3RXnZllWFzOj7LEwuundeafQ0pVp0neLCsfWNBgvCZrfbDOSScj5XPuO31HvWxRX6ceHta0nxDpEGraJqFvf2M43RzQvlT6g+hB4IPIPBAq/X5yfDb4g+J/h/qx1Dw7feWkmPtFpLloJwOzpnr6EYI7Hk19n/Bz40eF/iJDHZo40zXduZNPnfl8DJMTdHHX0YdxjmvxriDg/FZVerT9+l36r1X67eh7eGxsKuj0Z51dW89rN5NxEyP1wf5+//wBY+lQt92vRL20t7yEw3EYdex6EH2PauR1rRLixzJHumtgeGXqo/wBoenv7dq9MoHWiivjzuMakPSlor50/a4vVm8TeGtJH3oLea4b6SMqj/wBFmvCPHcm1Yos9Er1X9oi9bUPjVc25+7YWkFuv4r5n/tSvHfHUu7UWTOQMCv6T4Tw/1fJMPHvG/wD4F736nzWMlzVJPzOh8LrGum3UwT95u2lsdsZxn860PCa5t5pu7yn9OP6VUsC0PhgF02E7jnGCwznJrT8Mx+XpMPGCw3GsP7li/vxVLSl33w9Kt3p2WAHqaZ4cQtdZ969yfxJHItjT/ipX+6aRfvUk5/dmvRvDiBIwx6AZNZEjFnZj1Yk1t2P7rSpn6YiOPqRj+tYZqMQ9Ejrjscv4lclCo6scClTAAVfTFQa0fMvok/2wT+BqwtNNMNONMaucGSJUy9KiSpVpjVCxqV6iamjKQ8VIKYtPWo25NRSd/rUhOKifpVoxkOFSCmL1p4qM0x+aeajb+tUYsetOHWminCmP3pppzU1qaIY4U5elNp46Uw9aQ0UhoEgoooptRz/6l/8AdP8AKpKjn/1L/wC6aRa3HUq/eH1pKVeo+tZdFFFZnUS0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roPC3iW60aQRPmezY/NETyvuvp9O/61z9FNNp3R04TF1sJVVWjK0kFFFFe3abfWuo2q3VnKJI29OoPoR2NaujLuvc7chUJz6Hgf1NeGaNqt7pN19os5dpP30PKuPQivZvh9qq61ps1+kbRfOImQ84YDJwe4wwr6jhhKvmNNPpd/cv8AM9vi7i+niuGsRTl7tWXLG3R3kr2+V9ApG6UtNaunooor9aP5tEooooooooAKKKKKKKKACiiiiiiigAooooooooAKKKKKKKKACiiiiiiigAoooop0X+sX6im06L/WL9RQ9hBRRRW5RRRXnHmBRRRRRRRQAUUUUUUUUAFFFFFFFFABRRRRRRRQAUUUUUUUUAFFFFFFFFABRRRRRRRQAUUUVyPiCMx6tMSAFfDLj6c/qDWfW14si23cM2fvR7cfQ/8A16xa/Ms4p+zx1SPnf79f1P7X8PMY8Zwzg6j6R5f/AABuH/to5elLSLS0UUUV5p9mFFFFFFFDsqKWZgqgZJJwAKBN2CiiiisHxT4mtdGjaGPbPeEfLGDwvu3+HU/rWN4p8aKoe00dst0a4xwP93/H8vWuClkaR2d2LMTlmbkk+tc9St0ifB59xfClehgneXWXRend+e3qFITQT6UgqxqeoXWoXLXN3MZZD3PYeg7CqBNBNNrlbPzWUpTk5zd2+oUoFAFLRRRRS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RSUUAFFFFFFLRQAUUUUlFFFABRRRS0CkooAKCKKKdmlptFMLCUUtGKdmnBqZmjNArDaMUuKKkDU4Gos0uaCbDaKWjFSg0ob8ai3U7dTJaG4oxTsUlShhTs1DmlBoJ5RtGKdSYqbdSg1Fu9qUEUyXEbSU+kqbdVzTdSv8ATblbrTb25s515EkEpjYfQgg1n7qXdSlFSVpK6Ek07obikPQg9D1HrT8UleteFfjv410jZFqElvrUA4IuU2yAezrjn3YNXq/hf4/eD9SKRatDeaNMepkXzYgfQMvP5qB718oA0u6vmsfwhlWMu3T5H3jp+G34HpUM4xdDTmuvPX/glaWzt5DnZtPqnH/1qpy6bIP9XIr+xGDWpijFffui6zpOtW/2jSNStL+LAy1vMrhfY46H2q/X5+2F7eWNyl1Y3U9rOhyksMhRh9CDxXo/hj43+OtGKx3F7Fq8C8bL2Pc2P98YYn6k18Xj/DzEQvLC1VJdno/v1X5HtUOI6UtKsWvTUwZYJYv9ZGyjOM9j+PSozXRVXltLeQcxhT6rxj+lfXlKteLeGP2hvDd5tj17TbzSpDjMkZ8+L3JwAw+gU/WvUPDnijw74ijDaLrVlfHbkpHKPMA90PzD8QK+MxuS4/Af7xSaXfdfetD2aGNw9f8AhzT/AD+4xaKvyaa2T5ci4zwGHT8uv6VVltp4hl4yB69RW0KUUUoryzqIqRulLSGilUUKKwPiF4psfBvhG+16/kjHkRt5ETvt8+bB2RggE5JHocDJPANaUaM61SNOmrybskROahFylsJSGg1PZW5ubhYxnb1cjqBWb8WviFpnw70GHUr62mvJriXyre3jO3eerEt0UAfnx9R8X/EHxjrXjfxFLrOszbnb5YYVP7uCPsiDsP1J5NT/ABN8b6v488Sy6xqjbIxlLW1ViUt4+yj1Pqe59OAOVr9v4Z4bpZVRVSor1nu+3kv1fX0Pjswx8sTLli/dQthZtdyMobYq/ebr+n510FvDHbxCKJcKPzJ9TRbwx28QjjXAH5k+pqSiiiivqzzgooooooooAKKKKKKKKACiiiiiiigAooooooooAKKKKKKKKACiiiiiiigAooooooooAKKKKKKKKACiiiiuu+FTtH4inZGIP2Vuf+BpXI11nwuyfEE4H/Pq3/oaV7vDP/I2of4jgzT/AHSp6BQaKDXqS31wB1U/Uc1k+LbqaTw5qOWIH2dxgcdjV/y5OyP+VZnitWXw5qG5SP3D9vav3DHRisLVsvsv8j4LCwgq0LLqvzG8Uo60UDrXjdFFFfzkfpgtFFFFFFFABRRRRRRTo43kcJGjOx6KoyTTSbdkAUUUU2itzTfC+sXkqhrOaCPu8ihcfgSCa6fT/Adkihr26nlbH3UAQA/rXv4DhfM8cuaFOy7y0/PV/JHn4jNMLQ0lK78tQooorzytLS9E1LUsG0gDKc8lwBx9TXp1l4e0W0AEWnwEjnc67zn1+bOK0ztjTJIRVHJPAA/oK+twPh7Z82Mq6do/5v8AyPJr8QrajD7/APJf5hRSUVwFj4BumOby+hjHpEpYn88Y/Wt2x8F6Jb8yRzXR/wCmrkAfguP1pNe8XafYwkWcsN5Pk4VWO0e+QMH6VxeqeKtZv/la5+zx8fJBlR+fX9a0xNXhnJnyRpqrP/wL72/dXy+4mlDM8YruXLH7v+CLmkzS0V22oaxoPht/s0dtsm28pBCAcY4JJwD+prIs/E+ra/rMGl6esVktw4Xf951UcscnjoD2rhWJYlmJJPUnvXpHgaxttE8J3Hiu4QfavLk8nzDgY4C8epYYz6NXn4XP8dmuJ9lTapUY+81HS0Vvrvf0saYrBUMFR55LnqPRX/me2n/DhRRSHrir+t+MYtK8TWmjwRkW1vII7tmGSwKjBB68Ekn1IrlviX4dh0TUIri04trouQufuMDkge2CMVylxNJcTyTzOXkkYu7HqSepr0LSbl/F3ge+0262y31gqvb7Rl2Crx9SSCD/AL30rj/tF58q+Hq/FrKn5W3j80vvuweE/st0q1N+7tPzvs/k39wY4pQaKToa85oqSeKSCZ4JkKSRsVdT1BHUVHXxbTTsz6NO+qFooooooopDCiiilpabRQAUUUUtFLRQAUUUUlLSUUAFFFFBpKdSGgAooopKKKKACiiiiiiigAoooorsPhp8RPEPgPUfP0qcS2kjA3FlKSYpffH8LY/iH45HFcfRVRk4u8Wc+KwlHF0pUa8VKL3TCmTRJKu11z6HuKfRX3X8M/iL4d8e6aJtLn8m+RN1zYykebF2J/2lyRhhxyM4PFdga/PDSNSv9J1GDUdMu5rS7gbdFNE21lP1/T36V9P/AAd+O9hrvk6N4weHT9UOEjvPuwXB/wBrtG3/AI6ecY4Fexhscp+7PRn4jxRwBWwHNiMBedPqvtR/zX4rr3Mue3eE+q+o/wA8VFWyQCCCMg9RVK5tMZaHp3X/AD1r2+iiivQR+alOlFIQQSCMEdaWilFJSjpVIljqKKKKKO1FMQUUUUUnalPSg0IApwpo604UUhpaSqQmLRRRRRRRTEFA60UooooopoQtC9KKWvNfi18INA8cRyX0AXTNc2/Ldxp8sxHQSr/F6buo46gYr5P8ceENe8G6u2m69YtBJz5Uq/NFMo/iRu45HuOhAPFffVZfibQNH8S6TJpWuWEV7aSdUccqezKRyp9xg1xYrAQre9HRn3vDHHeLyi1DEXqUe3WP+F/o9O1iWKYpwcsvarSsrDKnIqhTo2ZDuX/9dfnzRXsHxe+CGseFPO1bQPO1bRVBd8Lme2HfeB95QP4h75AAyfH6+fq0Z0pcs0fvGWZrhM0oKvhZqUfxXk10ZeoqOKVX46N6VJRRRRWZ6IUUUUUUUUAFFFFFSQSywTJNDI8UsbBkdGIZSOhBHQ1HRQ9QCiiivpf4KftKXNl5Gh/ENnurUAJHqyKWlT085R98f7Q+bjkMTkfVOl6hY6pYQ6hpt5BeWk67opoJA6OPUEcGvy/rvPhJ8UPFfw91RDot159hLIPP06ckwS54yB/C3T5hzwM5HFfnnEPAtHF3r4G0J/y/Zfp2f4em56OHx8oe7U1Rg6x4dhuMzWWIZMf6vHyH6en/ANauTuYJbWZoJ4yki9Qf0/D6V6VVXUtPtdQhEdzHnbyrDhlPsa77xteNqXxX8TXztvA1GWNSDxtQ7F/RRXl/iWTzdVfnPz12OkzPKl3fTMXklLyMx6ksSc/rXCXzeZqDN15Jr9Kw9BYfDwor7KS+5WPPqyvr3MLVhLBoMFvIR5gQLwO/b8q3tPTy7OJPRRWHro3TWltkn51Bz3xXRRjbGB6Cq2rNtijT2zVvwrHl1PvWfrLfvgvoK3fCMXCnHpVPWZEegq1FdnEZqZOlVdRbER+ldjdfu9DftvZV/r/SsM1s6022wt4/7zFvyH/16xjWWIfvHV0OWnPmauoz91WP9P61cSqVt8+oTv6ADP1P/wBarq0w01qcaY1YgSoKlWo0FSimOahfvUjc1E/9apGUhwqQUxaeKjY8GopOtSN0qJ+tUjCQ9aeKYtPFNNRnr+FPbpUZ71SMmPFOWm04Uxqa3Q049aY3SmiGOp1NFOptIaWmmgEFFFKKSo5/9S/+6akNRz/6l/8AdNJlrcWlXqPrSUq9R9a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XuPwmhEXgm0bbgyySOc9/mI/oK8Or1v4d+NNHXS7TR7w/YpoUCK8h/dv757H6/nX1fCFehQxzlWkleNlfvdHznE9GtVwajSi3rd27WYU1utOpCK9CopAQwDKcg9D60tfrB+aDaKKKKKKKACiiiiiiigAooooooooAKKKKKKKKACiiiiiiigAooooooooAKKKKKdF/rF+optOi/1i/UUPYQUUUVuUUUV5x5gUUUUUUUUAFFFFFFFFABRRRRRRRQAUUUUUUUUAFFFFFFFFABRRRRRRRQAUUUUUUUyWSOGMySuqJ3ZjgCk3YqMZSajFXbCiilrH8WIv2eCU/eDlRz6jJ/9BrnK19c1SG8iWGFCUDBt7DGeD0HbrWRX53n1alWxblSldWX3n9geFeX47L+H40cbSdOXNJpPfldndrda30ev3gvWnU1adRRUV3dW9nA091MkMa9Wc4/D61xHiDxyzboNHTaOnnyDn/gI7fU/lXhSqKO59nmWc4TLY3ry16Jbv5f56BRQaaT6V1et61p+kRbryb94R8sS8u34enueK838SeJr7WG8tiILXPEKHg/U9/5e1YtxPLPK0s0jSSMcsznLH6mq5Ncs6rkfl+ccT4rMr04+5T7Lr6v9NhxOKaTmilApxamE0UlYnzaQgFOF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RRigAooopKKWgUAFFFFJRS/560UAFFFFJS4oooAKKKKMUYoooAKKKKMUYoooAKKKKMUYoooAKKKKMUYoooAKKKKMUYoooAKKKKMUYoooAKKKKMUYoooAKKKKMUYoooAKKKKMUYoooAKKKKMUYoooAKKKKMUYoooAKKKKMUYoooAKKKKMUYoooAKKKKMUYoooAKKKKMUYoooAKKKKMUlLRQAUUUUYpKWkoAKKKKKKWjigAooopKKXijFABRRRSUUtH4UAFFFFJS4o/CigAooooxSUUUAFFFFFFLR+FABRRRSUUtGKACiiikopaBQAUUUUCiiigAooopKWigUAFFFFH4UlLRQAUUUUUUfhRQAUUUUcUUc0fhQAUUUUlLR+dFABRRRRRR+dGKACiiigUZpQD6UbfagAo4opKKdmkAPpS4PpQJhRRRQM04E0n4flS7T6GmiRKOKKKBntTs03a3pTwp9DQJiUUUUdKXdSYNLt9jTJDFJxS0lKGpwY0g3elLtagliUYoopcmnA03a3pT1HtTJYlFBopQR604UgHtmnBe200EMTFJS5pDTlJqxC8kUiyRsUdTkMpwR7g9qgC5NTRp/s0nsJeQhpO9KaaxrvPDPxY8eaGEWHW5byFesN6BMD7ZPzAewIr1Lwz+0PbOFj8RaBJEf4prKQMCf8AcbBA/wCBGvniND6cVNGvtXz+P4ayvG3dSkk+60f4b/O56eGzLFUfhm7eepFLDDIcyRqx7nGCfxFVJdPjP+rkYHHRuefrV0mmMfevsjTfil4DvrCa8j8R2kKwxmSRLgmJwAMkBWALH2XOe1fI3xg+Iuq/EDXjNcybdNtZJFsIFTZtQuSGYZOXK7QTnHHHvyur3q3DCKLIjQnnP3ves+uXJuFMHlVeVam3J9L20729TrxOZVcTBRlp6dTNaxuA6qqhwxwCp/X1xW9a28Vum2NcE/ePc0ltCUyzfeI6elTUUUUV9QeeFFFFFFFFABRRRRRRRQAUUUUUUUUAFFFFFFFFABRRRRRRRQAUUUUUUUUAFFFFFFFFABRRRRRRRQAUUUUUUV0ngLw9NrerRu0atZQSKbjd3HJC++cY/GunB4Sri60aNJXlL+vw6mOIrww9KVWo7JBRRQelXPA/g261i4iur+CSLTSN27dtaT0xweMj246V6ppWj6Xpa40+xhtyQFLKvzEehbqavKFVQqgBQAAAOntS1+z5TkWGyymlBXl1k0r/APAXkfmeY5tXx07ydo9lt8+7Amm5opKKbIqSRmORVdGGGVhkEdwfWnUV7J5YUtJRXF+KvAem3ttNPpdutte4BRVfbGx9COccemOfxrya8tp7S5ktrmJopY2KujDBBr6NrP1TTrW4xcNaQPPHyrmMFh9D+A/Kvk834Rw+Pmp0Wqcuumj+Wmp9LlfENXDL2db3l011X/AHA0tMpQa8JsNK1K+P+iWU8o/vBflH49K3tN8EapNhrvyrdf7pk+b9ARXpVFXg+AcDSs605TfyS+7V/iejW4grz0hFL8f6+4dRSUVz1j4P0O2Ub7Z7hxzulcn9BgEfhW1bWttarttreGEYx8iBePwqeszU9e0nTlb7TeRb1PMaHc+foOn44r6iGHy/LIc8YxprvovxPKdXEYqXK25P7wooorTqte3tpYxiS7uYoFzxvYDJ9vWuD17xtPdRCLTEktBk7pCVLEenTj8DXKXNxPdTGa4meaQ9WdiTXymZ8eYWg3DCR5332X+b/D1PWwuQVZrmrPl8uoUUtFd5rvjeCMNHpQ81wMeY8fy9e3I7Z7Vxmo6tqWoMTeXksoJzs3YT/vkcVRor89zPiDHZlL99O0f5VdL7v8z6LC5fQwy9yOvd7hiiiiiiiivEO0KKKK1PDWj3OtapHaW8bOoKmYggbE3AE8/Wuj+KOs+ZfDQbJwtjaKisijgOoPGfQAgfUVqeEJIPCfgqTV70Bbi/JMCgfMwCkoD6A4Jz/tCvN5pHmleWRi7uxZmPUk9TX02JtluWxoxf7ytrLyj0Xzvc8WjfG4yVSS9ynpHzfV/K1gpBQeTS0ytvwRqv9j+JLW6aQpCzeXMe2xuufpwfwrEorwMNiJ4atGtDeLT+49WtSjWpypy2asFB6UUV2nxUsI11K31uzUG01CINvXoXx19srtP51xdei+CFh8S+D7nw7cyDz7aQSwl+dqZ7f+PD/gQrgLy3mtLqW1nTZLE5R1PYg817Ge0FOUMfTXuVdfSX2l9+p5+V1eVSws371PT1XR/cAopDwc0tQ0UUV4B6oUUUUUUUUAFFFFLS02lFABRRRRRSmk60AFFFFApaSjtQAUUUUlFOptABRRRRRRRQAUUUUUUUUAFFFFFFFFABRRRXsPwe+N2q+ExFpPiATarogwqHdme1H+wT95cfwnpxgjGD9U+Hdb0nxDpUOqaLfQ3tnKPlkjOcH0I6qw7ggEd6/PWun+H3jjxB4H1X7fod2VV8Ce2ky0M4HZl/PBGCMnB5Nd+Gxsqfuz1R+d8UcBYfMubEYO0Kvb7MvXs/NfNdSC4t1lywwHx19frVGWNo22sMGtWmyIsi7WGRX3nS1wfwq+KHh7x9aeXayCy1VFzNYSuN49WQ/wAa+45HcDIz3le3CcZrmi9D8Lx2BxGBrOhiIOMl0f8AW3mZdFTXFu0WWBymevcVDRRRRVnIFFFFHejvRQKaABTx0pop1FJSnpSU0JhRRRRRRRTEFKKSlFFFFFNCFpaQdaWiiiiqEwpRSUoorxj4vfAvSfEgn1fwuIdK1c/O8IGLe5PuB9xj6jg9xklq9noqKtGFWPLNHpZVm+Myquq+Fnyv8GuzXVf0hamimI4fn3qGivz28QaJq3h/VZdL1qwmsbyI/NHKuDj1B6EHsRwazq+9/Hngrw9420s2Gu2Ql2g+TcR4WaAnujdvocg4GQa+TPiv8JvEPgSZ7plOo6MW+S+iQ/JzgCRf4Dz9D2OeB8/isvnR96OsT974Y46wec2o1v3dbt0l/hf6PXtcvAgjI5FFVI3ZDx07irMciv06+led0UUV5590OooooooooAKKKKKt6Qu/U7f/AGXDf988/wBKqVqeGY9+pbv7iE/nhf61UFeSAKbJ9w+4xTqZMcJ+Nehwf6P4dlfp8uK4ZPnvGPvXba23k+HQvTca4m0/1jv6ZNdj3QpnPXP7/wAR26dduW/p/WuiPSud0z994hmfrsTH510TdBWdqbb7pvc12HhOL5V4rjG/eXoH+1XoHhWL5ErKGshwWoq9KztXfbE1aXasXXn2xN9Kv+IW/fQx9ljz+JJ/+tWS1aGuPu1KX0XCj8B/jWea56rvNnSYmm8+c/q5x9AKvJVTTBts0Ld8n8zVxBTTTGp7VG3SoJZKlSLUaVKtRtUL1K9Qv1qkYyHLTxTVp4pjdqhapXOD9KiNUjGQ5f61ItMWnrTW6VGen409qjb+lUZMcKcKQU4Uw96a1OprdafQgcOtLSLS009KaacaaaGNBSikpRSGo5/9S/8AumpDUc/+pf8A3TSZS3FpV6j60lKvUfWsuiiiszq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dD4a8Xa1oW2O3uPOtgf8Aj3m+ZB9O6/hXpvhv4gaHqoWO6k/s+5PVJm+Qn2bp+eK8Ror3st4jxuAtGMuaPZ/p1X5eR4+PyPCY28pK0u6/XuBFNK06ivpwEMAynIPQ+tLXz5oHifWtEIFjev5PeGT5oz+B6fhg16DoXxP0+cCPV7V7STvLEN8Z4646j9a+8y/i3A4m0aj9nLz2+/8AzsfGY3hnF4fWn768t/u/yuMop5pCtehUVV07UbDUofOsLyC5TuY3Bx9R2q1X08JxnHmi7o+enCUHyyVmNooNFFFFFUSFFFFFFFFABRRRRRRRQAUUUUUUUUAFFFFFOi/1i/UU2nRf6xfqKHsIKKKK3KKKK848wKKKKKKKKACiiiiiiigAooooooooAKKKKKKKKACiiiiiiqt5qFnakrNOobj5Byw/AVE5xguaTsjfDYWviqipUIOcnskm2/kgoooq1TJZI4oy8sixoOrMcD8zWBeeIJG+W0h8sf3n5P5DgfrWRcTTXEnmTSNI3Ysen09K8DGcR4ajpS99/h9/+R+rcPeDucZhapjmqEPPWb/7dWi+bTXZhRTsUuBW9fa9Gny2ieYf77cD8utYVzcz3T77iVnI6Z6D6DtWRqmu6VpuVu7yNZB/yzX5n/IdPxrkdX8fTSBo9MthCOglmwW/75HA/WvkMfnNfFaVJWXZbf16n7HleR8L8Hq9NKVVfafvT/yj8uUQCloJpN1d3dXNvawma5mjhjHVnbArj9c8dQRho9Jh85v+esgwv4L1P44rhb6/u76bzry4knf1ds4+np9Kplq8aVdvY5My40xNe8MKuRd93/kvx9RaQt6UlKBV/UtTvNRm829uHmbtu6L9B0H4VQJppNJWDZ8dOc6knObu31e4lAFOxRSk0lFFIk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JT0RpHCIpZj0AGSataXYTX9wsUfyr/E5BwBXXafo9jZlXWLzJR/G/PPt2FfVcP8J4zOf3kbRpp6t/our/DzAKKRmCjJqFpGPsK5yz8P6hccyKsCer9fyrTg8LwAfvrqRj/sKB/PNdBRX6pguAsnwyXPBzfeTf5KyHYlaRR3z9KYZfRajorJTw7pi9Ukf6uf6U/+wNL/AOfc/wDfxv8AGtOivajw5lMVZYaH/gKf6BYf5rego81vamUVmf2Dpf8Az7/+RG/xpP7A0v8A59z/AN9t/jWpRVf6vZV/0DQ/8Aj/AJBYf5re1Hmt7Uyisv8AsDS/+fc/99t/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H9gaV/z7n/v43+NalFH+r2Vf9A0P/AI/wCQWH+a3tR5re1MorL/ALA0r/n3P/fxv8aP7A0r/n3P/fxv8a1KKP8AV7Kv+gaH/gEf8gsP81vajzW9qZRWX/YGlf8APuf+/jf40f2BpX/Puf8Av43+NalFH+r2Vf8AQND/AMAj/kFh/mt7Uea3tTKKy/7A0r/n3P8A38b/ABo/sDSv+fc/9/G/xrUoo/1eyr/oGh/4BH/ILD/Nb2o81vamUVl/2BpX/Puf+/jf40f2BpX/AD7n/v43+NalFH+r2Vf9A0P/AACP+QWH+a3tR5re1MorL/sDSv8An3P/AH8b/Gj+wNK/59z/AN/G/wAa1KKP9Xsq/wCgaH/gEf8AILD/ADW9qPNb2plFZf8AYGlf8+5/7+N/jR/YGlf8+5/7+N/jWpRR/q9lX/QND/wCP+QWH+a3tR5re1MorL/sDSv+fc/9/G/xo/sDSv8An3P/AH8b/GtSij/V7Kv+gaH/AIBH/ILD/Nb2o81vamUVl/2BpX/Puf8Av43+NL/YGlf8+5/7+N/jWnRS/wBXsq/6Bof+AR/yCw/zW9qPNb2plFZn9gaV/wA+5/7+N/jR/YGlf8+5/wC/jf41p0Uf6vZV/wBA0P8AwCP+QWH+a3tR5re1MorM/sDSv+fc/wDfxv8AGj+wNK/59z/38b/GtOij/V7Kv+gaH/gEf8gsP81vajzW9qZRWZ/YGl/8+5/7+N/jR/YGl/8APuf+/jf41p0Uf6vZV/0DQ/8AAI/5BYf5re1Hmt7Uyisz+wNL/wCfc/8Afxv8aP8AhH9K/wCfc/8Afxv8a06KP9Xsq/6Bof8AgEf8gsP81vajzW9qZRWZ/YGl/wDPuf8Av43+NH/CP6V/z7n/AL+N/jWnRT/1eyr/AKBof+AR/wAgsP8ANb2o81vamUVmf2BpX/Puf+/jf40f2BpX/Puf+/jf41p0Uv8AV7Kv+gaH/gEf8gsP81vajzW9qZRWZ/YGl/8APuf+/jf40f2Bpf8Az7n/AL+N/jWnRR/q9lX/AEDQ/wDAI/5BYf5re1Hmt7Uyisv/AIR/Sv8An3P/AH8b/Gl/sDS/+fc/9/G/xrTop/6vZV/0DQ/8Aj/kFh/mt7Uea3tTKKzP7A0v/n3P/fxv8aP7A0v/AJ9z/wB/G/xrToo/1eyr/oGh/wCAR/yCw/zW9qPNb2plFZn9gaV/z7f+RG/xo/sDSv8An2/8iN/jWnRR/q9lX/QND/wCP+QD/Nb2o81vamUVmf2BpX/Psf8Av43+NH9gaV/z7n/v43+NadFH+r2Vf9A0P/AI/wCQD/Nb2o81vamUVmf2BpX/AD7n/v43+NH9gaV/z7/+RG/xrToo/wBXsq/6Bof+AR/yCw/zW9qPNb2plFZn9gaV/wA+/wD5Eb/Gj+wNL/59v/Ijf41p0Uf6vZV/0DQ/8Aj/AJAP81vajzW9qZRWZ/YGlf8APt/5Eb/Gj+wNL/59/wDyI3+NadFL/V7Kv+gaH/gEf8gH+Y3tR5je1MorN/sLS/8An3/8iN/jR/YOl/8APv8A+RG/xrSoo/1eyr/oGh/4BH/ILD/Mb2o8xvamUVm/2Fpf/Pt/4+3+NL/YWl/8+/8A4+3+NaNFH+r2Vf8AQND/AMAj/kFkP8xvak8w+gptFZ39h6Z/z7/+Pt/jR/Yemf8APv8A+Pt/jWjRR/q9lX/QND/wCP8AkFkO8w+go8w+gptFZ39h6Z/z7n/v43+NL/Yum/8APD/x8/41oUU/9Xsq/wCgaH/gEf8AILId5h9BRvPoKbRWeNF03/n3/wDH2/xpf7F03/n3/wDH2/xq/RS/1eyr/oGh/wCAR/yFyrsO3n0FG8+gptFUP7G03/n3/wDH2/xo/sfTv+fcf99N/jV+ij/V7Kv+gaH/AIBH/IOVdh28+go3ewptFUBo+nf88P8Ax9v8acNH0/8A54H/AL7P+NXhS0f6v5V/0DQ/8Bj/AJByx7C7vYUbv9kUlFURpGn/APPD/wAfb/GlGk2P/PD/AMfNX6KX+r+Vf9A0P/AY/wCQ+SPYXd/sik3f7IopDVIaXY/88f8Ax408abZ/88v/AB41bFOFJ8P5V/0DQ/8AAY/5AoR7C5H90frSfL/dH60lFVBp9p/zyP8A30ayfEt1Z2MDWsce6eSM/wARwoPHP61vTyJDC80hwqKWP4DNec6leSX15Jcy9WPA/ujsK+I42WWZXhVSoYeCqT2fJHRdXtv0X/ACyWwYX+4P1qSGJSQ20DHTrTFBY4FWVG0ACq1FFFfj4haKKKKKKKACiiiiiiigAooooooooAKKKKKKKKACiiiiiiigAooooooooAKKKKKKKKACiiiiiiigAooooooooAKKKKK9l+E9n9m8IxzHO65leTB7YO3/ANl/WvNNB8N6hq4LxKIYhj95KrAMP9njmvZvC1iNN8P2liJfN8pSN+MZOSenbrX6DwXlWIhXeLqQtDlaT82189rnyfFGLpvDqjGWt1f7mFI3Wlpp61p0UUV+knwolFFFFFFFABRRRRSHBBFLRQAUUUVhX3l2hczSLGiDLMxAAHqT0rnNV8YaPYsY45Wu5OciEAqPT5un5ZrB+KOr3x8S3WnJdSJbRqgKKcA5QE5x16964uvhM843q0KssPhI2cXZt91vZX/P7j7vLckjVoxq1nuk7LzHUtIOlLXS6t4z1S8DxwrFbQsMbQoZiPcn+gFc0etJRX57jcxxWPnz4ibk/Pp6LZfI+loYelQjy042CiiiiiiiuI2CiiiiiiigAoooorc8F6C/iDV/sm5o4UQvK4HKjt+uP1rDr0bQifBvgqTWJLcHUL2YIiSAqVUE8EHnoGPHqtezkmDp4jE89f8AhwXNL0XT5s87M8ROjR5aXxydo+r/AMtwoNFJ1NZHxP1SK61iLS7XH2XTk8lcHPzcbufbAH4GuQqWWSW4neaVi8kjFnY9STyTQI/euLMMZLGYmdeX2n9y6L5LQ6MJh44ajGkun9P8RRRRRUVFTeWtIY/Q1xnRcKKKK0PC+sTaFq6ahFGJSqsrITwwI/xwfwro/iXpf2iaLxNp6tLZXkKvI/8AcPCjPpnIGPUGuIIwcV6V8PLqHXPC934Zv3X5RthYkZ2tlhgd9pXP5V9NkcljqU8sqP4veh5TS/Jrf8NWeNma+qzjjYLbSXnF/wCTCgUUh65rzSipr23ktLya1mGJIZGRvqDg1DXzcouLcXuj2U01dC0UUUUUUVIwooooooooAKKKKUUUUpoAKKKKSiiigAooopaQ0Cg0AFFFFJRRRQAUUUUUUUUAFFFFFFFFABRRRRRRRQAUUUVPZXVzZXcV3Z3EtvcwsHilico6MOhBHINfSfwe+PlveCHRfHUkdtc8LFqYAWOT2lA4Q/7Q+X124yfmWit6OInRd4niZ5w/gs6o+zxMdVtJbr0f6bBVW4terQjn+7mrVFfoyjK6K6MGVhkEHII9adXxp8IfjFrfgh49OvvM1TQt2DbM3zwDuYmPT12Hg/7JJNfWXhHxNonizR01XQb6O7t24YA4eNv7rr1VvY/XpXu4fFQrLTfsfz/xHwpjcjqXqLmpvaS29H2fl9zZlEEHacgikrRnhWUc8N6iqMsbxNtYD2561s0Ck7UvaupHy40U6kWloNJSmkqhMKKKKKKKKCWFOptOooooqkAClpBS0UUUVQmFKKSnUUUUUxBRRRRTJ4op4JIJ40likUq6OoKspGCCD1FPooGm07oUUo474pBRXz18XvgBHcGbWPAipFLy0mls2FY9zEx+6f8AZPHoRwK+cb21urG7ls723mtrmFikkUyFHRh1BB5Br9E64b4o/DHw549tC17ELPVEXEOoQoPMX0Dj+NfY9OcEZNeVi8sjP3qWj7H6lwv4jVsJbD5lecOkt5L1/mX4+uxPHNnh+PepqpVJFIynHUelfD1Fdb8R/h/4i8Cal9m1i23W0h/0e8iy0M30PZvVTg/hgnkq8GcJQfLJWZ+24XFUcXSjWoSUovZos0UisrD5TS0V0HgyINcyP3BVfwOSf5Cufrr/AALDuRW7mRj+GAP8aukveOgKgvG2xH6Gp6pas+y2c/7NbvjSTy9PgiB7ZrkIPltZH9q6Px7L+/WMfwrjFc3Mdmnt710y3Jn8RmeGF3XN5N6vtrePWsjwomNO8w/xuW/WtcferPs13Xy16Z4Yj+VK850Rd95+VenaKPJtHk6bELfkKzo9zSG4rfdNc34lkxC9dHKfkNcn4hbfIkeeGcL+tZN4/mXUsnXc5P61AacaYa473dzcW2Xy4I09EH6CrCVGtSJTTUbdKkNRNQSyVOlSLTF6VIKjeon61I1RHrVGMh4pwpq09etRueM1EakfpUdWjCQ8U9aYKeKZJTHpzc0x+9MzY4U4U0U4U3tTD1p5plMgcvSlpF6UtIaZTjTaCkFOptOo71Hcf6l/90/yqQVHcf6l/wDdNJlIKVeo+tJSjqKy6KKKzOkl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UttcT20wmt5pIZF6PGxVh+IrrNI+IviGxwlxJFfxjAxMuGA9mGP1zXHUV14XH4nCO9Cbj6P9NjmxGDoYlWrQT9QpMClor2LSvidotxhb+3uLJ+5x5iD8Rz+ldVpmuaRqQH2DUradiB8iuNw+oPIr5zor6fC8a4ynpWipr7n+Gn4Hz+J4TwlTWlJx/Ffjr+I3bSYNPor6dor540/xJr2n4+y6tdoB0UyFlH4HIrobH4meIYAq3CWd0B1Lx7WP/fJA/SvoMPxrgp/xIyi/vX+f4HiVuEsXD+HJS/D+vvGUU+k2ivZqK81svitCTi80eRB6wzBv0IH8617T4leG5x+9N3bc/8ALSHP4/KTXr0eIssq/DWXz0/Ox5dXIswp70n8tfyG0U7bSba7OiuetvGvhe4HyaxCv/XRWT/0ICrsfiPw+/3db07PGAblB/Wu+GYYWavGrF/NHHPA4mHxU5L5MSilwaStSnRf6xfqKpx6hYSNtjvrZz6LKpqeK5t/MX/SIuo/jFbqpCS0ZhKlNboKKMGjBroaKi+02/8Az8Rf99ioJNU02LPmajaJg87plGP1rgclFXbPMjSnN2jFsKKWirlFZp17ReB/a1kx9FmUn9KYfEWj4OL5Dj2P+FYSxmHiryqJfNHoYfJMyxL5aOHnJ+UJP8kJRS0CtWiucm8ZaHErFrlFAPVpUUH/AMerPuPH2lrGfLvNPRs9Tchx+QxXHUzvAU96q+Wv5Ht4bgPP8Rth+X/FKMP/AEpr/MSilxRj3rs6CccnpXm138SNODHGqKuB92KBiD+JH9awrz4haa3ykX91tOQWxj9Wz+leZW4rwkP4ab/D/P8AI+kwnhdWbTxmNpU15Nzl9ysv/JhKKdxRkV6zcapYQ4DXKkknhPm6euOn41m3PiEYxbW5zj70h6H6Dr+YryK6+IUpVha6ain+FpJS36AD+dZN54116c/JPFbj0ijHP/fWTXiYjizET0ppR/F/jp+B9ZgeCuEMBaWIqVMRLt8Mfu0f/kzEowaXPtSc17Dd6rezg+ZOY064T5QP6/nXO33iPRLEbZdQhJHG2L5yPbC5x+NeTXmoXt4f9Ku55+43yE1TLV4GIzCtXd6km/Vn2GH4kwuW0/ZZXhIUl6b+trX+bYuKOBSUYr0PUviBCoK6fYuxx9+c4wfoM5/MVzOqeKNZv8rLePFGT9yH5APbjk/iTWDupM1xyqSfU8nGZ/mOM0qVXbstF+G/zFJpOaXFLinlqaWpKSszx7DcUuKWilzSUUUDD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S0LTG1GdgxZIU+8wHU+n5VTtLaa6nWGFdzkHFd5p1qtlZR26gfKvzEfxN3Nfa8GcN/2tiXVrr91Dfzfa/4v/gggpHYKKU8Dmq7tuYmpbaGK3hWGFAiL0Ap9FFfvVOnGnFQgrJbJFCMSxyaKKKKKKKs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gCiiilpRSU6kCCiiiiiilFJjCm0ppKUUtFVdTvotPtDcSgkZACjqSawr16eHpyq1XaMVdvyAKKKci7mxXN+Nb5nuksY3+SMbnwerHsfw/nXN1JPI00zyyElnYsSfU1HX8151mc8zxtTEy+09F2XRfd+JBLAuF3dzUlFFFFFFeWAUUUUUUUUAFFFFFFFFABRRRRRRRQAUUUUUUUUAFFFFFFFFABRRRRRRRQAUUUUUUVasNPvb5ylnayzkddi5A+p7VdOlOrJQgm2+i1FKSirydkFFFFVadGjyOEjVnYngKMk12WjeBbp8S6lNHCOD5QG4ke5BAH6122n6bYaegWztIYQB1VRuP1PU9K+yyvgfG4tc+Ifs4+er+7p8/uPFxWeUKOlP3n+H3hRRSV5/oPg2+vJA+oLLZw4B6Dc3tjPH4iuz0nw3pGmuJIbYSS54kl+Yj6dh9a2KK/Rcr4Zy/LknCHNJfalq/8l8j5zFZpiMTe8rLshaSiik6cDpWppT7oCvdTWNc3VraruubiGEH++4X+dZEvjXRLGYFLiS4KnlYUyD9CcA16ONx2Ew0f39SMfVo4fqdbExtTi38gpDS0V3dFVdL1Cz1Ozju7KZZYnAbg8j2I7dDVqohOM4qUXdM8aUZQk4yVmhtFKaSiiiiqEFFFFFQ3txHaWc1zKQEhjZ2JPQAZP8AKpq82+KHim0uLN9F0+dnk83Fyy/dwP4c9+f/AEHFebmuZUsuw0q03r0Xd9Ed2XYKeNrxpxWnV9kFKKSnAV59qV7PqF7JeXLBpZMbj9AB/Sq1FFfhVScqknOTu3qz9XjFRSitkLRRRRRRRUDCiiiiiiigAooooooooAKKKK6P4eaSureJoI5Yy9vB++l44wOgP1OBVz4ma0usa6ILeZZbO2QCNkOQzMAWP8h+FbP2VvBvgK6aZwmo6kVVNvDKCvIP+78/I7mvPYxhfevpswcstwEMDa05+9P/ANtj+p4mF5cZipYq/ux92P6v9APSkHSjqaWlAwMUuKv+HNKuNd1+w0a1eKOe9uY7aN5Wwis7hQT3xkjPU192eDvCOi+GfB0Hhe1sraaz8jy7zdCMXjsuJHkU5zu9CTgYXoBXh4XBzxDdtEjj4h4moZJGHPHmlLotNOrCimyuI4mkIJCgnAGSa5+RpZpGmd2WQnKYb7noB/nmvgSivpGL9nKVfiQLuS905vCQuzcfZ90nn+SCGFvjr/sb9/QFuuFr1D4p/DfRfGHg2bR7LT9M06+iUNp1wtuEWBh/B8gBCMBtPUDg4JArSGXVpRk7Wt+JxYjjfLKValTjLmU92to37/quh0VFZE+qSGyMccbrdEbdxHyqf72eh9cfhVezlktZVcyTSrjEgZyxI9Rknp7V8OkZ64NS6Xez6ZqcF9bNiWFwy+/qPoRkVf8AFWh3nhzxHf6HfvA9zZTNDI0L70JHcH0+uD6gHisqQZX6VxwnOlNSi7NP7mj66LhWh3jJfemb9FNicSRLIuQGAIyMGnV3XxO0eGaCPxRYktFciMyBR8vIOG9uiivP69E+HWp22paJP4Svslpkk8ln5UDAO0DrkHc34Vwd/aXFjdy2tzGY5Y2KsCO4OOPUcGvoc+p066p4+itKnxW6T6/fe55uVTnS5sJUesNvOPQQUtIeuaWq9FFFfOHsBRRRRRRRQAUUUUUopKKACiiilopaQUAFFFFFLSUCgAooooNJSmkoAKKKKKKKKACiiiiiiigAooooooooAKKKKKKKKACiiiitzwZ4r13whrCapoN89tMMCROscq/3XXow/UdQQeaw6KcZOLujKtRp16bp1YqUXunqmFI6q67WAIpaK+0PhF8XtD8dRJY3BTTNdA+a0d/lmx1MTH73HO3qOeoGa9Lr854pJIZUlidkkQhlZTgqR0IPY19CfB34+SQeTovjqRpYuEi1QDLL6CUD73++OfUHk17OFzBS92pv3Pxjinw7nQ5sTli5o9YdV/h7ry39SlNbsnK5Zf1FQ1p1Xntg2Wjwpx0xwa+kz1oqK0uLe7tYrq1njnglUPHLG4ZXU8ggjgg+tS16qPydpp2ZUooKlThuCOxooooopksB1paBRRRRRVIBV6UtFFFFFFUhMUdaWkFLRRRRTEFFFFFFFFACjpRRRRRRRVIkKKKKqavpthq+nTadqlnDeWk67ZIZV3Kw/wA9+1fMvxe+Al/pBm1jwWs2o6fks9gfmngHX5O8i+33hx97k19S0Vz4jC066tJfM+gyHiXHZHV58PL3XvF7P/J+a1+QqkqcqcGrEcobg8H+dVxS1+cx4Nd/4FhxDbg9QmfzJb+Rr6H+LvwY0PxoJdS03ytJ10gkzqv7q4PX96o75/jHPPO7AFeF+FYPs6shKnyV2ZB4O0Yz+leDPBzw8/e26H9D8NcTYXP6LqUU1KNuaL6X212adnb8Ui3WP4kk8uylPsf5VoxyleG5FYniht0KRj+NwPzP/wBeue8Zy+Zqj/72KxtSO20RfWrmtyedqjn/AGzWfrLYCJ6LWU3oz6DqaWhR+TpcCeiCry9ajtl2W6L6KBUqVP4Yj3T7vevRF/daJM3cqF/M4rhvCUfzKa7jUz5ekIo/jcflg/8A1qmOkG/I3pkdycRmuS1E+ZqcS+hJ/Q4/WuqvmxEfpXJff1Vz/dQ/mSKxDTWpxphriNC4lSpUaVMgprVG9Pao3NMmRItPWminio24qInFPc1G3SrRix4py9aaKetRPTDT5O1RmqRhIetPFMWnimHrUbVIev4VGetMzYq0+mrTh2pGqOnN0ptUSOHSiiikNNpTSUikFOpBS0gqOf8A1L/7p/lUtRT/AOqf/dP8qTKW4Uo6ikpR94fUVmUUUVmdJL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lzRmkooAKMUUUuaXdTaKADFJilop26jNNooCwmKMUtFOzRuptFAWExRilop26jNNooATFGKWilzRmkooAMUY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PiQySLGvViAPxpxi5OyAKKKK6fwZalYZbxhjf8AIn0HX/PtXQ1V0m3FtptvD6ICfqeTVqv6W4cy9ZfllGhbW136vV/iMjnPRaip0hy5ptFFFFe2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kwCiiilFLRRSGFFFIaKcKaKfUsOolFFFFcf42vFmvIrWM5WJctg/wAR/wDrfzrp9TuhZafPc4yUX5R79B+tecyySSyGSRiznqTX5t4iZv7HDRwEN56v/Cnp97X4CYVPAu1cnqaijG5wKs0yiiivxokKKKKKKKKACiiiiiiigAooooooooAKKKKKKKKACiiiiiiigAooooopRycV0OieEdS1KBbgtFbwvjaztkkeoA/riuzBYDE46p7PDwcn5fr2Ma1enQjzVJWQUUUVzta+meHNY1Da0Nm6Rt0kk+VcevPX8K7nS/Bmj2iq1wrXkoPJkOF/BR2+ua6AeVbwcKscSDoq4AH0FfeZXwDN+/j52XaL1+btb7r+p4OKz+Pw4dXfdhRRmkrk9F8DwWs6T31yLgrgiJYxsJ9DnOR+VddFHHEgjijSNeyqAB+Vc7f+M9FtsrG81y4yNqRkAH33Y/rWHfePrpjiysoox6ysXP5DFfQ0s14fySDp0Jr/ALdvJv56/medPCZjjnzVE/np+AuaSilxXoDEAZPAFZd54g0Wz3CXUINw6qh3nP4Zrze+8S63eNmTUJYx/diOwD8qyXZnYszFmPUk5Jrxcf4gpaYOn85f5J/qduH4e61pfd/wRKKWivQr3x9YoCLSznlboDIQg+vGTXO6x4u1TUE8tSLVP+mLMpP1Oea52ivksbxVmmMi4zqWi+iSX/B/E9ehlWFou8Y6+eoUUUU+SR5HLyOzserMck/jTKKK+ebbd2eiFFFFavhnW7vQdSW8tcOMYeNmIVx6HH6elex+G/EVvrGni6EL25ztKsc87Qeo6jn2rwevUfh1/wAgA/8AXT/2Ra+94FxlaWJeFcvcs3bzPmuIsFRqUvbNe9tcDTSKdSGu9FxDj/Wr+dNe7t1B/eAn0FZFFfqvsInxn1WPcTFFLRXF+NvHVzM17o9jb/Z0VzE0xkO84ODjHA6e/H148+q/4h/5D+o/9fUv/oZqhX4DnOPr4zFSdaV+VtLyVz9Ky/CUcNRUaUbXs2AFLRRRRRRXlHcFFFFFFFFABRRRRRRRQAUUUUV03w80WXVPEFvPJGRZ2z+bLIV+U7cHbzx1I49M1zNeo3zL4M8BLaR4/tK6GHZf4WcHJz7BcD3ANe9kGDp1a0sRW/h0lzPz7L52PLzXEThTVGl8c9F+r+QUHpRSdT7VynxC8QR69qyNbqRb24aOMk8P8x+b2yMVg9ar1YYqcFQQDXlY3F1MZXlXq/FI7KGHhh6UaVPZCiiigUAkEEEgg5BFfbXwB8Tax4q+HFlf6xp88MkJNst07Ei7EYUeaNx3Ek5BPI3K3PYfHXhG10u+8T6bZ61cz29hPdRRzyQrlwjOoYj0O0nnB+hr770fTdP0bSrbSdJtI7OwtUEcEEY+VB/Mkkkknkkknk125TCfO5J6H514jYqhHD0qMoXm22n2XX79NArFv/IS8aOOUF8bigH3fx6D6VrzmUQv5IUybTt3dM44zXPRx7WMjHfK3LyN1J/p9KtV5p+0h4k1rw38ObiXR7GaQXbfZp72NyPsSsMb/lOQSflB6AkZ6gHooPiB4Xm8dv4JjvpDrSbsw+Q+3ITeRuxj7uT+BrV8WW2i3nhjUrfxFbxXGkG3drxJFJHlqNxbjkEYyCOQQCOa9mq/aU5KD1PzfAReBx1GpiqTcbqVmnqns138ujJKtaYqNdfOwDKMqp7/AP6v6iozayrb+cdu3GcZ5xUUYk85TCxWXPyn/Pb/AOtX59zyzTTSTzyPLLIxd3diWZickknnJPemHofxrb8dLoKeMdVj8MLMNHW5YWglJLBM+/OM5xu5xjPOaxT91j7V8hJWbR/R1KanCMkrXWxv0UyHzPJTzSC+BuIGOafTtKvJNP1K2vo+XglWQDOM4OcV33xOt4dY0ez8SaewliRBHNjGVVsFc+mCcY/2vrXm9dz8NrxNQgvfC1+WaC7iLRHqUYDt+ABHoV96+iyOvGtCpl1Tart5SW33uyPOzOk6coYyO8N/OL3+7cKQUtB9a4aitDX9LuNG1STT7kqZIwpJU8EEA/1rPrwatKdGbpzVmnZ+p6sJxqRU4u6YUUUUUUUVmWFFFFFFFFABRRRSiikpaACiiig0d6KKACiiilptL2oNABRRRSUUUUAFFFFFFFFABRRRRRRRQAUUUUUUUUAFFFFFFFFABRRRRRRRQAUUUV6D8KPipr/gG5EELfb9Hdsy2ErYAJ6tG38Dfoe4PBH1t4D8aeH/ABrpI1DQrwS7QPOt3ws0BPZ17fUZBxwTXwRWn4b13V/DmrRapol/NY3cfSSM9R/dYHhl45ByDXfhcdKj7stUfDcUcD4TOU61H3K3fpL/ABL9Vr6jJYlkHPXsfSqcsTRnnp2PrV+hgGGCMiv0HoryT4PfGrSfGHlaTrflaVrhwqrnENyT/wA8yejZ/gPqME849br3qVWNWPNF6H4FmeVYvK67oYqHLJfc/NPqjNFLU01uV+aPJHp3qFaKKKK2R54tFFFFFFFNEiilpB0paKKKKYBQKKUUUUUUAwoooooooqkSFFFFFFFFMBRS0gpaz/Et4dP8O6lfjrbWkso+qoT/AEr5M0j91pE0zcEoT+dfSPxsvDZfDDWnVtryRLCvvvdVP6E1823B+z+G37EjFeRmUvfij928J8NyYGvX/mlb/wABX/2wq9c4zjmsTWP3ur2sI5G/+Vba5zkfjWLH++8TL3CISfzrh5j5l8TVHWGzcEenFXbf5rpm96zbw+Zdn3avIqP3T9RidCOFFOXpSHpTh0rqvCUXC/hXTa+2IraP/ZLfy/wrH8KR/KlafiBs3wT+5Gq/1/rSqaU2dFPYo6o2IjXMWI3XFxJ6sAPwz/jXQa0+ImrA0wfuGfuzsf1x/Ss00w04001xll1KlQc1GgqVKY1RNUjVE9UiJEi09aYtSLUb1E3YVI9Rt2qkYSHCnrTRT1qJjk0xulONMaqMZD1pwpq06mHp9aYetPPSoz3qiGOFOHWkFOHWmtTac3WmmmSLRRRTTSGlNIaRSFFLSCloqKf/AFT/AO6f5VLUU3+qf/cP8qTKW4Uo+8PqKBQPvD61mUUUVmdJL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r2gx+Zq9qvX94G/Ln+lUhWn4X/wCQ5b/8C/8AQTXp5LTVTMcPB7OcV/5MgCkf7p+lLTZf9Wa7eiiiv6eKIKKKKKKKKY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UdaKUVIBRRRS0lFKOtJjCkNB6UlKKdSCl6fSpYIKKKOtc346uSlvBaK3+sJdx3wOn+fauRq5q9217fyTMxZdxCZ7LkkfzqnX84cS5p/aeZVMRH4dl6LT8d/mSya3HVvwqWkUbQBS0UUUV4IgooooooooAKKKKKKKKACiiiiiiigAoooooorodEtPDsdqtxrF6XkflIISxIHo2BwfxrrwWDli6nIpRj5ydl95lWrKlHmab9FdhRRRWDDFJNKscMbyOxwqouSfoK6vQfBV1csH1IyWseAdoALH268fiK7q+0x9M8LT3Oj2UVvcpD5ix7BkDgtn1YAHv1ryu98QaxeAifUJypPKodo/IYr6qvlWXZFOLx3NVk1dJaR+bbu/6ujx6GOr5jGX1dqKTtd6v7tgopO9LXoVvp/hzw9iRjbxSdQ8zhn/DP9Ko6v42srVtthGt4ectuZQPzXmvOCSTzzSUVuNa8KfssDSjSj5K7/JL8C4ZJTcuevNzf9fP8QoxRRXSXvjTW5yfKkitlPGI4wePqc1h3d7d3bFrq6mmJ673LVXor5nFZpjMX/Hqyl6t2+7Y9OlhaNH+HFIKKKKKKKK4DcKKKKKKKKACiiiiiiigAooooooooAKKKKK9R+HX/IAP/XT/ANkWvLq9R+HX/IAP/XT/ANkWvteBP+Rk/wDCzxc+/wB1+aCkNLSGukooor9lPiwooorxnxD/AMh/Uf8Ar6l/9DNUKv8AiH/kP6j/ANfUv/oZqhX8343/AHmp/if5n6TQ/hR9ELRRRRRRRXKahRRRRRRRQAUUUUUUUqqzHaoJPoBQAUUUV1fw20H+1tXW6nQta2kitIMcMcEgH2yBnrwaz/G2rPrHiO6uPMDQoxjgweNik4x9eT+Ndfq11F4U8BQ6On7nUr2Au4AywLEbs+nykgf7vtXmlfS5soYDCU8BD4n70/V7R+S6fM8bAOWKxE8VL4V7sfTq/mwPSgdKTvS0VPF80RXncp4A9O/9PzqClUlTlSQfUV80ew0FHeiink16joPx08caP4Q/4R6GW1mKRmKC9mRmuIV6AA5wdvbIOOPSvMvllUEMiydwTgH3Hao3VkOGUqfcVpTqzpN8jscWLy/C42KjiKakk7q/cKrvZwPN5pU56lexPvU/IPcilBB6EGrEWoX0OpLqUV5Ol8svnLcCQ+YJM537uu7POa7fxx8X/GnjDw/FoeqXVvHaDaZvs0Rja5I6eZyQeRnAAGe3Ax57TkR3ztUnHU+n1ojVnFOKejLrYHDVqkKtSCcobNrb0A8jB6VFFbwxOXRMH65qWkLAdTS5p0rFUCA9Rlh/L/PvS7hD02tJ+DAD+RqEkkknk1mdQtJ3pPveoX8jTqSrOmXk+n38F7bNtlhcOp/z2qtRVQnKElKLs0EoqScWtGFFFFeifEiO11rQLPxNYru2uYZSvOFycE9MYIx/wL6V53Xe/CPUYhd3WiXZVoblfMjjcZUuvX8cc/8AAa5fxTpjaRr15YlCiJITFk5yh5U578V9JndP65Qp5pD7fuyS6SX+a1/4c8fLZfV6s8DL7OsfOL/yegg9KWkNLWVRRRXzJ7IUUUUUUUUAFFFFFOFNpRQAUUUUd6WkPSg0AFFFFFLSdqWgAoooptFKaSgAooooooooAKKKKKKKKACiiiiiiigAooooooooAKKKKKKKKACiiiiiiigAoooor3P4O/He+0UwaL4yea/03IVL7l54B/td5FH/AH0B68CvDKK1o1p0Zc0WeXm2TYPN6DoYqF10fVPun0/q4VFLAr/Mvyt+hqWiv0Q0rULHVtOg1HTbqK7tJ13xTRNuVh7GrVfC/wAM/iL4i8Bah5ulz+dYyNuuLCUkxS9if9lsY+YegzkcV9cfDT4h+HvHmm+dpVx5V5GoNzZSnEsJ9f8AaXP8Q49cHivocLjYV9NmfgHE/BeMySTqx9+j/MunlJdPXZ/gUGVlOGBB96SrzorjDDNVZYmjPqPWuwoooruR8UNooooooopgFKKSlFFFFFCBhRRRRRRRVIkKKKKKKKKYDqKKK8r/AGl7vy/BdlYh8Pc36ZHqqqxP67a8K8Tv5OhRR9CxzXq/7TF0Jdb8P6aDzHHLOwz/AHiqj/0E14946k2wwxei5rwsdK9Z+R/Svh7h/YcP0n1lzP8AFpfgkL0Ut6dax9CHmazdzddoC/5/OtS4YLbu3fFZ/hNd0dxN/flP6cf0rlbThZH9jWZH+8vFH+1WmvyWMje2KoaWu+9HFebPoj7JG2e1PPSm/wAVK/3TXoXheP5Upuqv5mozn/bK/lxV/wANoFQE9AM1kSsWdnPUkmpru0UjqjsYPiGTbC30rO09dtpF2yuT+PP9am8SuSpVeSeKWNdqgdh0phphpxpjVzDZIlSp0qNKlXpTG6VE9SNUTGmjOTHrT1pop4qN+tRuev5U89aifpVIxkOFSCmL1p4qM0x+9Ppj1Rgx606minU1uKjpzGmmqRDHCnLTRTh0ph60hpT1ppoYkLRRRSGk70Ud6C0KKWiiiopv9U/+4f5VLUU3+qf/AHD/ACpMaFFA+8PrQKB94fWsyiiiszpJa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0vDH/Ictv8AgX/oJrNFaXhf/kO2/wDwL/0E162Qf8jXDf8AXyH/AK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KKQBRRRS0tJTqQIKSloooFFKvSkxiGkpTSU6qOvzi20e5k7lCg+p4/rV6uY8cXnypYAcnEhP8A30K8DiXMFgMsrVb62aXq9ED2CnxDLj25plTQLxu71ylFFFfzeQS0UUUUUUUAFFFFFFFFABRRRRRRRQAUUUUUUUUAFFFFFdj8MfD41TUG1C4JS2s3RgcDDuCGxzxjA5+orjq9G164bwj4NtNDgwby+R2umIyAGXDAe/IAx/dz3r3shoUvayxWIV6dJXfm3pFfN/keXmtSpyRoUX783ZeS6v7vzCg0UnU1DYeL0b4jPevIfsE3+irljhVyMPjtyAfoTWB450G40XWJi0eLSeVmt3GMEcHGO2N2Pwrnq9NubhPGfgKRVJGoaciyyDGFJAYfTlQT7Gu7D1nnOHrUaz/epucPP+aP6pfojlrU1l1anUpr3GlGXl/K/wBGGOKUUUnQ15lRRRXyZ7wtFFFFFFFABRRRRRRRQAUUUUUUUUAFFFFFFFFABRRRRRRRQAUUUUV6j8Ov+QAf+un/ALIteXV6j8Ov+QAf+un/ALItfa8Cf8jJ/wCFni59/uvzQUhpaQ10lFFFfsp8WFFFFeM+If8AkP6j/wBfUv8A6GaoVf8AEP8AyH9R/wCvqX/0M1Qr+b8b/vNT/E/zP0mh/Cj6IWiiiiiiiuU1CiiiiiiigAoooor1z4L/AA41TVI7bxV9osPsbCRIo2ZvM3g7PmG3GPvd89K8jr6s/Z4/5JNp/wD11n/9GtXLicxrZdyYijbmUla+pvRwlPGc1Gps10CuZ8R+NdL0PUjp91b3skoUMTEilQD06sK6avG/i3/yNsv/AFwj/ka4Xxh8G/GGua9PqC6hoiRMAsavcS5CgYH/ACz/AB49axv+FB+MP+gloP8A4ES//G6+kqK8PEZ/jMRVlVqNOUnd6dz1KOU4ajTVOC0Wm51o+Jug4H+ial26xx//ABdH/CzdB/589T/79x//ABdeQUV82/8ACg/GH/QS0H/wIl/+N0f8KD8Yf9BLQf8AwIl/+N19JUVj/bGJ7r7jT+zqJ6//AMLN0H/nz1P/AL9x/wDxdH/CzdB/589T/wC/cf8A8XXkFFfNv/Cg/GH/AEEtB/8AAiX/AON1JH8B/GiAhNW0NQeoFxMAf/IdfR1FH9sYnuvuD+zqPY9f/wCFm6D/AM+ep/8AfuP/AOLpP+Fl+H2OTZ6icHgmJP0+evIaK+cz8CfGXP8Ap/h4E9xNLn/0XTZPgR41lx5mr6K+Om64mP8A7Tr6Ooo/tjE919wlltBdD17/AIWVoP8Az66n/wB8R8/+P0i/Erw8v3LLURn0iTn/AMfryKivm3/hQfjD/oJaD/4ES/8Axuj/AIUH4w/6CWg/+BEv/wAbr6Soo/tjE919w/7Oonr/APws3Qf+fPU/+/cf/wAXR/ws3Qf+fPU/+/cf/wAXXkFFfNv/AAoPxh/0EtB/8CJf/jdH/Cg/GH/QS0H/AMCJf/jdfSVFH9sYnuvuD+zqJ6//AMLN0H/nz1P/AL9x/wDxdH/CzdB/589T/wC/cf8A8XXkFFfOCfAXxpG4ZNU0NGHQi4mB/Py66Txx8IvEniGOwuI7vR4ryKMxz7pZNjdD8rbMkZ3da9rorqpcSY6lRnQi1yztfTtqjCpk2FnUjVad43tr33PYD8TNCB5s9S/79p/8XTR8TNCH/LlqfX/nnH/8X/nBryGivheVDHK0bYypIOPamVNff8f0/wD10b+dQ19Ctjxz6WooHSiiiiimAUUUUUUUUAFFFFLQKBS96ACiiik7UClpBQAUUUUGkpTSUAFFFFFFFFABRRRRRRRQAUUUUUUUUAFFFFFFFFABRRRRRRRQAUUUUUUUUAFFFFFFFFABRRRRVvSNSv8ASdRh1HTLyazu4G3RTRNtZT9f85qpRTTa1RM4RnFxkrphQelFFfVXwd+O9hrvk6N4vaHT9TOFjvB8sFwf9r+4x/75J6Y4Fe4V+ctev/B742at4SEOka952q6GoCJzme2A6bCfvLj+E+2COh9nCZl9mr9/+Z+Q8VeHClzYnKlZ7uH/AMj/AJfd2K8sHePp6VBV+o5Yg/PRvWvruis7w5rmk+ItKi1TRL+G+s5fuyRnofQjqrDPIOCK0a9pNNXR+NVKc6U3Cas1uno0VaWlZShwwpKKKKKpGbCiiiiiiiqEFKKSlFFFFFAC0UUV85/HG6N78V3t+1naRRfmC/8A7PXlfjuXdfmPP3QBXdeK7o6h8TtfumO4C9eNT/sp8o/QV5v4ok83VZP9+vm8RLmnJ+Z/WeRYb6rlOHo9VCP32V/xK2rOEsHPTjFN8Lpt0mJsYLZY/jUHiaQrp5XoxGAP0rS0yPyrGFPRBWddnZp+PU1D4eTfdZ96dqzbbeNfbNWfCse6QH3rkl8Z6sSyPvUkxwhpU6mo7s4jNegWH7nS5n6ERnH1xisM1t3J8rRGHTeVX9c/0rDNZ4h6pHUtjltZPmXsMfq4z9M5/pU6VVn/AHurp/sAn9Mf1q2tNNNanGmNWAMkQVKKYlSLTHNRNxT25qJzVIykOFSCmLTxUbHg1E/apG6VE/WqRhIetPWmLTxTTUZ6080w9fpVGTHCnLSCnCmNTWpT1prU0QxaeOlNFOplIaWmmgEFFFKKSiiigoWiiiiorj/VN/un+VS1Fcf6lv8AdP8AKkxrcWgdR9aKB1H1rMooorM6SW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Pwt/yHLf/AIF/6CazO1aXhf8A5Dtt/wAC/wDQDXrZB/yNcN/18h/6UgCmy/6s06my/wCrNdxRRRX9OFEFFFFFFFFABRRRRRRRQAUUUUUUUUAFFFFFFFFABRRRRRRRQAUUUUUUUUAFFFFFFFFABRRRRRRRQAUUUUUUUUAFFFFRXsxt7OadQCY42YA9CQKq6FqP9o2pkZQjodrAfTrSeI38vRbk9MgD8yBXN+Frv7Pqixs22OYbD9e36/zr4fOOIJ5fn2Hw0pfu5x19ZNpP5Na+QhVGWApZF2kY6URffFSyDchrtKKKK+4GQUUUUUUUUAFFFFFFFFABRRRRRRRQAUUUUVmeIdTfTYIzEqNJI3AbpgdehrTYgKWbAA5JrhdevhfX7SoSYlUKgIxxjn9c18fxpnjyvL2qUrVJ6R7ru/ktPVoTCnRruznpTR1qwi7VxXbWcpntIZjwZI1Y/iM1JVHw8/maNbNnPybfyJFXq+jy6v8AWMJSrP7UYv70mMrtwxHvRTpf9YabRRRRXaAUUUUUUUUAFFFFFVtQvoLGDzZm+igjJ+maydd15I0aCxkBmzhn25Cj2PrXLSSPIxeRmdj1JOTX53xFx5RwMpYfBrnn/Nf3U/1f3CuFKiljT44+7flUtb934nmZiLWBEX1fkms6bWtTkPN0y+ygD+VVLa2uLlitvC8hHXaM4rVtvDd++Gl8qMZ5Bbn9Aa+BjjuJM6fNTlUkn/LdR/CyEMWJe/NOCqP4RSk468UwyKPf6Vnf2hqH/P8AXP8A39b/ABpU1LUFORe3B+shP866BfDFrtG6abPfDD/CmXHhiPZ/o8zbv9tuP0FdsuFeJKcedN/KbuA7av8AdH5UbV/uj8qZ5q+ho81fQ1mweINTjPzSrKPR0H9K07LxPGxC3VuVJ/iQ8fkelZV1oOpW4LeSJV9Yzn9OtZro0blJFZWHUEYIrjWe8RZNNKtKa8pptP5v9GA4op7U0xf3T+dODqe9Or0eKRJEDxsroehU5Bp1ee2V7dWb7reZk5yV/hP1FdnpOqW1+gVXxMFy6EYx64r9O4d4ywubv2M1yVOzas/8Pf0t947lYgg80VYIB6jNQuhXntV+iiivsxjaKKKKKKKACiiisrxFqU+nRwtCkbFyQd4J/kaxf+Env/8Anja/98t/jV3xv/qLb/eb+Qrm7aGS4mWGFdzt0GQO1fi/Fme5rh85qYbC1ZJe7ZLu4rb1Ymx8Shs5zT/KX1NNg/iqWtf/AISe/wD+eNr/AN8t/jR/wk9//wA8bX/vlv8AGq39g6t/z6/+RF/xo/sHVv8An1/8iL/jXm/XeLu1b/wCX+QajPKX1NHlL6ml8xP71HmJ/eq0PFF9nmG2I9lP+NSx+KZgf3lpGw/2WIrP/sPVP+fQ/wDfa/41DLpmoRLuezmA7kLn+VS844qw/vSdResNPxiITyl9TSeUvqafuX+8KAynuK6bT/ENrcv5cqfZ29WYbfz4rZUhlDKcg9CK81YFThgQR1BrS0fVrixlRDIxt93zJ1wO+PSveyPxDqxmqOZK6f2lZNeq0Vu9vuY7kbREdDmozVmmuoYe9dxRTYpEkjWSNgyMNykehp1frkZKSUk9BkFFBGDg0UUUUVQBRRRRRRRQAUUUUUUU2WRY42kdgqKCxPoBUykopt7AFFFAGTisTXtblsb1beCOJwFDPuz1Pbg/5zW3C6yxJIv3XUMPoa88vJ3ubqS4c5LsTzXU+Eb5ZbMWbN+9jyVH+zx/U1+Z8M8Wzx2b1qNaXuT+BPpZ6L5r8UIkjjDLk5qMjBIqyOBiopl53VuUUUV+nDI6KKKKKKKACiiiiiiigAoooorlrvxHfQ3c0SxW+1HZRlW6A/WuprzzUv8AkI3P/XZ/5mvz7j/M8Xl9CjLC1HFtu9vQTCpvKX1NQ1ZrrPDmqXGpef56RL5e3GwEdc+p9q165rwN/wAvn/AP/Zq6Wvc4RxdbF5PRrV5c0nzXb8pSX5AQyKFxjNMqSf8AhqOiiiivpRhRRRRRRRQAUUUUUopKcOlJgFFFFKKWkFFIaEpaKSlFOFNHWnCpYCUUUUtcD4nmM2t3B7IQg/Af45rveACT0FeZXMhmuJJj1dyx/E1+Z+JeJ5cLRofzSb/8BVv/AG4TCrMYwg+lVxycVaqOiiivx0kKKKKKKKKACiiiiiiigAooooooooAKKKKKKKms7ea7uorWBN8srhEUdyTxVRi5NRitRNpK7Ciiiuy+EujxXupz6jdIGhtV2qrDhnYEfQ4GePcVgeMdXfWtfuLwn90D5cK56IOn59fqa67xz5PhnwrbeHtPlKyXEpllbPzMoPUnjHIUfRa84r6TOZfUcNTyyO696b7yey+SPGy5fWq08a9npHyS6/NiGlFIOtLRXR/DzV30rxJb5b/R7lhBMpPGGOAefQ4P0zXOUV4WDxU8JXhXp7xdz1MRQjXpSpS2asFB6UUV1nxM0KDRdZiazj8u1uY9yIOisvDD+R/GuTr0Ozkk8VfDy7t5WN1qmnuZUz98rnP48bhj2HtXn8sbxSNHIpR1JVlIwQR1FepnuHpqssTQVqdRcy8n1Xa6fQ4srqzdN0arvODs/Ps/mgFFJ3paZRRRXhHphRRRRRRRQAUUUUUUUUAFFFFFFFFABRRRRRRRQAUUUUV6j8Ov+QAf+un/ALIteXV6j8Ov+QAf+un/ALItfa8Cf8jJ/wCFni59/uvzQUhpaQ10lFFFfsp8WFFFFeM+If8AkP6j/wBfUv8A6GaoVf8AEP8AyH9R/wCvqX/0M1Qr+b8b/vNT/E/zP0mh/Cj6IWiiiiiiiuU1CiiiiiiigAoooor3j4OfEbS9B8C22k3FldyywSybmj24+Zi3GT6N6V4PWr4au1tr0pI4WORcEnoCOh/nXLi8PGvT5Zep04Sr7KomFcJ428F3Wua41/DeQwq0artZSTxn/Gu7psgyvvX0n/wt7R/+gbqH5J/jR/wt7R/+gbqH5J/jXjNFeR/Z1Dse17WR5V/wrXUf+gpa/wDfs0f8K11H/oKWv/fs16jRXs3/AAt7R/8AoG6h+Sf40f8AC3tH/wCgbqH5J/jXjNFH9nUOwe1keXf8K11H/oKWv/fs0f8ACtdR/wCgpa/9+zXqNFezf8Le0f8A6Buofkn+NH/C3tH/AOgbqH5J/jXjNFH9nUOwe1keXf8ACtdR/wCgpa/9+zR/wrXUf+gpa/8Afs16jRXs3/C3tH/6Buofkn+NH/C3tH/6Buofkn+NeM0Uf2dQ7B7WR5d/wrXUf+gpa/8Afs0f8K11H/oKWv8A37Neo0V7N/wt7R/+gbqH5J/jR/wt7R/+gbqH5J/jXjNFH9nUOwe1keXf8K11H/oKWv8A37NH/CtdR/6Clr/37Neo0V7N/wALe0f/AKBuofkn+NH/AAt7R/8AoG6h+Sf414zRR/Z1DsHtZHl3/CtdR/6Clr/37NH/AArXUf8AoKWv/fs16jRXs3/C3tH/AOgbqH5J/jSN8XtERGZtNvwAOSdn/wAVXjVYPiu7KJFaxuQzAs+PTpj+dXDLKEnaxnVxLpxcjy7/AIVrqP8A0FLX/v2aUfDPUOn9p23P/TMnNeoU6IdTXP3L+ZcSSKCAzlgD7mo6KK948AkHSiiiiiiigAooooooooAKKKKUdaD1oHWg0AFFFFB60tJ2o9KACiiilptOpDQAUUUUlFFFABRRRRRRRQAUUUUUUUUAFFFFFFFFABRRRRRRRQAUUUUUUUUAFFFFFFFFABRRRRRRRQAUUUUUUUUAFFFFdJ4C8beIPBOqjUNCvDGGI863fLQzgdnXv35GCM8EV9cfCn4qeH/H1sIYGFhq6LmWwlfLY/vI3G9fpyO4HGfiOprO5uLO6iurSeW3uIWDxyxOVdGHQgjkH3rtwuNnQdt12PkeJeDsFnsHNrkqraS/KS6r8V0YjKGGGqvJGyHPVfWrNFfopRXz18Hfj5FceTovjqRIZeEi1QDCP6CUD7p/2xx6gcmvoOKSOWJJYnV43AZWU5DA9CD3r6OhiIVo80Gfz5nWQ43Jq/scVG3Z9H6P+muqKVFTyw55Tr6VCeD3zTqKKK6DxhKUUlOHSimXEqQQSTSHCRqWY+wGTT65/wCJN4LDwBrt0SRixlUEdiylR+ppSfLFs6cHh3icRTor7TS+92ClHJApKUDPHtXzBpMrzPeX0p3PK7yM3qSSa4bUW83UmPX5ia7Wz/0fw/K3T5MVww+e8Y18vI/r+SSikjF8RsZJreHqWdc10EY2xgegrn77994hto+u0lv8/nXRdqqa037wL2Ara8IxfdP0rn9UbddN9cV13hKLCrxWK1mxx3QqdKq6i2Im+lWl6Vn6u+IjXQ60dmn28f8Aect+Q/8Ar1jGtXxC372CP+7Hn8z/APWrJNY1n77Ok5y2+fUJ37quPz//AFVfWqOl/MJpD1aTH5Af/Xq+tNamN0pzUxqyEyROlSLTF6U8VG9RPUj1E/WqRjIetPFNFOFMbtUTHJqRz1/KojVGMh609aaKctNbpUZ6fWntTD0qjJjhThSCnCmHrTGpxprdaZDFHWnUg60tNpppxppoY0FKKSlFIaKDRQULRRSiiorj/Ut/un+VSGo7j/VN/umkxrcKB1H1opR1H1rM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APIdtv8AgX/oBrN7VpeF/wDkO23/AAL/ANANetkH/I1w3/XyH/pSAKbL/qzTqbL/AKs13FFFFf04UQUUUUUUUUAFFFFFFFFABRRRRRRRQAUUUUUUUUAFFFFFFFFABRRRRRRRQAUUUUUUUUAFFFFFFFFABRRRRRRRQAUUUVjeMZNukhe7SqP0J/pXHA4ORwa6LxpP/pEdvz90P7dWFc5X8/cdYpV84nb7KUfu/wCHJJIPvE+1S0yH7n40+u68P3326w3sxMqEq+f0/StGuK8M30dlfHzm2xSLhj6Ecg/59a7Wv1Xg7Of7Ty6LnK9SGku/k36rr3uNEMq7W9jTKnkXcuO9QUUUUV9YMKKKKKKKKACiiiiiignAyeAKQBRRRWT4quxb6Y0YYiSb5Bg9u/8Ah+NcVWjr1/8Ab73ev+rQFV9xk81nV/O/F+cLNcylOm7wj7sfRbv5u/ysSPhXLZ9KmpEXauKWuz8ISb9HC/3JGX+R/rWxXPeCZM21xH3Vw35j/wCtXQ1+zcJVvbZNh5f3bfc2v0GQz/fH0plST/w1HRRRRX0YwoooornPE+rFGaytpGDYxKynp7f59a19Y1CPT7XzH5dshF9Tj+VcE7M7FmJJJyT6mvzbj3iOWEpLA4eVpy+K26Xb5/l6iYVLEnG4/hTI13H2qekAJOBya6HRNAkaUTX8YWMDiM9W+uOlP8L6TIJEv7hQE25iXHX3rpq8vg/guFaEcbj4ve8YvZru+6fRaed0wCmPIAPl5NJK4wVHWoqZBDFBEI4Y1jQdAoxT6KK/WoQjCKjFWSGBJJyeaKKKKKKKsAooooqve2NreLi4gRyOjdx+IqxRWNehSxEHTqxUovo1dAFKrFfp6UlFcLq2k3Ng5JXzIe0ijj8fSqUMkkMqyRuUdTkEdq9GdVdGR1DKRggjqK4fW9Ll06XP3oGYhH/x/wA9q/FOLOEZZQ1i8Ff2d9e8H013t2fTq9SSwjBhS1WBwc1YRgw/nXVaNqcOownZlZEA3qf5j2q/XA6PefYb+Ofkr0cD+6etd3bTJcW8c0ZyjruFff8AB3EbzfCuNZr2sd/NdH+j8/UaIZE2n2ptWGG5SKrsNpIp9FFFfZDCiiiud8b/AOotv95v5Csbw7/yGYP+Bf8AoJrZ8b/6i2/3m/kKxvDv/IZg/wCBf+gmvw/iD/kro/46X/tpLJIP4qlPSooP4qlPSu7ooor9wKK1FFFFFFFABRRRWZrulJqEIMYRJweHI6j0OK4qaN4pWjkXa6kqR6GvSK4vxZGE1mRv76q36Y/pX5R4i5JQhSjmFNWk2lLz0dn66W8xMfG+089KmqtU8X3BWl4OvQ0bWLE7ly688AccfnmuiriPCzbdbg/2gw/8dNdvX0PAOOqYvKUqj+BuK9Ek1+YIbMv8VRVPL9w1BRRRRX2wwooooooooAKKKKK5zxnd4WG0RiG+++PToP61v3UyW9vJPIcKikmuC1S6+2X81x2dvl9h0Ffn/iBm6wuA+qwfv1PvUer+bVvvEwqWAcFqjUbmAqdRgAVVq3pdz9k1CG452q3zY/u96vaFpH2+1nmZtuMrHxwTj/8AVWQ6sjlGGGBwR6GvyJ4PF5dChjmrKTvF/wCF/wBfIQtIwypFI7hSBTq9JBBAYcg9DRWJ4SvjcWr28h/eRYxz1XGP6Vt1/ReU5lTzLCQxVPaX4PqvvKKx60VJMvIao6KKKK9IAooooooooAKKKKK881L/AJCNz/12f+Zr0OvPNS/5CNz/ANdn/ma/MPE7/dqH+J/kSwqzVarNb3gb/l8/4B/7NXS1zXgb/l8/4B/7NXS19FwN/wAiKh/29/6XIaIp/wCGo6kn/hqOiiiivrRhRRRRRRRQAUUUUU6kHWlpMAooopR0paQdKWkMKQ0UGgU4Ui06pYCUUUVV1aTytLupOmImx9ccV5vXe+LJlj0SZP4nAA/76Ga4KvxfxJr82PpUv5Y3+9v/ACRLHRjMg+tWaggXL59Knoooor85EFFFFFFFFABRRRRRRRQAUUUUUUUUAFFFFFdv8LLOOG4vPEN6AtpYRNhiP4yOce4XP/fQrkdOtJ7++hs7Zd0szhEHua9A+JFxb6T4dsvDNqQZGVGlI4yqDAJA7kj/AMd+lfRZFQjSU8xqfDS285PZfJ2Z5GaVXNxwcN6m/lHq/u0CkNLSD1riPEerTa1q0l/PuywVQpOdoA6D9T+NZwB9KlVAOvNOrwa9edepKpUd5N3Z6dOEacVCCskLRRRUGD6GkqxTWUEdgayuXcKKKK2/AGrLo/iWCaZytvL+5m54AboT7A4P4Vf+KGnLBrSarb7DZ6gglR06FsDP58H8a5FlKmvR/B62/irwXJoNxJtubIloWPPBDbTz2BJHHQAV9PlMv7Qws8se/wAUP8S3XzVzxselhK8cctvhl6dH8nYD0oFFIeDXm1FSTwyW88kEyFJI2KOp6gg4IqOvmmnF2Z7KaauhaKKKKKKKQwooooooooAKKKKKKKKACiiiiiiigAoooor1H4df8gA/9dP/AGRa8ur1H4df8gA/9dP/AGRa+14E/wCRk/8ACzxc+/3X5oKQ0tIa6Siiiv2U+LCiiivGfEP/ACH9R/6+pf8A0M1Qq/4h/wCQ/qP/AF9S/wDoZqhX8343/ean+J/mfpND+FH0QtFFFFFFFcpqFFFFFFFFABRRRRRRRQAUUUV2mh3P2rTo2JJdPkfnuKvVxmk6i+nyMVjDq+Nwzjpn/GtP/hJR/wA+Z/7+f/WrjnRlzaI9Olioci5nqQuMNRUrLupvl+/6V0FFc/8A8JKP+fM/9/P/AK1H/CSj/nzP/fz/AOtU+xn2NPrVLuMop/l+/wClHl+/6V0FFc//AMJKP+fM/wDfz/61H/CSj/nzP/fz/wCtR7GfYPrVLuMop/l+/wClHl+/6V0FFc//AMJKP+fM/wDfz/61H/CSj/nzP/fz/wCtR7GfYPrVLuMop/l+/wClHl+/6V0FFc//AMJKP+fM/wDfz/61H/CSj/nzP/fz/wCtR7GfYPrVLuMop/l+/wClHl+/6V0FFc//AMJKP+fM/wDfz/61H/CSj/nzP/fz/wCtR7GfYPrVLuMop/l+/wClHl+/6VvSyRxoZJGCqOpJxXD6hcG6vZZznDNxnsO36Ve1bWTfWogWHyhuBJ35z7dKya6KNNx1Zx4quqjSjsR49OamUYAFIibTnOadRRRRWxyBRRRRRRRQAUUUUUUUUAFFFFFWFtbhohIsTMh6Fef5VXrc0lwbBVHVSQfzzQTJ2QUwyxhipYAj1p9VLlf3xPrWKVZTtZSD6EUnaugl2nIIBHoec1We2t2PMaj6cU7Gftl2LYORxzRVFeDnOKkWSQfxH8ayaQ1fexj/AIXYH35qF7Jx91lI/I0WKVWL6lqioRM3cA04Sr3BFVaKla3mXrGfw5qI8GkWmnsSUU0Op/iFOoooooGFFFFFFFFABRRRRRRRQAUUUUUUUUAFFFFFFFFABRRRRRRRQAUUUUUUUUAFFFFFFFFABRRRRRRRQAUUUUV6Z8Ivi9rngaWOwud+p6EW+a1d/mhB6mInp67TwfYnNeZ0VpSqzpS5oOzOLMMuw2Y0Hh8VBSi+/wCa7PzQU2SNX69fWnUV9/8AgzxVofi/Rk1XQb5LmE4Dp0khb+669VP8+oyOa26/P/wh4n1vwnq6aroN/LaXC8MByki/3XU8MPY/UYIBr6x+EPxi0PxvHFp195el67tG62dv3c57mJj19dp5H+0ATX0WDzGFb3ZaS/M/BOKuAsTlN8Rhb1KP/k0fXuvNfNIqOpQ/NRVsgEYPIqCSIryvIr0+vPP2hrwWvw0uYe95cQwD/vrf/wCyV6HXjv7Tt2Rpug6cORNdPM3/AABQP/Z668VLloyPF4Mw31nPcNDtK/8A4CnL9COlBHekoc7YmPtnP+frXjmrt5HhzHTdxXEWnMzN711/jF/L0yCLPUZrj7b5beR/Y18490f1BU3MbT/33iSR/wDnmn8z/wDWrom6VgeGhvvLyY/39orfPWsyQ+ZeDvlq77wrH8qVwVou+9WvS/C8eFTisqSuy4bju1Y2uybYm+lbDdK5zxJJthfmotdbdqUo7LhR+X+NZ5qe9fzLuaTrudj+tVzXNN3k2bsqaWp+xpkfeyfzNXV61DbJst409FA/SrCU00xzTjUbVKJkxwp4pq09aY1RHrT3NRt0q0YsctPXrTRT1qN+lRmnv2plUjFjhTxTVpwpjGmPTm5pjUzNjqcKaKdTaYetPNMPWqIHLS0g6UtIaaaU02kNBSikp1Boo70UFBSikpRSGopv9S/+6alNRTf6l/8AdNJjQUo6j60lKOo+tZt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KACiiiuL8WSb9akX+4qr+mf61Do9j9uS7A++kW5Prkf0Bpmuv5mr3TZz+8K/lx/StnwQnyXUnqVX+f+NfgWDwtPN+Jp06usZyqfdaVv0JJ4v8AVilY4x7nFCfcH0pk/QVzFd34dvDeaYjvkyJ+7c+pHf8ALFc94rsktb5ZIk2xyr0A4BHUfypvhi/+x3ZjkI8ubAOT0Oev6munhzET4czyWFxMrRfuvt3i/wCujAkqCUYf61LE25eetEi7l9xXZ0UUV+6FEFFFFFFFFABRRRRWZ4jvfsmnPsJ8yT5F9s9T+hrTrhvEN2bvU5WDAoh2Jjpgf5NfIcaZ08sy5qHx1LxXlpq/l+bQmFPiXLZ7CmVYQbVAqhDG00yRJ952Cr9TV/X9PTT54oUYsDHkse5yf6Yq34PtBNfNcOpKwjK/7x6f1qx43T5rWTHUMpP5f/Xr8uw2QxXDlbMZr3m1y/4VJJ/e3+Ahaajbhn3pJjhfrSQHgio/BMmLq4i/vRhvyOP611VcR4an8nVE5A8zCc+7Cu3r9F8PcUquUqlfWDf4u40E/wB0fWoqsP8AcP0qvRRRSSMEjZ26KCTX3MpKKuxhRRQOSBXJeMLoyagtuD8sK8j3PP8ALFZmmW32y/hts4Dtz9Byf0o1WXztSuZM5zI2D7Z4rf8ABUCmCe4ZctvCqfTA5/nX4FQoPiHiOSm/dlJt/wCGPT7kkSTQjCZ9acxwpNKOABUc54A/OuhjRY41jRdqqAoA7AUtFFfvsYqKstiiInJzRRRRRRRVAFFFFFFFFABRRRRRRRQAUUUUVT1mzW+0+SHHzj5oz/tD/OKuUVz4rDU8VRlQqq8ZJp/MAp0bbW9qbRXmldh4OuWm094GJJhbj/dPT9c1z2u232XUZEAIViWUexJxWh4KkK6hLFnCvHnHqQR/ia/CuE51cr4gjQnpduD/AE/FJkos1FOOQfWpFOVB9qbN9z8a6yiiiv30ohooornfG/8AqLb/AHm/kKxvDv8AyGYP+Bf+gmtnxv8A6i2/3m/kKxvDv/IZg/4F/wCgmvw/iD/kro/46X/tpLJIP4qlPSooP4qlPSu7ooor9wKK1FFFFFFDMqqWZgAOpPSk3ZXYBRRQOelFcR4mnE2sTY6R4T8uv65ra17XFgUQ2Mkby5+Zhzt/pXJsSzFmOSTkmvyDxB4hoYmMcvw7vyu8mtttFfrvr223uJhU8fCCmRx92H4VLWp4UjL61E39xWY/kR/Wu1rD8JWKw2Yu3QiWTOCf7vH+FblfX8DZdPA5TH2m83zfJpW/BAhsv+rNQVJM3O2o6KKKK+xGFFFFFFFI7KiM7EBVGSfQVLaSuwCiigcnFYXjG8MdqlonBl5Y/wCyP/r/AMq5NQWYKOp6Vb1a9e+vDO+AMAKB0ArR8I2MdzcvcSrlYdpX/ezn+n61+AZlVqcUZ7yUXo3aN+kVrf8AN/MkkgXq1S0iqFGBTZW2rx1NdLpdqtlYxW64yo+YjuT1rlfFFl9m1B5kA8qU7h7E5z/KuzqlrtqLzTJY9pLqu9Mddw/zj8a/U+JuH6WMyn6vSVnTV4/JbfNDInbcxNTRtuSoKdEcOK5Lw/eGz1KN8/I52OPY13VeaV23hi9kvNPPnOGljYqT3I6g/wCfSvkPDjOVGU8uqdfej+q/X7wRM67lIqvVmoZlw2fWtWiiiv10YyiiiiiiigAoooorzzUv+Qjc/wDXZ/5mvQ6881L/AJCNz/12f+Zr8w8Tv92of4n+RLCrNVqs1veBv+Xz/gH/ALNXS1zXgb/l8/4B/wCzV0tfRcDf8iKh/wBvf+lyGiKf+Go6kn/hqOiiiivrRhRRRRRRRQAUUUUo60tIKWkwCiiinUUUlJjCkNLSGnCnU2nVLEhKKKK5rx1KVhtoh0fdn8NtclXS+PG/0m1TPRGOPx/+tXNV/PnG1V1M7ra7cq/8lX6ie5Nb9GqWo7f7h+tSUUUUV8oIKKKKKKKKACiiiiiiigAooooooqxp9tJeXsFpCpaSaRUUAZ5JxVQg5yUYrVilJRV2FFFFdv8ADnR4bOwk8XXzborZJWiiA5JUfe/9CGPXBrktX1G61W/kvLyTfIxOBzhFJJ2j0Aya7H4i6lFptnD4S0/atvFEhlYH5j1O0/X5W/GuO0ixm1LUrbT7YbpZ5BGgyOpPvgV9FncoYeNPLsP9n4rdZvf7raHkZXCeInLFTWs/h8o9PvEPpS0g9aHbahY9hmqtFdB4q8IavoDeZPbvLacAXKYZM+h2kgH61z9fO1aU6UnCorPzPZq0p0pOM1Zi0VDb3CygZUo391gQf1qailHXFa/hrw1q2vXKLaWs32ctiS42gRxjuSSQOAema9U0zw34b8MIbyNVuJoF3NeXPIXH8SpjCn8zxxXqZZkmJzFtwVoreT2PRy7JsRj7uKtFbt7BRTJZFQHu3Ze5qICSTHmN1wdg7H+teKTRMpKyDBq94Z1q60HVFurc5Q4WZP76bgSPrx1rR8d+JZvE+qx3UqqqQxCOM9WIzk5OATyTXNzDkH1rk9o8HiebDzvyvSS0PNxVClJyo3547XtuWAQRkUUyGKOFdsahR6DgU+us+J2lw2+qQ6tZ4+y6lH5w7fNxnj33A/UmuPr0/wADTQ+IvBd1oN46mWFTHESfmCkblI+hU/gBXmc8ckMzwzIySRsVdT1BHUV62fYaDcMdS+Csr+kvtL7/AOtDycrrStLC1Pip6eq6P7gFFIetLTKKKK+ePWCiiiiiiigAooooooooAKKKKKKKKACiiiivUfh1/wAgA/8AXT/2Ra8ur1H4df8AIAP/AF0/9kWvteBP+Rk/8LPFz7/dfmgpDS0hrpKKKK/ZT4sKKKK8Z8Q/8h/Uf+vqX/0M1Qq/4h/5D+o/9fUv/oZqhX8343/ean+J/mfpND+FH0QtFFFFFFFcpqFFFFFFFFABRRRRRRRQAUUUUUUUUAFFFFFFFFABRRRRRRRQAUUUUUUUUAFFFFFFFFABRRRRRRRQAUUUUUUUUAFFFFFFFFABRRRRRRRQAUUUUUUUUAFFFFFa2jti1b2f+lZNaGkniUfT+tBFT4Qqvcj5x9KsVFcD7tXmbmo2ahz81MZjVHGQBacBSgcUtDNnrSZphNIT75pj5RMUuKXFFSBhSNhhhlBHvTdwpNxpjsJigcdM0uKMUjQQt/AM+1RtZp/C7D6jNS7qcDSsNSkuoB2H8VOErdwKbikqo9nIM7SrfoajaCZf+WbfhzWgDS7jSsWq0iUSL3BFKHU/xCoaKyaK1WwwwwBHoRTGghY8xgfTijlKVddUWKKr8jvSh3H8VZtFXWs4z912H15qNrOQZ2srClZlqrF9SeiohKe4FOEq9wRVaipWt5l6xn8OajOQcHg0i009h9FNDqf4qdSUUUUDCiiiiiiigAooooooooAKKKKKKKKACiiiiiiigAoooopyM0bh0YqynKsDgg+tNooAKKKK+gfg98fJ7IRaL45kkubYYWLUwC0kftKBy4/2h83qGzkanx91S31bxnoy2N1DdWi2AmjkicOjb3PII4IIUV81V6B4IhPk2ytk4TP5sW/rXpU8ZUnTdKWp8th+EcBhc1WZYdcrs04ra76rt8tP1jkizyvX0qnfMY7V93HFaFZHiGTy7KU56/4Uvj2T95HGD91Olc1J8mnt2zxWx41l8zVHA6A4rF1E7bNF9TWUup9PL4iPwmn+gNJ3eRj+tbI+9VDw/H5WlQL325NX16mq2jLvvfyr03RB5Nq0vTYhbP0Fed+Go91xnHevRAfJ0Sdj1KhfzOKim7K5rT3CT7hrlfEJ8yRYz/E6r+ZrqLg4jNcnqEitq9vGzcs52+5AJ/pWEaaaU001xmheUVIKaop4FNbpUTU9j3qNqaM5MUU8Ugpwpj1G/YU40wnqapGUhwpy9KbUgqI0004009KpGLYop4pq06mHr9Kjannp9aYetMhjhTqaKcOtNamU5qbVEjqKKKQ02lNJSKQU6kFLRRRRQMKWkpaa9Ry/6l/9009u1Mm/1T/7poKQUo6ikpR1FZtFFFZHQ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e1aXhf8A5Dtt/wAC/wDQDWb2rS8L/wDIdtv+Bf8AoBr1sg/5GuG/6+Q/9KQBTZf9WadTZf8AVmu4ooor+nCiCiiiiiiigAooooooooAKKKKKKKKACiiiiiiigAooooooooAKKKKKKKKACiiiiiiigAooooooooAKKKKKKKju5PKtZpT0RGb8hWdSoqcHOWy1AKKKVPvj6157cv5lzLJ13OWz9TXW+D4mj0xyw5aXI+m0Vxteg6RH5Wm264wfLUnA74Ffi3h3QdfM6mIlvFP/AMmEixUU/wB4fSpagkOXPtxUeuWX2+xMIA3hgyE8YPf9M1wjqysVYYYHBHoa9JrjfFlmbfUjMB8k/wAw479/8+9e14j5MpU45jTWqtGXp0f36fNAwiba3t3qeq1TxNlB7V0mg3f2zTIpGbdIo2P65H+c1eriPDV4LTUkDtiOT5D6DPf9BXb19TwfnSzXLouXxwtGXyW/z/O4IilXDn0ptTyLuQ1BRRRRX1QwooorO8QXq2enyYk2zOpEfr2B/nXDorO6ooLMxwAO5rS8S3a3epvs+5EPLX3x1P51Z8KWEk14t4y/uoycH1bH/wBf9K/DM9xFXiXPY4Wj8EXyq2ul/el/XRIkdEuWz2FT02NdqiklbCkdzXS6XZx2VosMagHAL47tjBNZfjRM6dFJj7suM/UH/Ct2svxTGZNGl2jJVlIAHvj+tfp+f4GnDI69CkrRjB2X+HX9Bkbtub27U6A8kVHT4T8/1rjrN/Lu4ZM42yK35GvRa80r0e2k823jlHR0DfmK+K8MK/8AvNJ/3X+af6Aiaq1Wart94/WpKr6q23TLpuh8l8fkasVW1VS2l3SgcmF8flX6bj7/AFWpb+V/kAlKn3x9aSlj++PrXnxJYknknrXaeEl26Mh6bnY/riuLIKkg8Eda7Pwk27RlX+67D9c/1r8X8Orf2u+bfkf5r/ggixUM/wB8fSpqhn++PpWvRRRX7oMZRRRRRRRQAUUUUUUUUAFFFFFFFFABRRRRRRRQAUUUVynjZf8ATYGx1jxn6H/69VvCf/Iaj/3W/lVjxq4N/Cg5xFn9T/hVfwkM6ynsjE/lX4VjLPjBcv8Az8j+lxdSaD7h+tLL/qzSQ/c/Gll/1ZrtKKKK/dRkFFFFc743/wBRbf7zfyFczHI8bh43ZGHRlOCK6bxv/qLb/eb+Qrn9Otvtl5Hb79m/POM4wCf6V+BcZUqlXiKdOl8TcEumrjG2vqSySD+Kpaig/iqWl/tC/wD+f66/7+t/jR/aF/8A8/11/wB/W/xrU1Dw3PbweZbzfaCM7l2bSBjtyc1g142ZUM2yyoqeLcot7e9dP0abT+8BNq/3R+VG1f7o/KmpIGOCMU+rX9oX+P8Aj9ucf9dW/wAahkllk/1kjv8A7zE1o6PpcGpAqt8Y5VGWQxZ49jnmtaPwvbA/vLqVh/sgD/GvRwfDed5pRjVp+9B9XNNfddv5WuAgVf7o/KlprsV525H1pnm/7P61yo5rd0PQpZ2Se8jKQ5yFY4LD6V0Wn6fa2SBYYxnH32A3H8cVbr7bJPDunQnGtjp8zWvKlpfzfVeVkOxLTHkC8DrUbOzU2hQFAAGAOgFFFFfpyVhhRRRRRRRTAKKKKKxvFt15Om+SrYeY7cf7I6/0/OtkkAEngDqa4DV7v7ZqE0wJ2FvkGew4/pXxPHWcrL8udKPx1bxXkvtP9PmJhT4R82fSmCrCjaoFVY1aR1jQFmYgAepNd3oVr9k0uGNl2uRuf6muX8MrB/aQnuJ4okiG4b2Ayeg611v9oWH/AD/Wv/f1f8a+a8PMFh6EJ46tNKTvFJtbaXf36fIELUEpy5qWTOw4BOah2t/dP5VZoqt/aFh/z/Wv/f1f8aP7QsP+f61/7+r/AI1+n/2hhf8An7H70MSil2t/dP5UbW/un8q5TxNYizvA8a4jlyw9M55H8qb4avVs9QzK+yJ1Kt6eo/z71teJZbK70xhHeWzSRneoEikn1FchX4bxBGOSZ2sTg2nG6krbea0+fyZJNG25ffvRIu5cd6ZFuVuVODUtel0VneHboXWlRH+KMeW3Pcd/yrRr9zwOLhjMNDEU9pJP7yitRTpVw31ptFFFFdYBRRRRXnmpf8hG5/67P/M16HXnmpf8hG5/67P/ADNfmHid/u1D/E/yJYVZqtVmt7wN/wAvn/AP/Zq6Wua8Df8AL5/wD/2aulr6Lgb/AJEVD/t7/wBLkNEU/wDDUdST/wANR0UUUV9aMKKKKKKKKACiiilFLSClqWAUUUU6kpaShjCkNLSGnLTqaOtOqGJCUUUVx3jpv+JlCvpDn/x41z1b/jn/AJC0X/XAf+hNWBX858WO+c4j/F+iE9ye3+4frUlR2/3D9akoooor54QUUUUUUUUAFFFFFFFFABRRRRXpHwy0+10/RLrxNqUQURkmB26hVBBI+pJH1FcRoGk3etaklhZhfMZSxLdFAHU/5711XxK1JLOK18L2Tkw2kCpO2cbj8pAIHGflB7/er6XIoxwcJ5lVWkNI36ze33bnjZo3iJRwVN6y1l5RX+ewUh9KWkHrXHXl1NfX815cMWlmcu59yaIpHilSWNyjowZWBwQRyDUEZw4PHpUp4Jz1r5yc5Sk5t67nrJcllHSwtFBor2T4d+JpdWsHWa4xfxE+YFG3cpPBGOo7f550rjwz4Vu7k313o8ZuepERKRufVlBA/L1rxPSNSudJ1BL21I8xARhs4IIxg4I/ziva/D2sWutaVHfW7AA8SITzG3dT/n3r9LyLHYbOaCoYyKlUh31uu/8An95+i5JjcPmtFUMVFOce+t13/wA/vI5UU9VBHvUe1x8qyMFxjGc4/OrFRkEGtGWZIbbaxjgtoV4RQEjjUe3QCvIPHHii41m6ks7eQDTo5MxgLgyYHVvUZzjp781c8f8AjAal5mlafg2YYbpskGQjOcc/d6flXEDivH4mz+NZfU8I/cW7XXy9PzPJ4hztVV9Vwr9xbtdfL0/MYqheFHX9amVcfWkVcc96dUlMm6KfrSg802Vs4HpXxKPkVuFFFFW9C1CXStWtr+FiDFIGOO46EfiCRXU/FDR/9KXxDZKrWV2sZZ1PV2B5x2BAB+p964evR/A9/a674Vm8I3Umy58uTyWbkEAhl69wSeB2Wvpck5MZRqZfUfxe9D/GtLfNfkeTmXNh6kMXBbaS/wAL6/IKQUtIeua84oqW6gltbiS3nQpLExR1PYg4IqKvnJRcXZrU9dNNXQtFFFFFFFIYUUUUUUUUAFFFFFFFFABRRRRXqPw6/wCQAf8Arp/7IteXV6j8Ov8AkAH/AK6f+yLX2vAn/Iyf+Fni59/uvzQUhpaQ10lFFFfsp8WFFFFeM+If+Q/qP/X1L/6GaoVf8Q/8h/Uf+vqX/wBDNUK/m/G/7zU/xP8AM/SaH8KPohaKKKKKKK5TUKKKKKKKKACiiiiiiigAooooooooAKKKKKKKKACiiiiiiigAooooooooAKKKKKKKKACiiiiiiigAooooooooAKKKKKKKKACiiiiiiigAooooooooAKKKKKu6Z/y0/D+tUqt6eeJPw/rQiKnwsKjm7VJTJe1Wnams3NI7c0xmqjnUSMUtApcUbqTdxUZb60ZouXyiUYp1GKkDUZqME0m4+tAco3FLilxRipd1LuqIMaXd60w5RuKKdiipQaUNUQYUoNBPKNpMU6jFS7qXcKizS7qBco3FFOxSVKDSg1DupQaBco2inUlTbjSHBGGAI9KjDUu6mKwlH6UuKMUNBCx5jH4cVG1nGR8rMD71KGFKDSsNSkuoBmH8RpwlbuAaZRVV7NwflZSPfiomt5l6xn8Oa0Axpd3rSsilVkSCUdwRTg6n+IVDRWUQVOGBB96StbgghsEUxoYG6xgfTijlLVddUWBRVanBnH8RrMoq+1nEc7WZT+dRtZNn5ZFI9xilZlqrFk9FQiVu4BpwlHcGqlFStbzKM7CR7c1GyspwykH3FItST2JKKaHU96cCD05pKKKKBhRRRRXqPhOHyhj/AJ5oF/75GP6V5rYRia+ghbo8iqfoTXqGi/Jpk03QlSfzrooLdjjuFc94obdarGP+WjY/M10DnajN6DNc3rf7zU7SDqPMH6f/AKq4/XpPO1Rz/tGs3WGwqL6LVq4bzL8n3qjrLZnI9OKuezM1ub1ouy2RfRRUyU0cIBTl6VqeE48lTXpsdmzeC9Zu9mY4Y4VLejNMmP0Vvyrz/wAJQ/KvFezJYvF8CPEuoNjy5r+zhX1BQkt/6GtefmNf6vh0+rlBffJL8rnTQje/zIL1sRmuatl83VppCmVjizuz90lgMfiM/lXQam22I1zOlNN/bFx8y+RJbv8ALjncrx8/TD/pXkxNMY0ppjGrBs1RThSAU8U1jUbdKc1RvVGTFFOFIKcKbnvUb9BT37ComOTVIykxw604U1elPFNNMY0+o25qjJjhTqQUopG4qOnMabTIY4U5aaKctMakpTSGgSFooopppDSmkNBSFFLSClooopG6UDCloFFNbtTJv9U/+6ae/WmS/wCpf/dP8qCkFKOopKUdRWbRRRWR0E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tWl4X/5Dtt/wL/0A1m9q0vC/wDyHbb/AIF/6Aa9bIP+Rrhv+vkP/SkAU2X/AFZp1Nl/1ZruKKKK/pwogooooooooAKKKKKKKKACiiiiiiigAooooooooAKKKKKKKKACiiiiiiigAooooooooAKKKKKKKKACiiiiqOvv5ej3Leqbfz4/rV6sXxfOU0/yf+en9CteNxDiVhsrxFRv7L+9qy/FoQU6L/WCm1JAOSa49QWYKOp6V6SihEVB0AArz3TkEmoW6Ho0qg/TNeh18H4Y0f3eJq93Ffdf/MES1WJySask4BNVqKoa5YDULPy9xDoSyfXB4q/RX6ZjMJSxlCVCsrxkrMAp0bbT7Gm0V5qeDXe6LfC+sY5P+WgUbxjv0/pXL+JrL7LqLvGuI5PnHHAJzkfpR4XvGttTWM/cm+Rh79j/AJ9a/E+GsZV4ezqWDrfDJ8j+/wB2X9dGxFmoJF2t7GpY23IKJRlD7V2tUNc1Aafab9pZ3yqfXHWr9cZ4qu2uNTaEfch+UfXuf8+lfpvF+cyyrLpVKbtOT5Y+vV/JX+dhsgp0S7j7Cm1PEuEHvWQBkgDvXoGk2v2Kwit85ZR8x9z1rmfCuni6uftL/chcHGPvHn+XFdhXy/hxk0qVKeYVF8ekfRPV/Nq3y8wQ6q8jbmz2qaVtq+5qCioryEXFu8J6Nj+ealor9Mq0o1YOnNXTVn6MYUqHawJpKK80rv8AQ336Rat/0zC/lx/SuHv08u+njH8MjL+RrrvCb7tFjX+4zD9c/wBa/GPDuToZtVoS/lf3qS/4IkWagl++anHSoZvv/hWtSSrvjZG6MCDS0V+0yipKzGMoBwQaKK891SPydSuI/SRsfTNdB4KnHkT2567ww98jn+VU/GNsItQW4XpMvP1HH+FZenXTWd7FcLk7GyR6jv8ApX4DQxD4d4ilKa92Mmn/AIZdfuaZJZByAajmXgN6UsJyn0p7DIIr0KikRgyBlIKkZBHcUtfv6aauiitRQRg4ooooopgFFFFFFFFABRRRRRRRQAUUUUUUVQ1+8Nnpkki8O3yJz3PeuXGYung8PPEVPhim38gCiinRLuf2FchrF0bq/kk/hDFV+mTj+dafgqLdfTzdkj2/iT/9aufrsvCNv5Ol+cfvTMW/AcD+v51+HcH06uZ59GvU1teb/Jfi0STrwAKZMfk/Gn1DMfmx6Vs0UUV+9lDKKKK53xv/AKi2/wB5v5Csbw7/AMhmD/gX/oJrZ8b/AOotv95v5Csbw7/yGYP+Bf8AoJr8P4g/5K6P+Ol/7aSySD+KpT0qKD+KpT0ru643xLphtLkzxcwyZbrypzyP1rsqZPFHPC8MqhkcYINfp/EmQ086wjoy0mtYvs/8n1+/oMrVPG25fcVBQpwcivP7C5ks7uO5jxuQ9D3Fd5Y3cN7biaHOD1BHQ4zj9a4jVrF7C6aJslMnY2Oo/wAmpdB1J7C7GeYZDiRf61+V8LZ7W4fxssFi1aDdpf3Xtf02v5aoRZIyMGq7rtOKnVtyg0jruX37V3NFMgkWaFJUOVcBh+NPr9zhNTipRejKIKKGGDiiiiiiqAKKKKKKKKACiiiszxNd/ZdKkUcvL+7HHr1/QGuHrS8Q3jXepynd+7Q7EGeMDv8AzpfDtil9qASUExIpZxzz7Z/z0r8C4ixtXiLOVQw+yfJHtvq/19CR8S5bd2FTUiDaoFJI21c1mUV3H9g6V/z6f+RG/wAaP7B0r/n0/wDIjf413f8AENc1/wCflP75f/IjsOoqDzH/AL1HmP8A3q4eiu4/sHSv+fT/AMiN/jR/YOlf8+n/AJEb/Gj/AIhrmv8Az8p/fL/5ELE9FQeY/wDeo8x/71cPRXcf2DpX/Pp/5Eb/ABrP8Q6NawaeZ7OIo6MNwDFtwPHeuTHcAZng8PPESlBqKu0m72W+8V+YWJ6Kg8x/71PiclsMao+Fb9bS7aGTOycqowP4s8fzNdjXmoJBBBwa7/R7r7Zp0M7Y3FcN9Rwa+p8OM4dSlPL6j+HWPo3r+LX3gh0i7h7ioKs1XkG1yKt0UUV+ojEoooorzzUv+Qjc/wDXZ/5mvQ6881L/AJCNz/12f+Zr8w8Tv92of4n+RLCrNVqs1veBv+Xz/gH/ALNXS1zXgb/l8/4B/wCzV0tfRcDf8iKh/wBvf+lyGiKf+Go6kn/hqOiiiivrRhRRRRRRRQAUUUUopaQUtSwCiiinUlLSUMYUhpaQ08UtNWnVDEhKKKK43x0P+JrCe3kD/wBCaufro/HY/wBNt29YyP1rnK/nXi2PLnOIXn+iEye3+4frUlR2/wBw/WpKKKKK+cEFFFFFFFFABRRRRRRWv4R0saz4htLBs+W7bpCP7ijJ/PGPxrbD0J4irGlDeTSXzM6tSNKDqS2SuFFFBrrPAAg8O+GbrxTeKz+awhiRTyV3AH9Qf++feuE1G7lvr+e9nx5s8hkbAwMk5rr/AIoXkdvLZ+G7L5LSxiUsoPVyOM++OfqxriK9vPKypcmX037tJa+c/tP79EebldPn5sXJe9U28o9F+oh9KWgUUVY3CRCdoDKOQO49ar05WKncCQfWvnj1WgpOlLRSk09JpEVlVsA9RilDxSEeapQ/3kA/9B4pxt/3QkFxAQf4S3zfiKabWwJ2Cim4YfdwfY/40b/mK7G4744qClzU0Vt5n/Lxbr/vPimHyUPG6Q9wwwP0PP6UguOopjSbf4HP0FO+Y+gFCfKvmHsePrUTEsxY9Sc06SRpG3Nj8AAB+FMoBCn0ooAwMCiir2hag+lava6hGu5oJA209x3H4jNUaK0pVZUpqpB2ad16oU4RnFxlswooor0X4r6dHc2dj4jsyfKlRUcE9Q2WVsH6n9K86rvfh1df2zp+oeFb9y0U0PmQMxyYyMDj1x8pA/2TXGanZT6deyWdyu2WPG4YI6gHv9a9/PoxxPJmNJWjU0flJbr5rVfM8nKm6HNg5u7ht5xe33bCClpD60tVaKKK+cPYCiiiiiiigAooooooooAKKKKK9R+HX/IAP/XT/wBkWvLq9R+HX/IAP/XT/wBkWvteBP8AkZP/AAs8XPv91+aCkNLSGukooor9lPiwooorxnxD/wAh/Uf+vqX/ANDNUKv+If8AkP6j/wBfUv8A6GaoV/N+N/3mp/if5n6TQ/hR9ELRRRRRRRXKahRRRRRRRQAUUUUUUUUAFFFFFFFFABRRRRRRRQAUUUUUUUUAFFFFFFFFABRRRRRRRQAUUUUUUUUAFFFFFFFFABRRRRRRRQAUUUUUUUUAFFFFFFFFABRRRRVqxPD/AIf1qrU9rxu+ooJlsFMk7U+mv2qw561GxOaJD8wpjNzTM0hgpRS0UhYdqC31phozxQXYKKWin7qbupM0lAWEoxTqKeGpQajozQFhtFOpKlzQDUeaUNQLlEpMU7FGKkBpQxqPdS7qYuUbijFLRUm71pQRUYNGaBcolJTqKlBpd1Qg04MaCeUbijFLijFS7qUGot3tShhTFyjaKdSVKDShqiBpc0C5RuKMU7FGKl3ClBqLdRuoJ5RtJTqKmBo3VGDShqBco2ilxRipN1GRimBqN1MVhKKXFJQ0MLDBjX+VRNaxHONy/jUuRS5pWKUpLqKGYfxGlEjexptFSaLZldRjk3Bgisx4xg7Tj9cV30n+j+G5D0JXArj9AQtNI3baF/EsD/IGus8SN5OgRp03GuikrROqk243Y6STK7cYyRWD/rvE0Y6hFLGtpzjH4msfRB5uuXUvZVCj61xcHzXTH3rNviZLs89WrStP43+prLX95er9ameyFE6A9KcOlNNOPSu38JxfIle9eILFbP8AZWeYEk3mprOfYiQR/wDtOvEvC0eESvo34uWcdh+zBp1vFGEBS0lIx/E7b2/VjXy3FOI5HgqS+1Wj9yv+tjuw0fdk/Iy9ZfbE1cp4f2HxJcMkxctYkspP3D5qjA/AA/jXQ+IJNsLfSuX8INDJ4jvnt12obXn3bdHuP4tur5fJzUbGlJppNfQI52zqxThQBThTW6UzvSsaY/YUzNsBTh1pBTl6U1uhqM056YaoyY4U5aQU4Uh6VGe9PamHpTM2LThSCnCmNSNSnrTGpoli04dKaOtOptIaWkNDEgoooptHeigUFodRRRRSGlpDQAoooFFR0k3+qf8A3T/KlpJ/9U3+6f5UFdQpR1FJSjqKzaKKKy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9q0vC/wDyHbb/AIF/6Aaze1aXhf8A5Dtt/wAC/wDQDXrZB/yNcN/18h/6UgCmy/6s06my/wCrNdxRRRX9OFEFFFFFFFFABRRRRRRRQAUUUUUUUUAFFFFFFFFABRRRRRRRQAUUUUUUUUAFFFFFFFFABRRRRRRRQAUUUUVy3jd83FtH/dRm/M//AFq6muO8YOH1fb/cjUfzP9a+I8Qa3s8mlH+aUV+N/wBBMKlg+6frUVTxfcFVvDib9ath6MT+QJruq47wem7V9392Nj/If1rsa5fDejyZVKf803+CS/zBCv8AcP0qvU8v3DUFFFFFfoIwoooqlrlr9s0yWILucDcn1FcECVORkEfpXpVcX4lsHtb15goEMzErjt6/zr8r8R8nlKMMwprb3ZenR/fp80Jjo22uPSp6rVPG25ffvWmdYZ/DTzNIPtJJj4Hc/wD1q5dmZ2LMSzMck+ppMnGO1bHhaw+1XZmkUGOHB5HVs8D+dfE1MXjeJsVh8M/iSUe97auT87b+ghuz970461JRTZG2r7mul0S1+yaZDCV2vjc/1NXaKK/oLCYaGFoQoU/hikl8iiKQ5c02iiiiiiugAooorg/EKeXrNyvT58/mM/1rb8Fzf6PLB33l8fgorO8Xpt1gt/fjVv6f0pfBzbdXK/34mX+R/pX4XltR4DiyUVs6ko/KT0/QksJ9wfSmTjgHvTov9WKJvuGuxooor90KIKKKKq6rYx31q0Ui5YAlD0w2K4GWN4pGjkUq6nBB7GvSKwvEujvdt9qtlXzFU717v/8AXr87464alj6SxmGjepHdLeS/Vr8hMdG20+3ep6rVJE4A2tVHwvqxhlWzuZf3RGIyf4T9a6uvNSCCQRgjtW5oOuNat5N48kkJwFbrsrwOD+M44WMcDjn7v2ZN7eT8u3b02B0q5GQOahqzTJE3DjANddRUNpd293H5lvKsg746j6ipq/XqVanWgqlOScXs1qhkNFKysvUUlFFFFagFFFFFFFUdQ1axsjtll3P/AHE5P4+lc2KxlDCU/aV5qMe7dhBRRTljZvYe9W55Y4YmlmYIijJJrhdY1CW/umZnPlBj5a+go1XUJr+5aRmYR/wJnhRUFnbTXdwsEC7nb8gPU1+J8U8U1c8qLB4OL9nfTe83007dl832SGgEnAqwqhRxQqhRgUpOBk1Z0GzN7qKIU3RJ80memK7mNFjjWONQqKAqj0AqDTLGGxtxFEoycb2H8RxVmv0rhPh7+xsJapZ1Jat9uyv2X5jQjttUmq5OTmnO2402iiiivqxhRRRXO+N/9Rbf7zfyFY3h3/kMwf8AAv8A0E1s+N/9Rbf7zfyFY3h3/kMwf8C/9BNfh/EH/JXR/wAdL/20lkkH8VSnpUUH8VSnpXd0UUV+4FFaiiiqurWSX1k8LKN2MoemG7VwU0ckMjRyIVdTgg16PWR4n05ry0E0K5mi5wByy+lfn3G/DP8AaFF4yh/EgtrfEv8ANa277CYsbbW9u9WKrU+FsHae9ZvhPUhCzWdxKFjIzGW6A9xmuprzZ1ZGKspVgcEHqDXXeGNUjmtUtJpMTp8q7j98dsfSvK4D4n2yzFOzXwt/+k+vb7uwIfKu4ZHWoas1FKnO4DjvW3RRRX6sMjoooorN8Q332Gy+VsSSZVcdenX+VaVcX4puvtGqMqMSkQ2D69/8+1fKcY5u8sy2UqbtOXur9X8l+NhMKfEu5vpTKnjG1BWRXdeHrFbOwjbZtmkUFz37kfzrlNCtTd6nDHgFVO989No/ziu8r47w2ylSdTH1Ft7sf1a/BfNgh1QytlsdhUrnapNV6KKKK/XBhRRRRRRRQAUUUUUEZHPSiikAUCiiuB1m1+x6lNCF2pu3J/unpWh4SvmhvRaM+IpM4H+1x/hWh4vspJ4YrmJNxiyHx124zn8MfrXKRsyOrqSrKQQR2NfgGZUqvDWe+0pp8qlzLpeL1a/T5ElhTuUGmyrlSe4psDdVqWvSaKhsrhLq0iuE6OucZ6HuKmr98pVYVYRqQd01dejKK1FKw2sRSUV55qX/ACEbn/rs/wDM16HXnmpf8hG5/wCuz/zNfmnid/u1D/E/yJYVZqtVmt7wN/y+f8A/9mrpa5rwN/y+f8A/9mrpa+i4G/5EVD/t7/0uQ0RT/wANR1JP/DUdFFFFfWjCiiiiiiigAooopV60tIOtLSYBRRRTqKQdKWkMKQ0UGlFOpgp9SxISiiiuV8er81m+Ozj+X+NcvXbeMoTJpZmx/q/6soria/AuPMO6WdVJP7Si191vzTE9ye3Pyke9SVDbkZIqaiiiivjhBRRRRRRRQAUUUUV9UeEvhL4c0WF7qzvNVaa6hUF3kjLRjqdvyDHJHXPQV8r1906d/wAeVv8A9cl/9BFeXmOYYnAzp1cPNxlrqjuweEo4qM4Vo3WgV5TffEjXIbyeFLXTmSORkH7p88Njn5+v+e9erV876n/yF7v/AK7P/wChV5lffAvwreXc13caprzSzOXc+dFySc8fu6g/4UH4O/6CWvf+BEP/AMbr1aivAlmWLlJylUbbPVWDoRVlFHWf8LM1/wD59NMHJ/5ZSc/T5/rR/wALO17/AJ89M/74f/4uuForyn/hQfg7/oJa9/4EQ/8Axuj/AIUH4O/6CWvf+BEP/wAbr1ail/aGJ/nZX1Sj/Kd1/wALO17/AJ89M/74f/4uj/hZ2vf8+emf98P/APF1wtFeU/8ACg/B3/QS17/wIh/+N0f8KD8Hf9BLXv8AwIh/+N16tRR/aGJ/nYfVKP8AKd1/ws7Xv+fPTP8Avh//AIuj/hZ2vf8APnpn/fD/APxdcLRXlP8AwoPwd/0Ete/8CIf/AI3R/wAKD8Hf9BLXv/AiH/43Xq1FH9oYn+dh9Uo/yndf8LO17/nz0z/vh/8A4uj/AIWdr3/Pnpn/AHw//wAXXC0V5T/woPwd/wBBLXv/AAIh/wDjdH/Cg/B3/QS17/wIh/8AjderUUf2hif52H1Sj/Kd1/ws7Xv+fPTP++H/APi6P+Fna9/z56Z/3w//AMXXC0V5T/woPwd/0Ete/wDAiH/43R/woPwd/wBBLXv/AAIh/wDjderUUf2hif52H1Sj/Kd1/wALO17/AJ89M/74f/4uj/hZ2vf8+emf98P/APF1wtFeaaT8EfC+majBf2uqa4JoXDLmeLB7EEeX0OcfjWX8Y/hvoA8P3fiNZr8XlskcagSJscGRVy3y5z8x7jpXr9ct8Zf+Sb6t/wBsP/RyV2YfOMdZYf2r5HJNrpc5a+XYXWtyLmSdmd1/wszXv+fXTD9I36f99+4/lzWt4O8datrHiK1025t7JYpt+TEjBhhCw5LEdQR0ry+up+Gn/I76f/wP/wBFPXx7RRRX1B4h7bRRRRRRRQAUUUUUUUUAFFFFFeo/Dr/kAH/rp/7IteXV6j8Ov+QAf+un/si19rwJ/wAjJ/4WeLn3+6/NBSGlpDXSUUUV+ynxYUUUV4z4h/5D+o/9fUv/AKGaoVf8Q/8AIf1H/r6l/wDQzVCv5vxv+81P8T/M/SaH8KPohaKKKKKKK5TUKKKKKKKKACiiiiiiigAooooooooAKKKKKKKKACiiiiiiigAooooooooAKKKKKKKKACiiiiiiigAooooooooAKKKKKKKKACiiiiiiigAooooooooAKKKKKntu5qCpYzhPxoE9gprU6kbrTmPNMY80rHmmGgSQgpaKUUE0U2loKExS4ooozRRSUAGKKKKXNLmm0UAGKTFLRTs0ZpKKAsJRS0U6im0oNMVhKKXFJinZpQ1MzQDQFhMUYpcUU/dShqZRQKwmKSnUVIDS5qLNLmgnlG0UtGKkBpwY1FupQ1MXKNxRinYpKl3e1KGFRA0uaBcolJTqKlBpQaizShjQTYbikxTsUYqXdRuqMNShhTuKw2iloqSjNMooFYSilxRiui8LR7vm/vS/+gj/AOyrZ8cSbLaCL0XNUvCEWUt/fcx+ucf+y0vjyXde+Xn7oArqjpA6FpAr3J2xufRf5/8A6qzvCq7vtU39+Tr9P/1Vb1WTZaSt6cfp/wDXqPwrHt0pG/vkt+fNYEfyWcje1Z+mrvvhV66Oyw+pqHQE3XefcVnPdISWhqn7wpX+6aQfepJjhDXpPhO2kmkhhhQvI5Coo6kngD86+mv2oIkt/gxPbxgKkdxbIgA4ADcfpXhvwXsJLzxxoUEahiL2KRgf7qHe3/jqmvdP2qv+SP3n/X1B/wCh1+dcYYi+d5bQ7Sv98kv0Z6tCNqE2cz4mdvKfarO3ZV6k+grA8EyLP4gv5wgQSQO+zOduZEOK1vEks6sXttvmx/vBubAG3k/oDWL8Ph/xNrkf9Op/9DSvjsmmMaGNN6194ea2doKcKBSikJ700nqaCc8CmOeaohsAKeKQCnU0000tNamjJsBTxSClprc016cev0pjUyGKKcKQUtNprU40w1RI5aWgUUlNNONNNJjQUopKUUlIKU0UFC0UUUU096dTG7UDFooopKbN/qX/AN3+lOFNm/1L/wC7/Skw6hSjqKSlHUVm0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VpeF/+Q7bf8C/9ANZvatLwv8A8h22/wCBf+gGvWyD/ka4b/r5D/0pAFNl/wBWadTZf9Wa7iiiiv6cKIKKKKKKKKACiiiiiiigAooooooooAKKKKKKKKACiiiiiiigAooooooooAKKKKKKKKACiiiiiiigAoooorhPET+ZrVy3+0F/IAf0ru65+78Nm4upZzfYMjlseVnGT9a+I45yrHZphKdHCQ5rSu9UujXVruIKsR8IPpVepBLgY2/rTPBcJ8uW47ZKf+gmujqno1gNOtDB5nmZcsW24z09/arlezw1l08uy2lQqRtJLVb6/IBZz8oHfNRUrtuOcYpKKKKK94YUUUUVQ1+zN7pska/6xfnT6jtV+iuXGYSnjMPPD1V7sk0/mAU6Jtr02ivNkRndY1UlmIAHqTXdeH7M2WmRxsCHb53Hue1QJoVumqreKwCLgiLbxuA65z+Na1fDcHcJ1cprVMRil72sY9VbT3vn56+QkizUErbnpTIduO/rTKKKKK/QxhRRRRRRRQAUUUVyvjaPF3by/wB5Cv5H/wCvWf4cfy9btmP94r+YI/rXU65pQ1MRfvvKMeedmc5x7j0qhaeGzb3UU4vsmNw2PKxnB+tfkmbcM5nLiD67hqV4c0JXvHpy30bT3TETQfdP1p0nKH6VDG+3PGacZcgjb+tdBRRRX62MjooooooooAKKKKxda0GK73z27eXOTk7jw3+Fctd2lxavtuIXjJ6ZHB+leh1BeWdteJsuIVkA6E9R9DXwXEPAuFzByrYX3Kj/APAW/PTR+a+aFYkSTGA3T1qUEHoc1WpVZl6GuAt55beQSQttf1xmtaDxLfoAsiQy+pK4J/LitC78MQOxa2naL/ZYbgKzLnw/fQnjZKP9jJ/pXwayfiXI7+w5lH+67p+dv80IsUwxqfUU0S/3h+VPV1I64+tXB4qfvZLn/rp/9amyeKZSvyWaKfVnJ/wrHOnX4JH2K5P/AGyb/CnRaZfu237JOvu0bAfyqP8AWTieXu88v/AF/wDIgN8pfU0vlL6mnbl/vD86Ny/3h+dT32uX13GY3aNEPVVXr+eazTya3LXw1dy4aWaOJfoSfy4rVs/DdjEAZy87e52j8hVR4W4hzmoquJT9Zy/TV/crACqq9KWmNIo9/pTGlPYYrntO0i9vgrRx7Iicb34H4etddpWm2+nxFYtzOwG9iev4fjVuKOOOMRxoqIOiqMClr9N4e4RweT2q25qv8z6d+Xt+fmOxKzKvU1C7lvpTSSTk0UUUUV9aMKKKKKKKKACiiiud8b/6i2/3m/kKxvDv/IZg/wCBf+gmuq1zS/7SSJfP8ryyT9zdnP4iqeneHvsd5HcfbN+zPy+XjOQR61+V5xw5mWI4ijjaVO9Pmg73jsuW+l76WfQlokg/iqU9KgjfbnjOad5v+z+tbtFFFfqhRHRRRRRRRQAUUUVzHivS2EhvoAWDECRRzg+tc/DI0MySx8MjBgfcV6NIiSKUdVZT1BGRXPz+F42mZorvy0JyFMece2c1+TcVcF4qrjPreWxvzO7V0rPurtb+u/4KxLE2RtPWpKrA4PHFSeb/ALP61qaRqEWoWyupCy/xp3B/wq7WLpmhzWF0s0d/kD7yeVww/Otqv0DI6uYVMKlmFPlqLTdO/no38wGyLtPtTae0gYYK/rTKo65fjTrLzgAzswVFPf1/SuDYlmLHqetdvrelSak0f+leUiD7vl5yfXrWcnhVQ6lr3cueR5WMj86+B4xyTO84xy9jSvShpH3orfd73/4CAdGu5vap6gR9o6Z/Gned/s/rV7wxYi2sEmdT5so3fQHGB+la1IqqqhVAAAwB7UtfpGWYCnl+Fhhqa0ikvV9X8wEmbJ29hTKDyc0UUUUV3jCiiiiiiigAooooooooAKKKKR1DKVbkEYNefalatZ3stu3Ow8H1HY16FWVrGixahKJhKYpMAE7cggZ9/wDOK+J424fq5vhYSw8b1IPTW1091rp2EA4OasKcgGq9PSTaMYzWX4Ovdtw1nIfldfk+oycfr+ldTWBZ+HHtbmO4j1D5kYEfuuv/AI9W/XTwdhsxweA+rY6HK4v3dU/dfo3s7/KwD5lyufSoakMuR939ajorzzUv+Qjc/wDXZ/5mvQ65658M+dcSzfbdu9y2PK6ZP1rg46ybG5rQoxwkOZxbvql082gYVZqtUnm/7P61z9jf3Vjv+yy+Xvxu+UHOOnUe9Wf7e1b/AJ+v/Ia/4Vp/8Ir/ANP/AP5B/wDsqP8AhFf+n/8A8g//AGVfDUOHeLcPTVOjzxitkqiS+5TAkZQ3UUnlp6Uzzv8AZ/Wjzv8AZ/Wsz+3tW/5+v/Ia/wCFH9vat/z9f+Q1/wAK0/8AhFf+n/8A8g//AGVH/CK/9P8A/wCQf/sq2/sXjL+ap/4NX/yYD/LT0o8tPSmed/s/rR53+z+tZn9vat/z9f8AkNf8K3PCt9dX32n7VL5mzbt+UDGc56D2qt/wiv8A0/8A/kH/AOyrT0PSv7M87/SPN8zb/BtxjPufWvb4cyziWhmVOpjpT9kr3vUUl8LtpzO+tugD/LT0qOVQuMCl87/Z/WmyPuxxitKnU2nCv1NjG0UUUo6UtIKKQwpDS0h6Uopw6U0dacOlSAlFFFUfEEfm6Jdr6Rlvy5/pXnlen3EYmt5IT0dSp/EYrzE5BweDX494mULYmhW7xa+53/8AbiWPi/1gqxVVThgferVJRRRX5kIKKKKKKKKACiiiivo7SPjTFPYReV4f3bEVGze9CAOPuV841t+FLpo7trVuUlGRz0IH+H8q48ZhadeKc1ex14Os6c7dwrzi8+Gpmuppv7ZC+Y5cj7LnGT0+/Xo9MlHGa9+/4XF/1Lrf+B3/ANhR/wALi/6l1v8AwO/+wryiivM+oYf+X8Wev7WXc82/4Vh/1Hm/8Bv/ALOj/hWH/Ueb/wABv/s69Gor1f8A4XF/1Lrf+B3/ANhR/wALi/6l1v8AwO/+wryiij6hh/5fxYe1l3POf+FYf9R5v/Ab/wCzo/4Vh/1Hm/8AAb/7OvRqK9X/AOFxf9S63/gd/wDYUf8AC4v+pdb/AMDv/sK8ooo+oYf+X8WHtZdzzn/hWH/Ueb/wG/8As6P+FYf9R5v/AAG/+zr0aivV/wDhcX/Uut/4Hf8A2FH/AAuL/qXW/wDA7/7CvKKKPqGH/l/Fh7WXc85/4Vh/1Hm/8Bv/ALOj/hWH/Ueb/wABv/s69Gor1f8A4XF/1Lrf+B3/ANhR/wALi/6l1v8AwO/+wryiij6hh/5fxYe1l3POf+FYf9R5v/Ab/wCzo/4Vh/1Hm/8AAb/7OvRqK9X/AOFxf9S63/gd/wDYUf8AC4v+pdb/AMDv/sK8ooo+oYf+X8WHtZdzzn/hWH/Ueb/wG/8As6P+FYf9R5v/AAG/+zr0aivV/wDhcX/Uut/4Hf8A2Fc38R/itHqfhK60ptE8lrooA32vcRtdX6bB/drjK5LxLd/ab4Ro2Y4lAUg5yTyT/n0rahl9DnTUdvNnPisRKNNq++h5z/wrD/qPN/4Df/Z1peFvAf8AY2uW+ojVfPEO/KfZ9u7cpHXcemSa7SpI1wPc1lUUUV7J4o6iiiiiiigAooooooooAKKKKK9R+HX/ACAD/wBdP/ZFry6vUfh1/wAgA/8AXT/2Ra+14E/5GT/ws8XPv91+aCkNLSGukooor9lPiwooorxnxD/yH9R/6+pf/QzVCr/iH/kP6j/19S/+hmqFfzfjf95qf4n+Z+k0P4UfRC0UUUUUUVymoUUUUUUUUAFFFFFFFFABRRRRRRRQAUUUUUUUUAFFFFFFFFABRRRRRRRQAUUUUUUUUAFFFFFFFFABRRRRRRRQAUUUUUUUUAFFFFFFFFABRRRRRRRQAUUUUVKvC4qOnN04oEwpO9LQKRutJRRQCAUUUUCikpaBhRRRRSUtJQAUUUUUUtFABRRRSUUtFABRRRSUUUUAFFFFFLSUUAFFFFLRmkooAKMUUU7NANNpaAExRS0U6im0UxWEopaTFPzShqZmloFYTFGKWin5pQajpc0CsNop1JipM0tRhqXdTFYSjFLikp9Lk+tMB/CnxK0kqRr1ZgB+NArCYoxS0E4Ga9B8JRfNECMbY0H6An+ZrB8WS+bqr9/mrqvD4CrPL2G4j6dq4vVH8zUmPqx/nXY9rGkvhMXxHIU098dTn8ea0dJj8rT4U9EFY/iPLfZ4B1Z1B/PmughXbCq+gAqpqrbbaNfxqfwtHulDe9VNab5lX0WtfwlH901k9Zij0HL1NR3RxGalXpVbUGxEfpX0F+zRp5ufiBbXAYgWdvLOwx94FdmPzkB/CvTP2q/+SP3n/X1B/wCh1zP7K1jG19rGoHPmQ28cI+jsSf8A0WK6X9qv/kj13/19wf8AodfjvEeI9rxjQh/I6a/9u/8Abj2aathZP1OI8VmRo5WS4MRjXJwcbwSFK/8Aj2fwqt8Px/xNrn/r1P8A6GlR+KGgklIMh+0K42puONp3ZOOnUCpvh/8A8hS4/wCvY/8AoaV8cdaax7Cjd6U0nFfrdjxWzsxSgYpQMUoobgfWozQaSmQ2ApwFIKcKO9MNOPAph54pkMWl70gpRSHgYph5NKab2pkMdS0gpy0hplOam0xC0UUUGmmlNNpDQUopKdSGlo70UFBSikpRRTG7U40xupoGFFFFApk/+qf/AHTTx2ps3+pf/d/pSYdQpR1FJSjqKza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L2rS8L/wDIdtv+Bf8AoBrN7VpeF/8AkO23/Av/AEA162Qf8jXDf9fIf+lIApsv+rNOpsv+rNdxRRRX9OF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UUmAUUUU4UtNp1IaCiiigdacKbSipF1G0UUU6vOdai8jVrqMDaBISB7HkV6NXGeNbdk1MXAX5ZEXJ/wBrkfyFfn3iLhHVy6FaK1hL8Gv87Awq0pyoPtVWrEJ/d/SsCiiivxIkfRRRRRRRQAUUUUU+J2jkWRDhlIIPoaZRQAUHpRRXcaTc/arCOYkF8Yb6jrVquIstQurNWW3k2qxyQQDz+NWP7d1L/nsv/fArklQd9D0YYyKiua9yFxhsUVKyhutJsX0rr6K5D+3dS/57L/3wKP7d1L/nsv8A3wKX1eRX12n2ZHRUmxfSjYvpXX0VyH9u6l/z2X/vgUf27qX/AD2X/vgUfV5B9dp9mR0VJsX0o2L6V19Fch/bupf89l/74FH9u6l/z2X/AL4FH1eQfXafZkdFSbF9KNi+ldfRXIf27qX/AD2X/vgUf27qX/PZf++BR9XkH12n2ZHRUmxfSjYvpXX0VyH9u6l/z2X/AL4FH9u6l/z2X/vgUfV5B9dp9mR0VJsX0o2L6V0Ou3P2XTZHU4dsKp9z/wDWz+VcXVq+vrm82faHDbM4AGOtVa6KUORHHiKvtJXWxGgy3tU1IFC9BS0UUUVoYBRRRRRRRQAUUUUUUUUAFFFFFeo/Dr/kAH/rp/7IteXV6j8Ov+QAf+un/si19rwJ/wAjJ/4WeLn3+6/NBSGlpDXSUUUV+ynxYUUUV4z4h/5D+o/9fUv/AKGaoVf8Q/8AIf1H/r6l/wDQzVCv5vxv+81P8T/M/SaH8KPohaKKKKKKK5TUKKKKKKKKACiiiiiiigAooooooooAKKKKKKKKACiiiiiiigAooooooooAKKKKKKKKACiiiiiiigAooooooooAKKKKKKKKACiiiiiiigAooooooooAKKKKVetBoFFABRRRRRQaKACiiikoopaACiiikooooAKKKKKKKKACiiiiiiigAooopaKSigAooopaKSigAoooooopaACiiikopaKACiiikooooAKKKKWikooAKKKKdmim0tACYopaKdRTaXNMVhKKXFJinZq7oy79Ut+2HDn6Lz/SqFavhpN1+zf3ImI/HC/+zVUNZIVhMUyX/VsPUYqSo5z8o+v/ANf+legaf+40KaQ9dnWuG/1l6TXb6k3keGiOm7iuItOZ2b3zXW+g59Dn9R/fa9axdg27H0ro+1c7Z/vvEpb/AJ5of1//AFV0R6Vn6s266I98V1fhKL5VrkZz5l3j/arvPCsXyJWUNZMcFqhV6VQ1ZsRGtAdKx9cfETfSvrH9mW0WHwTeXWzDzXpXd/eVUXH6s1N/at/5I9ef9fcH/oddL8FbR7P4Z6PHIgV5EeU47hpGKn/vkiua/auOPg9d/wDX3B/6HX8/1cR9Z4v9p/0+S+6Vv0PdlG2Fa8jgtdlSScRhCJEZiWP8QO3A+gwf1q/4BGNVuB/07H/0NKy9VaZrkLMgQxrhcHPyklgfx3VreAh/xNrj/r2P/oaV8bFgPemM2aQmkr95PnGzssUooxS0UlKaRqolsUUtFHammm9B9aU88U0mhEi96cKaKdTWpDS96aaaJF7U4U3vTqaaSlpDQJBRRRTTSUppKCkKKWkFLSCloooGFLSUtIajp5700dqBoKKKKD0ps3+pf/d/pTj2ps3+pf8A3f6UmCClHUUlKOorN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tLwv/AMh22/4F/wCgGs3tWl4X/wCQ7bf8C/8AQDXrZB/yNcN/18h/6UgCmy/6s06my/6s13FFFFf04U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pAFFFFOp1NpRSBBRRRS0opKBSGxDSUppKfWR4utzPokjLyYmEn4Dg/oa1h0plxEs9vLA+dsiFTj0IxXn5ng1jcHVw7+1Fr520/EAqSA/P9RUdKpwwPpXmNFPmjaKV4n+8jFT9RTK/mGUXFtPcgtUUUUUUUUgCiiiiiiigAooooooooAKKKKKKKKACiiiiiiigAooooooooAKKKKKKKKACiiiiiiigAooooooooAKKKKKKKKACiiiiiiigAooooooooAKKKKK9R+HX/ACAD/wBdP/ZFry6vUfh1/wAgA/8AXT/2Ra+14E/5GT/ws8XPv91+aCkNLSGukooor9lPiwooorxnxD/yH9R/6+pf/QzVCr/iH/kP6j/19S/+hmqFfzfjf95qf4n+Z+k0P4UfRC0UUUUUUVymoUUUUUUUUAFFFFFFFFABRRRRRRRQAUUUUUUUUAFFFFFFFFABRRRRRRRQAUUUUUUUUAFFFFFFFFABRRRRRRRQAUUUUUUUUAFFFFFFFFABRRRRRRS0AFFFFAopaSgQUUUUUlL6UCgYUUUUGkoooAKKKKKKKKACiiiiiiigAooooooooAKKKKKKKKACiiiiiiigAooooooooAKKKKKKKKACiiiloxSUUAFFFFFFLRQAUUUUlFFFABRRRRS0lFABRRRS10Hg+Pc8zY6siZ9uT/QVz1df4KhPkRkj78rN9QAB/jWtJe8AYqC6O0fQE1PVLUn2xSn0UD+db/i6TytJgi9ea462+WGR/Y103j2XaY4s/dSuYb5LBz68V0vcme5l+HB5mo3kx7MFH+fxrfPWsXwkv+hySkcvI35Zra/irOtl33y9+a9J8LxfKled6Ou+8r0nS3Frp01yekUTSfkM1nSNIbit0rnvEcm2F66CThTXM60BNcxQHkSSKh/E4r7V+HUizfD7w5MuMPpVqw/GJTXC/tX/APJHbz/r7g/9Drrvg/8A8kl8Hf8AYCsv/RCVyH7V/wDyR28/6+4P/Q6/mvKnfiKn/wBff/bj3q3+7y9P0OM1JXW/nSRi7I5jyevy8D9K2PAX/IVn/wCvY/8AoaVl67/yGr7/AK+ZP/QjWr4C/wCQtcf9e7f+hpXxpSGjrS9K/o6x8udmKWigUh4FNJoNN+8aCQFKKTrThR0H1prUpNNPJpiYopRSUtJ2prU40xqfQkVaWgUUlIaWkNJjCiiikNNNLR3oGhRS0UUUUUUDFFFAopjdqQUrdqQUD6BRRRSN2pJv9S/+7/Slakm/1L/7v9KTGgpR1FJSjqKzaKKKzOg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R8NNt1u3PuR+ams4VPp8vkX0ExOAkikn2zXdlldYfG0az2jKL+5pgFJJyh+lLQeRivQ6KZBIssEcq8q6hh9DT6/qGE1OKlHZjK1FK3DEe9JRRRRV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cOlKKaKWpAKSlop1FFFJjCm06kNKKdTRTqliQlFFFcb40skt7uK4jXAmDbv97OSfxz+lc/XfeKbU3WjS7Vy8eJF/Dr+ma4GvwPjnLVgs1lKCtGaUl+T/FX+YmWIW3Lj0p9QQnD49anoooor44QUUUUUUUUAFFFFFFFFABRRRRRRRQAUUUUUUUUAFFFFFFFFABRRRRRRRQAUUUUUUUUAFFFFFFFFABRRRRRRRQAUUUUUUUUAFFFFFFFFABRRRRXqPw6/5AB/66f+yLXl1eo/Dr/kAH/rp/7Itfa8Cf8AIyf+Fni59/uvzQUhpaQ10lFFFfsp8WFFFFeM+If+Q/qP/X1L/wChmqFX/EP/ACH9R/6+pf8A0M1Qr+b8b/vNT/E/zP0mh/Cj6IWiiiiiiiuU1CiiiiiiigAooooooooAKKKKKKKKACiiiiiiigAooooooooAKKKKKKKKACiiiiiiigAooooooooAKKKKKKKKACiiiiiiigAooooooooAKKKKKUUlOFABRRRSGg0UCgQUUUUdqSlNFAwooopKKKKACiiiiiiigAooooooooAKKKKKKKKACiiiiiiigAooooooooAKKKKKKKKACiiiiiiigAooooooooAKKKKKKKKACiiilpKKWgAooopKKU0lABRRRRXoHguArDaqeoj3fmS38iK8/r1HwtCIn29REoT/AL5AH9K3oLVsa3CsnXpNllM2euf5YrWrnvE7f6EEB++f5msPxvLv1N1B4GBWJfnbYqPWr3iGTzdVc/7ZrN1hsRxr7VrN6Mzesi94cj8vSYARyVya0V+9UNinl2ka+iipk707w3Huut3vXca1J9l8H30mOWiEf/fRC/1rk/CceXB966Dx9J5PhWKIdZrhQfoAT/PFTHSDZrHZsbcHEZrnl/feIbVOoDlvpgEj9RW9etiM1iaGpk12WTHCRH8yR/ga+3vg/wD8kl8Hf9gKy/8ARCVx/wC1f/yRy7/6+4P/AEOuv+D/APySXwd/2ArL/wBEJXIftYf8kcvP+vuD/wBDr+asp/5KGn/19/8Abj3q3+7S9P0OL13/AJDV9/18yf8AoRrV8Bj/AIm0/wD17H/0NKzNcH/E6vv+vmT/ANCNavgP/kKT/wDXuf8A0Ja+NDSGkNITiv6OPlTshQaTrSihj2pOg+tCjuaSqBhThSClpGptKeTSGgliigcmilWkNNpWptMQtFFFBpppxplIaClFJTqKBRSCgpBRRRS0hpaQ0AKKKKKY3U0DtSU6gYUUUUyib/Uv/u/0opJ/9S3+7/Skx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AooAKKKK7TwrcrPpSx5+eElT9Oo/z7VrVxXh3UFsLtml/wBVIuGIHTHT/PvXaIysoZSCpGQR3Ff0DwVm8MflkKbl79NcrXWy2fzXXvcaIZh82fWmVPIu5cVAeDilooor7E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TqbSikwCiiinCikFOpDQUlLRRThTaUVLENopTSU44xg9DXn/iGx/s/UTEoHlsoZCB27/rmvQKxfFunyXtkkkKl5YW4UdweD/SvjuNsn/tHLnOEb1Keq726r7tfVIGFWkbcuaq1JA2CQehrh6KKK/AiSeiiiiiiigAooooooooAKKKKKKKKACiiiiiiigAooooooooAKKKKKKKKACiiiiiiigAooooooooAKKKKKKKKACiiiiiiigAooooooooAKKKKK9R+HX/IAP8A10/9kWvLq9R+HX/IAP8A10/9kWvteBP+Rk/8LPFz7/dfmgpDS0hrpKKKK/ZT4sKKKK8Z8Q/8h/Uf+vqX/wBDNUKv+If+Q/qP/X1L/wChmqFfzfjf95qf4n+Z+k0P4UfRC0UUUUUUVymoUUUUUUUUAFFFFFFFFABRRRRRRRQAUUUUUUUUAFFFFFFFFABRRRRRRRQAUUUUUUUUAFFFFFFFFABRRRRRRRQAUUUUUUUUAFFFFFFFFABRRRSilpB0oNABRRRRQKKDQAUUUUCg0lFABRRRRRRRQAUUUUUUUUAFFFFFFFFABRRRRRRRQAUUUUUUUUAFFFFFFFFABRRRRRRRQAUUUUUUUUAFFFFFFFFABRRRRRRRQAUUUUUUUUAFFFFKKDSUooAKKKKmsIxNfW8Lch5VU/ia9R0M7bCef1BbP1//AF15x4eTdq0TYyEDP9MKcfrivRh/o/hyVuhIxXVQWjY0JIdsbN6Amub1795fWluO8g/T/wDVXRT/AOrPuQP1rnpf33iWBeoUFjXEXTeZfs3uTVDWWzNt9BV2L57tj71m6gxkuyPVqKj90zW50K8IBTl6Uh6Uq9K6XwjF8qHHpU3xPlxHptsDjCvIR9cAfyNWPCcXypWP8SpvM8RCMf8ALGBEP45b/wBmolpTZqvhKmpNiI1neFUJlvZ+oLKg/DJ/rVrWHxE1N8LRhdLMn/PWVmP/AKD/AEr76+EH/JJvB3/YCsv/AEQlcf8AtYf8kcvP+vuD/wBDrr/hB/ySbwd/2AbL/wBEJXIftY/8kcvP+vuD/wBDr+asq/5KGn/19/8Abj3q/wDu0vT9Dgdb/wCQzff9fMn/AKEa1fAn/IUn/wCvc/8AoS1l63/yGb7/AK+ZP/QjWp4E/wCQrP8A9e5/9CWvjInFJ940mDSse1f0efKnYilFFLSE5pDS0w0xBSikpTRQaDSNTRIDk06kFLTTSUtJSAKKKKSm0ppKCkFOpBS0hpaDRQNBRRSiimnvTqY3agYUUUUneg9qKRu1ABRRRSUk/wDqm/3f6UtJP/qm/wB3+lJjClHUUlKOorOooorM6C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0lL1oAKKKKK6vwtqnmRfY7hgGjA8ti3UelcpTlJByOK9nIs6r5PiliKWq2a6NdgCopU/iH41LRXpFFc/oWuNIVtrwgdllJ6+x/wAa6Cv6DyfOsLm9D22GlfuuqfZ/1Z9BplaipXj6levpUVFFFFes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pKKACiiinUopBQKkAooopaUdaKKTGJSU6mnrThS01adSBBRRRXAeJLFbHVHRP9W43p7A9vwrMr0HXtNj1K0wciWMExkdc46fnivPyCpIIwR1HpX8+8YZHLK8c5RX7ud3H9V8r/cSyzG25AadVeJ9p9jVikooor5MQUUUUUUUUAFFFFFFFFABRRRRRRRQAUUUUUUUUAFFFFFFFFABRRRRRRRQAUUUUUUUUAFFFFFFFFABRRRRRRRQAUUUUVreENMh1nxDa6bPI8cc2/cyYyMIW7/Ssmul+GP/ACPGn/8AbX/0U9d2WU41cbRpzV05RT9G0cuOnKnhqk4uzUW/wCg0UHpXZ/8ACsdI/wCf++/NP8K6DRPDlrpNn9lgnmdN27L4znAHp7Vt0V+2YPKsHgqntMPTUZd0fmVbNMXXjy1JtoTdSE0lFUv7Pj/56PR/Z8f/AD0ertFen7WXc5fbT7i5ozSUVxV98OdLu7ye6e9vVeaRpGClMAk54496w/F3gXTtG8O3WpW93dySQ7MK+3acuF7D3r1Gua+J3/Ij6j/2y/8ARq18rm2R5fHCV6ypLmUZO/nZu57OX5tjJYmlTdR2ckvldDt1ANNpR1FeI0UUV+OH6QOooooooooAKKKKKKKKACiiiiiiigAooooooooAKKKKKKKKACiiiiiiigAooooooooAKKKKKKKKACiiiiiiigAooooooooAKKKKKUUlLQAUUUUGjrQKKACiiijvSUtHSgAooopKKKKACiiiiiiigAooooooooAKKKKKKKKACiiiiiiigAooooooooAKKKKKKKKACiiiiiiigAooooooooAKKKKKKKKACiiiiiiigAooooooooAKKKKKKKKACiiitvwlGWuppOwjC/iWH9Aa7jxA3k+HkTpuNcn4Mhyjv/fmVf8AvkH/AOKro/G8gSzgh6cZrspK0B9GRXJ4X6k/pWDpA83X7iQ8hFAH61tXzYRj6If1/wD1Vk+Fhuku5vWTANcladXf6msz796v1zWnF8lnIx9Kz9PXfeion0RmjdNO7U0/epW+6a7/AMLRYRK4nxhP9o8T6hJ6TFP++fl/pXofhtAkYZuABk15XczNcXMs7fekcufqTmlV+FI1eiSMTX5NsTfStDRE8vSLVemYwx+p5P8AOsXxGzMuxeWY4HvXSxqERUXooAFfo38IP+STeD/+wFZf+iErj/2sf+SOXn/X3B/6HXYfCD/kk3g//sBWX/ohK4/9rE/8WcvP+vuD/wBDr+bMp/5KGl/19/8Abj3q/wDu0vT9Dy7W/wDkM33/AF8Sf+hGtTwJ/wAhWf8A692/9CWszXP+Qzff9fEn/oRrU8C/8haf/r3b/wBCWvjJj2pCc0Uhr+kD5Q7KiigUGm0Gl6UCYooHJoNKBSGmtTqYaYmKKKKKSg0UlIaCiiikNJRRQNCilooo70UgpaBhSikpRQelMbtTjTG6mgYUUUUCkbtTvWmnvQAUUUUlJN/qm/3f6UtJN/qm/wB3+lJj6hSjqKSlHUVnUUUVmdB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q1YaffX77LGzuLlvSKMtj8qqEJTfLFXZMpKKvJ2QUUUVVorr9O+Hfia7wZLeGzU9DPKP5Lk10Fh8Kfutf6wfdIIf/Zif6V7OH4czOv8NJpeen52Z5dfPMBR+Kqvlr+QUUmRRurzCivbLL4b+GIB++iurr/rrMR/6Dite18K+G7bHlaLZH/fjD4/Fs17FHgjGy/iTivvf6fqeXV4twkfgjJ/cv1/QWim7jRk18+VPFaXUozFbTOMZyqE19H21nZ2+Ps9rDD/ALkYXH5VPXoQ4EX26/3R/wCCcU+Mf5aP4/8AAHUUyivnNNC1tzhNG1Fj6C2c/wBKf/wjviD/AKAWp/8AgI/+FfRNFdH+ouH/AOfr+5GD4wrdKS+9j6M0yivnb/hHfEH/AEAdU/8AAST/AApD4e18ddD1Mf8Abo/+FfRtFT/qPh/+fr+5Ff631v8An2vvY/I9RRketRUV81XGm6jbruuLC6hXGcyQsox+IqpX1BUc0EMylZoY5FPUMgI/KsZ8Cxb9yv8AfH/go1jxg/tUvx/4BLRUVLXzHRX0TceGPDs4PmaJp/PJKwKpJ+oxWPefDfwvcIVitri1PHzRTkn/AMf3CvPrcE4yKvTnF/ev0Z20uLcJL44yX3P9SSio9x9aXca8Oor1W/8AhPAxLWGsSIMcLNEGyfqCMflXOah8N/E1qAYYbe8HfyZcEfg+2vIxHDeZUN6Ta8tfy1/A9OhnuArfDUS9dPzH0U0P7UoYVxtFXNQ0zUdObbf2NzanJA82IqCfYnrVOvGnTlTfLNWZ6sZxmrxd0LRRRRRRRUF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ooAKKKKWgUUUAFFFFPRsGtjS9UmtXALs8QGNhbj8PSsSnq2K6sHjcRgqqrYebjJdV/Wq8noSwNMZQeop9BruLXVrOfGX8pj2fj9avRuki7o3Vh6qc1wkEw4zVqOYA5yCfevv8F4mYumlHE0VPzT5X+q/IXO0QMmOnNNII6ip2FNwRXZUVzMd7KBxO4A9GNTC9l7zSf99V7P8AxE/C9aEvvQe1RFRTiCeuTSFa6CisIXkn/PWT/vqnC7k/56P/AN9Gl/xFDC/8+Jfeh+0QlFBB96btPvW3RWN9qk/56t/31TftUn/PY/8AfZ/xo/4ihhf+fEvvQe0Q6ikwaTBrborE+1Sf89j/AN9n/Gj7VJ/z2P8A32f8af8A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t0VifapP+ex/wC+z/jR9qk/57H/AL7P+NH/ABE/C/8APiX3oPaIdRTcGjBrborE+1Sf89j/AN9n/Gj7VJ/z2P8A32f8aP8AiJ+F/wCfEvvQe0Q6im4NGDW3RWJ9qk/57H/vs/40fapP+ex/77P+NH/ET8L/AM+Jfeg9oh1FNwaMGtuisT7VJ/z2P/fZ/wAaPtUn/PY/99n/ABo/4ifhf+fEvvQe0Q6im4NGDW3RWJ9qk/57H/vs/wCNH2qT/nsf++z/AI0f8RPwv/PiX3oPaIdRTcGjBrborE+1Sf8APY/99n/Gj7VJ/wA9j/32f8aP+In4X/nxL70HtEOopuDRg1t0VifapP8Ansf++z/jR9qk/wCex/77P+NH/ET8L/z4l96D2iHUU3Bowa26KxPtUn/PY/8AfZ/xo+1Sf89j/wB9n/Gj/iJ+F/58S+9B7RDqKbg0YNbdFYn2qT/nsf8Avs/40fapP+ex/wC+z/jR/wARPwv/AD4l96D2iHUU3Bowa26KxPtUn/PY/wDfZ/xo+1Sf89j/AN9n/Gj/AIifhf8AnxL70HtEOopuDRg1t0VifapP+ex/77P+NH2qT/nsf++z/jR/xE/C/wDPiX3oPaIdRTcGjBrborE+1Sf89j/32f8AGj7VJ/z2P/fZ/wAaP+In4X/nxL70HtEOopuDRg1t0VifapP+ex/77P8AjR9qk/57H/vs/wCNH/ET8L/z4l96D2iHUU3Bowa26KxPtUn/AD2P/fZ/xo+1Sf8APY/99n/Gj/iJ+F/58S+9B7RDqKbg0YNbdFYn2qT/AJ7H/vs/40fapP8Ansf++z/jR/xE/C/8+Jfeg9oh1FNwaMGtuisT7VJ/z2P/AH2f8aPtUn/PY/8AfZ/xo/4ifhf+fEvvQe0Q6im4NGDW3RWJ9qk/57H/AL7P+NH2qT/nsf8Avs/40f8AET8L/wA+Jfeg9oh1FNwaMGtuisT7VJ/z2P8A32f8aPtUn/PY/wDfZ/xo/wCIn4X/AJ8S+9B7RDqKbg0YNbdFYn2qT/nsf++z/jR9qk/57H/vs/40f8RPwv8Az4l96D2iHUU3Bowa26KxPtUn/PY/99n/ABo+1Sf89j/32f8AGj/iJ+F/58S+9B7RDqKbg0YNbdFYn2qT/nsf++z/AI0fapP+ex/77P8AjR/xE/C/8+Jfeg9oh1FNwaMGtuisT7VJ/wA9j/32f8aPtUn/AD2P/fZ/xo/4ifhf+fEvvQe0Q6im4NGDW3RWJ9qk/wCex/77P+NH2qT/AJ7H/vs/40f8RPwv/PiX3oPaIdRTcGjBrborE+1Sf89j/wB9n/Gj7VJ/z2P/AH2f8aP+In4X/nxL70HtEOopuDRg1uClrC+1Sf8APY/99n/GnC6k7zN/30f8aT8T8L/z4l96D2iHUU3Bo2t6mtwUVifa3/56v/30f8aX7U3/AD2k/wC+qX/EUML/AM+Jfeh+0Q6kpuD6mjn3/OtsU4VifaX/AOej/wDfX/16eLpsf61v++qn/iJ+E/58S+9D5kLRTcH1b86Qq3qfzrZrjvF+myRXjX0UeYZBlyo+63Tn61uC6Y/8tG/76pbh/tFrJA0uA6FSfqMZrw8/41wGc4R4edGSe6d1o/8ALuVox9WIWyuM8iqR3epoUurBtx4OcVwNFTXdvJaztDKMFT17H3FQ1+ekmhRSIwdQw70tFFFFABRRRRRRRQAUUUUUUUUAFFFFFFFFABRRRRRRRQAUUUUVZ02yu9Rv4bGxge4uZ3CRxoMliarV7v8AsveGI2a58XSuCUaSyjjYfdOI23g9upX6ZrmxeIWHpOozahSdWaiFR3M0NtbyXFxIkUMalndzgKB1JNSV558Yda8q2TQkRg0oSd3zgbNzDB/4EFP0pPB3wHmjkW58UX9s64/49IFdu38Tgrg544z65rr/APhS3gr/AJ8R/wB/pv8A4uvRqK+VqZhiZu/O16aHvQwlGKtyhrfxNs0zFpdnPIcsPNkITB7EDB4Pvg+1Y3/Cx9V/uD/vpP8A4muForzn/hS3gr/nxH/f6b/4uj/hS3gr/nxH/f6b/wCLr0aio+u4j+d/eX9Wo/yr7juv+Fj6r/cH/fSf/E0f8LH1X+4P++k/+JrhaK85/wCFLeCv+fEf9/pv/i6P+FLeCv8AnxH/AH+m/wDi69Goo+u4j+d/eH1aj/KvuO6/4WPqv9wf99J/8TR/wsfVf7g/76T/AOJrhaK85/4Ut4K/58R/3+m/+LqW0+EfhmwuEvNLjFrdx/clzI+3Iw3ys+DkEjn1zXoNFVTzHF05qcKjTWq16kTwdCcXGUE0/I7r/hY+q/3B/wB9J/8AE1X1L4ha9PZSQ2dwLSc7cTbUk2YIJ+UrzkcfjmuNorjv+EIm/wCg2f8AwFH/AMVR/wAIRN/0Gz/4Cj/4quxor1f9bM7/AOgqf3s8/wD1eyv/AJ8R+42P+Ex8c/8AQ0n/AMF8H/xNH/CY+Of+hpP/AIL4P/iax6K47/hCJv8AoNn/AMBR/wDFUf8ACETf9Bs/+Ao/+KrsaKP9bM7/AOgqf3sP9Xsr/wCfEfuNj/hMfHP/AENJ/wDBfB/8TR/wmPjn/oaT/wCC+D/4mseiuO/4Qib/AKDZ/wDAUf8AxVRXfw7gv7ZrTVNRF1av/rIvJKbscj5lcEcgHg9sV21FRU4ozipBwniZtPR6vYuGQ5bTkpRoRTXkbH/CY+Of+hpP/gvg/wDiasab418Z295HNe68LuAZ3Q/ZIY9+QQPmC5GDz36Y9q5+ivOf+FLeCv8AnxH/AH+m/wDi6P8AhS3gr/nxH/f6b/4uvRqK8v67iP53956H1aj/ACr7juv+Fj6r/cH/AH0n/wATR/wsfVf7g/76T/4muForzn/hS3gr/nxH/f6b/wCLo/4Ut4K/58R/3+m/+Lr0aij67iP5394fVqP8q+47r/hY+q/3B/30n/xNH/Cx9V/uD/vpP/ia4WivOf8AhS3gr/nxH/f6b/4uj/hS3gr/AJ8R/wB/pv8A4uvRqKPruI/nf3h9Wo/yr7juv+Fj6r/cH/fSf/E0f8LH1X+4P++k/wDia4WivLdW+B/he5tGjsG+wTEELL+8lwexwZP0rxfx/wDDvxD4Pd5b6Fbiw3hUvITlGJzgEdVPH/1zkV9dVn+LdIj17wzqWjSbQLu3eMMeQrYO049mwR9K6cLmlalJc7uvM56+BpzXuqzPQLP4mXsbhriyM6/3fNVcj67K73w34m0rXoh9jm2z7SzwPw64wD9eo5HrXgVanhrUP7K16zvx92GUF+SMrghhgexP5V8SUUUV9aeAfQVFFFFFFFABRRRRRRRQAUUUUUUUUAFFFFFFFFABRRRRRRRQAUUUUUUUooAKKKKBQaWkoAKKKKKDRQKACiiilpDQaSgAooooooooAKKKKKKKKACiiiiiiigAooooooooAKKKKKKKKACiiiiiiigAooooooooAKKKKKKKKACiiiiiiigAooooooooAKKKKKKKKACiiiiiiigAooooooooAKKKK7bwTCPs1t/tF5D+e3/2Wp/HsmboR/3VxVvwdDhbdduNsKfmQCf1NY3i+XzdVk/3sV2pWiEvhM7Vn2wTN6AD9M/1qDwom3TFb++xb86Z4kk2afIe5J/wq9o0flabAmMYQVmXHyaeR0zVbQU3XmfepdTbbaxr071L4XTdNu96zl8SIitC2PvUkpwhpV6mmXRxGa7h3+y+G76fOCts+0+5GB+teVV6V4ukEHgydc4Mzog/76z/AOy15rU13qkayOeux52r2sQ/57KSPYHJ/lXTVzlgPO8RRn/nkrN+mP610dfpB8IP+STeD/8AsBWX/ohK479rH/kjd5/19wf+h12Pwg/5JN4P/wCwFZf+iErjv2sf+SN3n/X3B/6HX825T/yUNL/r7/7ce9X/AN2l6foeXa5/yGb3/r4k/wDQjWp4F/5C0/8A17n/ANCWsvXP+Qze/wDXxJ/6Ea1PAv8AyFp/+vc/+hJXxlTTSmkNf0gfKHZUvagUdqTrQaBQaESHWlFIKcKQ0ynNTaYBRRRRSUtIaQ0FFFFNoopDQMdRRRSiiiigYUtJS0hqOnnvTKBoKKKKU9KbT6ZQCCiiiikm/wBU3+7/AEpy9abN/qm/3f6UmPqFKOopKUdRWdRRRWZ0E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VQWYKoJJOAB3oAKKKKSiuu8PfD/XdUCyzxjT7c4+ecHcR7J1/PFeh6D8P/AA/pgV5oTfzjq9xyv4J0/PNfR5fwvj8ZaTjyR7y0/Dc8TG8QYLC3jzc0uy1/HYKKQmkLV5BpGh6vqzbdPsJ5xnG8LhB9WPA/Ou10b4WXUm19W1COBe8cA3t/30eAfzr1WNEjQJGoVVGAoGAB6UtfZ4Lg3BUbOs3N/cvuX+Z8pi+K8XV0opQX3v8AHT8B1JuptFc1pHgbw1p4Urp63Ug/juT5hP4fd/SujijjiQRxxrGg4CqMAU6ivp8PhaGGjy0YKK8lY+er4qtiHzVZOXqxcmkooooooroMAooooooooAKKKKKKKKACiiiiiiigAooop9FFFQWNooooooooAKKKKKKKKACiiiiiiigAooopGVXQqyhlI5BHB/Cud1fwT4a1IEyabHbyYID237sg+uBwT9Qa6OisK+Go4iPLVgpLzVzWjiKtB81KTi/JhShjSUV5XrPwquF3PpGopKM8RXC7SB/vDg/kK4fWvD+s6M3/ABMtPmgXgeZjch/4EMj9a+jKGVWUqwBUjBBHB9q+ZxvB2Br60bwflqvuf6NH0GF4pxdGyqpTX3P71/kPD+tOBBqKivl+ivdte8A+HtU3SJb/AGGc9JLbCjPuv3f5H3rzvxD8O9d0sNNaouo24/igB3ge6dfyzXxuYcL4/B3ko88e8f8ALf8AM+qwXEODxVo83LLs/wDPYlopgYinBgfauNopzqyMVZSrA4II5BptfOM9w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QO1FFABRRRTlbFSpKQKgpc0CsFIRS0VeS4NTJMc4rMDGnCRqmxDiM20m2pKMVrCY/Sjz/8AOKzFmbs1Alb+9RYnkIttG2pMUYrV89/ej7Qff86zPPb1FJ5zep/OiwchFil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R9oPv+dZfnH1P50ecfU/nRYOQj20bakxRitT7Qff86PtB9/zrL84+p/Ojzj6n86LByEe2jbUmKMVqfaD7/nR9oPv+dZfnH1P50ecfU/nRYOQj20bakxRitT7Qff86PtB9/zrL84+p/Ojzj6n86LByEe2jbUmKMVqfaD7/nR9oPv+dZfnH1P50ecfU/nRYOQj20bakxRitT7Qff8AOj7Qff8AOsvzj6n86POPqfzosHIR7aNtSYoxWp9oPv8AnR9oPv8AnWX5x9T+dHnH1P50WDkI9tG2pMUYrU+0H3/Oj7Qff86y/OPqfzo84+p/OiwchHto21JijFan2g+/50faD7/nWX5x9T+dHnH1P50WDkI9tG2pMUYrU+0H3/Oj7Qff86y/OPqfzo84+p/OiwchHto21JijFan2g+/50faD7/nWX5x9T+dHnH1P50WDkI9tG2pMUYrU+0H3/Oj7Qff86y/OPqfzo84+p/OiwchHto21JijFan2g+/50faD7/nWX5x9T+dHnH1P50WDkI9tG2pMUYrU+0H3/ADo+0H3/ADrL84+p/Ojzj6n86LByEe2jbUmKMVqfaD7/AJ0faD7/AJ1l+cfU/nR5x9T+dFg5CPbRtqTFGK1PtB9/zo+0H3/Osvzj6n86POPqfzosHIR7aNtSYoxWp9oPv+dH2g+/51l+cfU/nR5x9T+dFg5CPbRtqTFGK1PtB9/zo+0H3/Osvzj6n86POPqfzosHIR7aNtSYoxWp9oPv+dH2g+/51l+cfU/nR5x9T+dFg5CPbRtqTFGK1PtB9/zo+0H3/Osvzj6n86POPqfzosHIR7aNtSYoxWp9oPv+dH2g+/51l+cfU/nR5x9T+dFg5CPbRtqTFGK1PtB9/wA6PtB9/wA6y/OPqfzo84+p/OiwchHto21JijFan2g+/wCdH2g+/wCdZfnH1P50ecfU/nRYOQj20bakxRitT7Qff86PtB9/zrL84+p/Ojzj6n86LByEe2jbUmKMVqfaD7/nSi4NZXnH1P50ecfU/nSsHIR7aTbUuKMVrfaD6fpSrcGsoTn1pfPPr+lFg5CLbRtqQijFaonPpThce9ZInPtTxceposLlZFsHpSbBU22k21rJc+9TLdVirNz1p4m/2qVkOzIdlIY6n20hWruq26XkRKqomHKkd/Y1ztbKzn1qrqMav++jUA/xbRx9aqOhUZPqRQko3+yetWai209D2qhRRRVGg6iiiiiiigAooooooooAKKKKKKKKACiiiiiiigAoooor6b/Zj/5J1N/2EJf/AEBK+ZK+m/2Y/wDknU3/AGEJf/QErys4/wB2+aO7Lv4wV5F8Zv8Akarf/rxX/wBDkr12vIvjN/yNVv8A9eK/+hyV6hRRRXyh75w1FFFFFFeafFX4sWXhYy6ZpH2a/wBWQhZEdm2QHnO7AwSMDjcD83tWtGjOtLlgrszqVY0480mFFFdz4L8CSatFHfaoZ7e0cFlQABpB/CQc8Dk9ucfjXpdFfJeofFbx9eMS/iCWJd2QsMUcYHtkLk/iTVT/AIWR46/6Ga//AO+h/hXqLJK1tZL8f8jheZ0+zOGor3m28H+Grddq6PbvxjMoMhP4tmpv+EZ8O/8AQFsP+/C19f0V8gf8LI8df9DNf/8AfQ/wo/4WR46/6Ga//wC+h/hT/sSt/MvxD+06fZngFFe//wDCM+Hf+gLYf9+Fo/4Rnw7/ANAWw/78LX1/RXyB/wALI8df9DNf/wDfQ/wo/wCFkeOv+hmv/wDvof4Uf2JW/mX4h/adPszwCivf/wDhGfDv/QFsP+/C0f8ACM+Hf+gLYf8Afha+v6K+QP8AhZHjr/oZr/8A76H+FH/CyPHX/QzX/wD30P8ACj+xK38y/EP7Tp9meAUV7/8A8Iz4d/6Ath/34Wj/AIRnw7/0BbD/AL8LX1/RXyB/wsjx1/0M1/8A99D/AAo/4WR46/6Ga/8A++h/hR/Ylb+ZfiH9p0+zPAKK9/8A+EZ8O/8AQFsP+/C0f8Iz4d/6Ath/34Wvr+ivkD/hZHjr/oZr/wD76H+FH/CyPHX/AEM1/wD99D/Cj+xK38y/EP7Tp9meAUV7/wD8Iz4d/wCgLYf9+Fo/4Rnw7/0BbD/vwtfX9FfIS/Erx2rhh4nvsg9yCPyxzXY+Dvjl4it9Rt4PEQtL6ydlSWby/LkjGeX+QEHAOcBcnHGKzqZNXirpplQzGlJ2d0eAUV7+fDPh4gj+xbHnriECsHXfh3o1zbSNpqy2dwMsm1yyscdMMeM+oII7EV9GUVDpmoWOp2a3mn3kF3A4yJIn3g8Z7H0Oce9TV5LunZnenc8eoq1qFjeafctb3ltLBKMnbIpyQMrkevIJ/GqtFFFFAwooor4Uooor9APkj6WooooooooAKKKKKKKKACiiiiiiigAooooooooAKKKKKKKKACiiiindqBSd6ACiiigUdaKDQAUUUUUtFIaACiiig0lFFABRRRRRRRQAUUUUUUUUAFFFFFFFFABRRRRRRRQAUUUUUUUUAFFFFFFFFABRRRRRRRQAUUUUUUUUAFFFFFFFFABRRRRRRRQAUUUUUUUUAFFFFFFFFABRRRRTo1aSRUXlmIAHvTau6JGZNWtV9JAx+i8n+VNK7AKD0opk3+qb6Yr0nw8oUzyDou7B9h0rjdXk83U2P+0f512el/udEmkbrs61wz/PfMetd0gnsjnvEhLRQQ93ZQR+IzW/Au2BV9AKwNU/fa3axDoHyR7Cui/hqtrJ5VfRa1PCUX3TWLq7brph74rqPCUXyrWO82KPQVOlV79tsR+lWF6VR1VsRGpviTL5ejWFr/z0laT/AL5GP/Zq4Kuv+J82dRs7btHb7/xZj/8AEiuQrOs/fZctzP8ADih9Tu5e6Iq/mc/0rfrG8Kr/AKNcTEcvMQPoAP8AE1s1+j/wf/5JN4P/AOwFZf8AohK4/wDax/5I3ef9fdv/AOh12Hwf/wCSTeD/APsBWX/ohK4/9rL/AJI3ef8AX3B/6HX835T/AMlDS/6+/wDtx71f/dpen6Hl+uf8hi9/6+JP/QjWn4F/5C0//Xuf/QlrM1z/AJDF7/18Sf8AoRrU8C/8hWf/AK9z/wChLXxhSGlpO9f0efJs7OkNLTe9L2pKDSVSEOFLSClprUlKaSgAooooNNNONNNIYUopKUUlBoo70FC0UUUUUUUAKKKBRTG7Ug7UrdqQUDCiiig9qbSt2pKBoKKKKVe9Nm/1Tf7v9Kcvemzf6pv93+lJgtwpR1FJSjqKzqKKKzOg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RQAUUUUUUUUAFFFFFFFFABRRRRSgEnA5Nb3hfwnq3iBw1rD5VqDhriXhB9P7x+leteFvBuj6Cqyxx/abwdbiUcj/dHRf5+9fQ5Tw3i8xtO3LDu/0XX8vM8XMs9w2BvFvmn2X69vz8gooJppNec+Gfh7rGqBZ73/AIl1sf8Anov7xh7L2/HH416d4c8K6LoShrO1DTgc3EvzSfge34Yrcor9Jyzh/BZfaUI3l/M9X8u3yPgsfnmLxt1KVo9lt8+4pNITSUUUUUV7Z5AUUUUUUUUAFFFFFFFFABRRRRRRRQAUUUUUUUUAFFFFFFFOjR5GCIpZj0CjJpN2BK4UUUE468U2itCDRtUmHy2cgH+3hf51eg8L3zEGWaCMd8Ek/wAv61yVMww1P4pr7zohhK89osKKge7tkHMyn6HP8qhfUoFOFV298cViUVuS+Gb5f9XJBIP94g/yqjNpOpQ/fs5T/u/N/LNTTx2GqfDNfeVPC1obxZboqmmo25ODvX3IqaO6t3Hyyr9CcVRopXVlbaykH0PBpK6jAmooooooopgFFFFFFFFABRRRRRRRQAUUUUUUUUAFFFFFFFFABRRRWL4i8L6Lrqn7dZqJiOJ4/lkHHHPf8c/SvMPFHw51bTS8+nZ1G2HPyriRfqv8X4fkK9porxcyyHBZgm6kbS7rR/8AB+Z62AzrF4KyhK8ez2/4HyFDEU8MD7VHRXzAQVJBBBHUGkr37xV4O0fX1aSaL7Pd44uIhhif9ofxdB159xXkfizwjq3h5zJPH59pnC3MY+X2Df3T9fwzX5xmvDeLy+87c0O6/VdPy8z7rLc9w2OtG/LPs/0fX8/IloqMMR7ingg1ztFFFfPHti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BSUUAFFFFLRQKM0AFFFFFFFFABRRRRS5pKKACiiil/OjP1pPzooF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S5+tGfrSUUBYKKKKXP1oz9aSigLBRRRRS0lFABRRRS5oBPrSfjRQFgooop240u80yigLBRiiipvMP9405ZT61XpaVhWExRilop84ydwHXrUVPB96QimNCClooptFFFAwooooooooAKKKKKKKKACiiiiiiigAoooor6b/Zj/5J1N/2EJf/AEBK+ZK+m/2Y/wDknU3/AGEJf/QErys4/wB2+aO7Lv4wV5F8Zv8Akarf/rxX/wBDkr12vIvjN/yNVv8A9eK/+hyV6hRRRXyh75w1FFFcV8aPGD+EPCwltZNt7ds0MB2bih8tjv6jodvr16GvkyR2kdpJGZ3YlmZjkknua9w/aydjd+HY8/KI7hgPcmME/oK8Mr6zKKUYYdTW7PAzCo5VnHojq/hvoMWuay/2lGe1tkWR8HALbhhT3ORu/wATXtY4GBwK89+CSKNO1KTHzNKgJ9cA4r0KiiiivUOEKKKKKKKKACiiiiiiigAooooooooAKKKKKKKKACiiiiiiigAooooooooAKKKK9U/Zv8STaX42XRZbgrZakjL5Z+75yjKn2JAK++QPQj6Xr4v8BSmHxzoEo5KalbnGev71a+0YJDNbRy7fvqGx6ZFfL51TUaykuqPcy2bdNxfQ5H4q6Sl94be9SINc2R8xWHXZ/EPpjn8K8Xr6J16ITaHfwnAEltIpyM9VIrwC+j8m6nhXBEcpUfgcUlFFFeOeiVaKKK+FKKKK/QD5I+lqKKKKKKKACiiiiiiigAooooooooAKKKKKKKKACiiiilFAooAKKKKDQaOlHSgAooooooFFABRRRQaSiigAooooooooAKKKKKKKKACiiiiiiigAooooooooAKKKKKKKKACiiiiiiigAooooooooAKKKKKKKKACiiiiiiigAooooooooAKKKKKKKKACiiiiiiigAooooooooAKKKKK1fDEe/Umb/AJ5xMfz+X/2asqug8Hx7mnfHJKIPxJP/ALLV01eSAKjuD8gHqw/Tn+lSVBdNgD6E/wBP612t+3keGm7FuK4i2+a4dveuy8Vv5WjQx9M81xtp8sUj+xrre6JnuYVuPO8TBuojQ/qf/rV0R6Vz/h4eZql3N1xhf8/nXQHrWZcnzLv6tXdeFIvkSuFg/eXy/WvR/C8fypWVLVlw3HDpWRrb7YmrXPSue8RSYiauM8fzeb4puhnKxhEH4KM/qTWBV7XZvtGt3s4OQ9w7D6bjiqNYTd5Ng9zQ8NoU0aDd1bc35sSP0xWjUNhH5NlBCeqRqp/AVNX6QfCD/kk3g/8A7AVl/wCiErjv2sf+SN3n/X3b/wDoddh8H/8Akk3g/wD7AVl/6ISuP/ax/wCSN3n/AF92/wD6HX85ZT/yUNP/AK+/+3Hv1/8AdZen6Hl+t/8AIZvf+viT/wBCNangX/kKzf8AXuf/AEJay9a/5DN7/wBfEn/oRrU8C/8AIVm/69z/AOhLXxgaQUGlFf0efJs7I0Cg0DpSGkNKaQ1QhRS0Cim0lFFIEFFFFJTadTaCgp1Np1FIKWkFAwooopaRulLSGgBRRQKKa/WkFDdTS+tAwoooprdqSlPekoGFFFFOXoKZN/qm/wB3+lSVHN/qm/3f6UmJ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rY8MeHtR8QXnkWMWI1P72ZuEjHufX261tQoVMRUVOlG8n0RnVqwowc6jskFFFBrMtrea6uEt7eJ5ZXO1EQZLH0Ar1Dwd8N44gl54hxI/BW1VvlH+8R1+g49zXV+E/C+m+HbfFqvm3LLiS4cfM3sP7o9vzzW7X6VkvCVLD2q4v3pdui/zf4eu58Fm3E1Stenhfdj36v/AC/P0CkLelITmkpsUccUSxRIqIoAVVGAB2GOwp1FFfaJWPkm7hRRRRRRRTAKKKKKKKKACiiiiiiigAooooooooAKKKKKK09N0O+vcNs8mI/xvxn6DrXR6f4esLbDSqbiT1fp/wB89PzrzMVm+Gw+jd32R20MvrVtbWXmFFVrm8ggO1m3N/dXt9az59QnkBC4jX26/nXI2dld3jYt7eST3A4/PpWzZ+Fp3wbq4SMf3U+Y/nwK6tVVRtC4A6AClr5/EZ/iJ6U0or73/XyPWo5VSj8bua0s0cQzI4X61Tl1SNciNGf3PArJZmY7mJJJ5JNFZdpoGmwcmEzN6yNn9On6VpRRRwrsijSNfRQAP0p1FeRVxFWt/Ek2ehCjCn8KSLUmoXL9GCD/AGR/jVd3dz87M31OabRRRRRWJqFFFFFFFFABRRRTJoYZl2zQpIPR1B/nWbc+H9Nm5WN4T6xt/Q5FatFbUsTWo/w5NGVSjTqfFG45JJE+47L9DVmLULhfvFXHuKqUVyl34ZuUBa2mSYY+63yn+orHurW5tW23EEkR9xwfoeleh0kiI6lJFVlPUHkV69DP60NKi5l9z/r5Hn1cqpS+B2NWLUom/wBYrIfzq5HIkg3IwYexrnqVWKsGVip9RXm1FdlfeHrK4y0Obd/9nlfy/wAK57UNHvbLLvH5kQ/jTkfj3Fe/hc0w+I0i7Pszyq+BrUdWrryOiorJg1CZTiQCQfkav291DNwrYb+6eDWdRRRXonIT0UUUUUUUAFFFFFFFFABRRRRRRRQAUUUUU2VFkjaORFdGBDKwyCCOR7inUUgCiiivOPGfw3huA954fCwzclrUn5H/AN0/wn26fSvLLu2uLS4kt7qF4Zozh0dcFT9K+mqw/FnhfTPEVsVuo/LuQuI7hB86ex9V56fljrXxudcJ0sTerhPdn26P/J/h+Z9VlXEtShanifej36r/AD/McretPqKlVsV890VteKfDmpeHr3yL2PdE3+qnUfJIPY9j6j/9dYtfmtehUw9R06qtJdD72lWhWgp03dMkooBzRRRRRWR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aSi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LTaKACiiilIopKUUAFFFFFFFFABRRRRS0lAoAKKKKCKSlzRigAooopKKKKACiiiiiiigAooooooooAKKKKKs215c26FIZNik5+6D/Oq1FJpMAoIBooq7/al/8A89//ABxf8KP7Uv8A/nv/AOOL/hVKilyx7BcTAowKWiprm5muSGmk3kdOAP5VDRRVLQAAxRRRRRRRQAUUUUUUUUAFFFFFFFFABRRRRRRRQAUUUUUUUUAFFFFFFFFABRRRRRRRQAUUUU5WZWDLwQcirY1O+Ax5/H+4v+FUqKTSe4BSYFLRV3+1L/8A57/+OL/hR/al/wD89/8Axxf8KpUUuWPYLiYFGBS0UUUUVQBRRRRRRRQAUUUUUUUUAFFFFFFFFABRRRRThSUUAFFFFFHSjpRQAUUUUUCgUtABRRRRSGg0lABRRRRRRRQAUUUUUUUUAFFFFFFFFABRRRRRRRQAUUUUUUUUAFFFFFFFFABRRRRRRRQAUUUUUUUUAFFFFFFFFABRRRRRRRQAUUUUUUUUAFFFFFFFFABRRRRRRRQAUUUUUUUUAFFFFFdd4Kh/0dDjl5mOfUADH8zXI13/AIMhIgtFPaPd/wB9MSP0IraiveBBVPUW2xyH0T/P9KuVla3JstJmz1P9Km8eSbViiz0SuW+5YufXitvxzLu1FkzkDArDvjssVHrW8nuTLWRX8Jrm2mmPV5T+nFbf8VZvhqPy9IhyMEjca0l+9VTSV33tekaU4tNOmujwIYmk/IZrz7w6m+5z713GsSfZfB99J3MXlj/gRC/1qKWiuaQ6sJOFNc3rI865ig7SSqp/E4ropziM1z6jzvEFshGQHLH2wCR+teYUUUVyknSUUUV+j/wf/wCSTeD/APsBWX/ohK4/9rH/AJI3ef8AX3b/APoddh8H/wDkk3g//sBWX/ohK4/9rH/kjd5/192//odfzplP/JQ0/wDr7/7cfQV/91l6foeX61/yGb3/AK+JP/QjWp4F/wCQrN/17n/0Jay9a/5DN7/18Sf+hGtTwL/yFZv+vc/+hLXxf3paQUpr+j0fJHY96dSClHWkprU6mGqBi0UUUlFFBpAFFFFJTaU0lIpbhTqQUtFFIaWmNBRRRRSGlpp70DFoooplKelJTqAYUUUUyiilHagYUUUU6o5v9U3+7/SpKjm/1Tf7v9KTE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UUUUUAFFFFFFFFABRRRRRRRQAUUUUUUUUAFFFFFFFFABRRRRRRXf/AA88DNqXl6prEbJZcNFEeGm9z6L/AD+nXuy/Lq+YVlRoq7/BLuzkxuNo4Ok6tV2X5+SCiikJrO8DeC7vxBIt1db7bTgeZMfNL7L/AI9K9m0yws9Nso7OxgSCBB8qqP1J6k+55NTxRxxRLFEixoihVVRgADoMdhinV+vZPkmHyynaGsnvLq/8l5H5lmmb1swn72kVsv63YE4ppoooooor2TyQooooooooAKKKKKKKKACiiiiiiigAoooooorotD8OtKFuL9WSPqsXQt9fSubFYulhYc9R/wDBNqGHnXlywQUUVQvr8R5jhIL927CsnTNNutQkxDHhB9524Uf411ul6HZ2OHYefMP43HQ+w7VpxRpFGI40VEXgADAFLXx2Ozetibxj7se3+Z9Fhsvp0dXqyzc3EVuuZG57AdTWVdX002VUmND2HU/jVZmZ2LOxZj1zSUUUUV5J6AUUUUUUUUAFFFFFFFFABRRRRRRRQAUUUUUUUUAFFFFFFFFABRRRRRRRQAUUUUUUUUAFFFFZOp6DaXWWiAt5fVRwfqK5W/0+6sZNlxHtB+645U/Q16BTJ4o5ojHLGroeoNevgs4rYe0Z+9H8fkedicvp1dY6MuW1/LHhZMyL79RWnBNHMu6Ns+o7isCnxO8bhkYhh3FecUVua3oT2u64td0kHUr1ZP8AEVh19dh8TTxEOem7o8CtRnRlyzR0FFU7O9WbCSYV/wBDVyiiiiugyCiiiiiiigAooooooooAKKKKKKKKACiiiq+p2NpqVnJZ31uk8EgwyMP1B6gj16ivGPHfgm68Pu15abrnTS338fNFnoG9vQ/y4z7fSSIsiNHIiurAqysMgg9vevGzfJaGZ07T0ktpdV/mvI9TK82rZfO8dYvdf1swGRUitn61HRXzBRXofxF8CNpwfVdFjZ7PrLAOWh/2h6r/AC+nTzyvyTMMur5fWdGstfwa7o/TMFjaONpKrSen4ryZLRTVbPXrTqKKKK4Tr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LTaUUAFFFFHSilpDQAUUUUUUdaKACiiilpDRS9aACiiim0UtJQAUUUUUUUUAFFFFFFFFABRRRRRRRQAUUUUUUUUAFFFFFFFFABRRRRRRRQAUUUUUUUUAFFFFFFFFABRRRRRRRQAUUUUUUUUAFFFFFFFFABRRRRRRRQAUUUUUUUUAFFFFFFFFABRRRRRRRQAUUUUUUUuKACiiigUtJS0AFFFFJQaKKACiiijpQKBS0AFFFFFIaDSUAFFFFFFFFABRRRRRRRQAUUUUUUUUAFFFFFFFFABRRRRRRRQAUUUUUUUUAFFFFFFFFABRRRRRRRQAUUUUUUUUAFFFFFFFFABRRRRRRRQAUUUUUUUUAFFFFFFFFABRRRRRRRQAUUUUUUUUAFFFFFeoeFofKkCnnykVP++VA/pXm1hEJ763hbpJKqn8TivUNCO20nuPUM355/wAa6KC3Y47hXPeJn/0AqvVycfia6CRtsbN6Amub8QYe5tbf1kX9P/1VyPiSTzdVfnPzms3Vm2xRr7VZvW8zUWb3P86o6y370D0GKub0Zn1NzT08uziTphRVhaagwgHtTl6VoeFI8uD710Xj2Qw+FY4geZp1BHsAT/MCsrwjF8qnHpVj4nS7YtNtgccPIw9egH8jU7QZrH4WQ3jYjNY2iqZNdkkx8qRHn3JH+BrV1FtsR+lZ/hhS0t5P2LKg/DP+IriKKKK5iTbooor9H/g//wAkm8H/APYCsv8A0Qlcd+1l/wAkavP+vu3/APQ67H4P/wDJJvB//YCsv/RCVx37Wf8AyRu7/wCvuD/0Ov50yn/koaf/AF9/9uPoK/8Au0vT9Dy/Wv8AkM3v/XxJ/wChGtTwL/yFZ/8Ar3P/AKEtZetf8hm9/wCviT/0I1q+Bf8AkKT/APXuf/Qlr4wFBoFBr+kEfJHYilFIKUUlNNOPSm02AtFFFJQaKDSGgooopppKU0lA0KKWkFLSGlo70UDClFJSiimnvTqY3agYUUUUnehuhopG7UAFFFFJSr3pKVe9A2FFFFOqOb/VN/u/0qSo5v8AVN/u/wBKTE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UUUUUAFFFFFFFFABRRRRRRRQAUUUUUUV6D8M/Bg1Fk1jVov9DU5gibpMR3b/AGfbv9Ovdl2XVswrqjRWv4Jd2cmNxtLBUXVqvT8/JBRRSE1N8N/A4vFj1jWof9HOGt7dv+Wnozf7PoO/06+rABQAox24oACgBRjtxRX7LleV0MtoqlSXq+rf9bdj8rzHMa2Pq+0qPTouiAmm0UUUUUV6RwBRRRRRRRQAUUUUUUUUAFFFFFFFFABRRRRQOtFdR4U0gBV1C5TLHmFT2H97/CuTGYuGEpOpP5eZ0YbDyrz5YhRRWZqt1/ywjP8Avn+lS+HNDEAS8vEzN1SM/wAHufeugoor4LFYqpiajqVH/wAA+qoUIUYcsRuo3u/MMJ+T+JvX6Vn0UUUUUVzmwUUUUUUUUAFFFFFFFFABRRRRRRRQAUUUUUUUUAFFFFFFFFABRRRRRRRQAUUUUUUUUAFFFFFFFFABRRRRRRRQAUUUUVzniHQwQ13ZLg9XjHf3FdHRXThMXUwtTng/+CYV6EK8eWQVpWF7uIimPPQNWbRXmtFdB4p0kRMb63X92f8AWKP4T61z9fd4XEwxNNVIHy9ehKjNwkdHRVHTbrzB5Mh+cdCe4q9RRRRXSYhRRRRRRRQAUUUUUUUUAFFFFFFFFABRRRRXlHxL8D/ZPN1nRYf9H5a4t1H+r9XUf3fUduvTp6vRXm5pldHMqLpVV6Pqn/W66nfl2Y1cBV9pT+a7hT0bsaZRXy/RXonxP8FfYHk1rSY/9EY5uIFH+pP94f7P8vp087r8dzHL62X13RrLXv0a7o/UcDjaWNoqrSen5PsyWimo2eO9OoooorhOs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tNpc0AFFFFBoFLSUAFFFFFFFAoAKKKKKWkFFABRRRRikpc0UAFFFFJRS0lABRRRRRRRQAUUUUUUUUAFFFFFFFFABRRRRRRRQAUUUUUUUUAFFFFFFFFABRRRRRRRQAUUUUUUUUAFFFFFFFFABRRRRRRRQAUUUUUUUUAFFFFFFFLigAooopKXFFFABRRRRQKKKBBRRRR0ooo60DCiiiiilNJQAUUUUGg0lFABRRRRRRRQAUUUUUUUUAFFFFFFFFABRRRRRRRQAUUUUUUUUAFFFFFFFFABRRRRRRRQAUUUUUUUUAFFFFFFFFABRRRRRRRQAUUUUUUUUAFFFFFFFFABRRRRRRRQAUUUUUUUUAFFFFFFFFABRRRRRRRQAUUUVo+HV3avE2MhAz/kpI/XFejQ/6P4dlbp8uK4LwnGTdTyY4EQX8Sw/oDXc643keHVXoWNddFe6NbDJ/9UfcgfrXPXH77xJbp125b+n9a37k8L9c/pWDpf77xDO/ZEA/OuKj+e8J96ztSbfdt9a0bT/WO/pk1lt896O/zVM9jOJ0J6Uq9KQ07tXZ+E4vlXisn4ky7/EKxf8APG3RD+OW/wDZq6TwrFhEri/GE32jxPfydhKY/wDvkbf6UVNIGu0UZusPiJqZ4XTbphk/56ys39P6VDr0m2FvpV/RIxHpNqo4zGG/Pn+tZFFFFcxJcooor9H/AIP/APJJvB//AGArL/0Qlcd+1n/yRu7/AOvuD/0Oux+D/wDySbwf/wBgKy/9EJXHftZ/8kbvP+vuD/0Ov50yn/koaf8A19/9uPoa/wDu0vT9Dy/Wv+Qze/8AXxJ/6Ea1fAv/ACFJ/wDr3P8A6EtZWtf8hm9/6+JP/QjWr4F/5Ck//Xuf/Qlr4xFJS0lf0gj5E7EU6kpaQ02nGmU2AUUUUUlLSUhoKKKKQ0lFFA0KKWiikFLSCloGFLSUopG6U1u1ONMbqaBhRRRQKRu1KKRqACiiikpw7/Wm05egoBhRRRS1HN/qm/3f6VJUc3+qb/d/pSYI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bng7w/ceItXW0jykCYa4lA+4v+J7f/WrbD4epiKsaVNXk9jKtWhRpupUdkgoooPArW+HHhJtdvPtt4pGmwt83YzN/dHt6n8Pce1IqRxrHGoVVACqBgADoAO1Q6fZ2+n2MNlZxiKCJQqIO319T79zzU9fs+S5RTyzDqnHWT+J93/kuh+V5tmlTMK3M9IrZf11YhOKbRRRRRRXsHlBRRRRRRRQAUUUUUUUUAFFFFFFFFABRRRRRRRQAUUUVp+HNO/tC/HmDMMWGf39B+Nd1VDQbMWOnRxFcSN80n+8f8OlX6+BzXGvFV3b4Vov8/mfV4HDewpK+73K2oXH2eDK/fbhf8axCTknOfrU+oT+dcswPyjhfp61XoooorzTtCiiiiiiigAooooooooAKKKKKKKKACiiiiiiigAooooooooAKKKKKKKKACiiiiiiigAooooooooAKKKKKKKKACiiiiiiigAooooooooAKKKKR0WRGR13KRhge4rhNbsW0++aL/lm3zRn29PwrvKy/E9l9q01nVf3kPzr9O4/KvVyjGPD11F/DLR/ozgzDD+2pXW6FUsrBlOCOQc1uWcwngD/AMXRh6GsKrWlzeXcBT91+D9e1cTRRRX3B8ybNFFFFFFFABRRRRRRRQAUUUUUUUUAFFFFFFFFABRRRSOqPGUdQyMCGUjgg9vevFPiV4RbQrv7dYqTps7cD/ni390+3ofw+vtlQahaW9/Zy2d3EssEqlXRu4/of1714+c5RTzOg6ctJLZ9n/k+p6eVZnUy+tzrWL3X9dQqRWyPeo6BXzNRW9418O3HhzV2tX3PbyZa3lP8a+h9x3/+vWDX43iMPUw9WVKorSW5+p0a0K9NVKbumS0UinIpaKKKKxN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SUUAFFFFOpDQKBQAUUUUCg0opDQAUUUUdaKBRQAUUUUtFIKDQAUUUUYpKU0CgAooopKKdSUAFFFFJRS0UAFFFFJRRRQAUUUUUUUUAFFFFFFFFABRRRRRRRQAUUUUUUUUAFFFFFFLijFABRRRSUUuKWgAooopOaKDRQAUUUUtJRRQIKKKKKKKDQMKKKKBR1oFLQAUUUUhpaSkoAKKKKU0lFFABRRRRRRRQAUUUUUUUUAFFFFFFFFABRRRRRRRQAUUUUUUUUAFFFFFFFFABRRRRRRRQAUUUUUUUUAFFFFFFFFABRRRRRRRQAUUUUUUUUAFFFFFFFFABRRRRRRRQAUUUUUUUUAFFFFFFFFABRRRRRRRQAUUUUUUUUAFFFFdP4MiJikfs8yr/3yDn/ANCFdJ40fy7CCIemcVk+C4cWtr/ts8h/Pb/7LVrx7L+/WMfwriu2GkEN/CytetjJ9EP6/wD6qyPDC7ri8mPOZMA1oao4WGZvQBf6/wBareFI9unbz/G5b9a52A7bWRunFZ1iu++WtCb5NPPuaq6Gm+9z9KznukZrY1z96lb7ppB96iX7hr0Xw0ipGrNwAMn2ry26ma4upbhvvSOzn6k5r08v9l8OX044K2z7T77cD9a8rqaz0SNZbI5zxEzMhReWPAFdHGoSNUXooAFc7eAzataxesyk/QHJ/lXSUUUUVgSFFFFfo/8AB/8A5JN4P/7AVl/6ISuO/ay/5I3d/wDX3b/+h12Pwf8A+STeD/8AsBWX/ohK479rL/kjd3/192//AKHX86ZT/wAlDT/6+/8Atx9BX/3WXp+h5frX/IZvf+viT/0I1q+Bf+QpN/17n/0Jayta/wCQze/9fEn/AKEa1fAv/IVm/wCvc/8AoS18Y0lKaSv6RR8kdlS0g60tNakoakpAFFFFFJSmkNDGFFFFNoopDQUOooopRRRRQAUtJS0hqOnnvTKBoKKKKUdqT+L8adTKAQUUUUU+m/xfjTqAYUUUUVHN/qn/AN3+lSVHN/qn/wB3+lJ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WLC0nvryG0tYzJNK4VFHcmvffCGgW/h7R47OHDyn5p5cfff/AAHQf45rl/hH4Z+xWY1y8j/0m4X/AEcH+CM/xfVv5fU16BX6pwnkv1Wj9aqr35beS/zf5fM/O+Jc2+sVPq1N+7Hfzf8AkvzCmk5NDHtSUUUUV9ifKhRRRRRRRQAUUUUUUUUAFFFFFFFFABRRRRRRRQAUUUUVo+G7b7Vq8Klcoh8xvoOn64rOrp/A0Hy3NwV7hFP6n+lcGZ1/Y4Wclvt9+h1YGn7SvFBVfUJfJtXYHk8DmrFZutvxHGMddxH8q6aiiivz4+uMyiiiiiiigAoooooopk8sUELSzyJFGgyzuQFUepJ4FABRRSorMwVVJOeABk0+iuE8Q/FLw7ppaKy83U5l4/dfLGD7uev1ANcHrPxV8S3jMtl9m05D08tN749y2R+QFZyqxRtDDzl0Eoq9Bps8gBkIiHvyfyq7FptsnLBpD7n/AAr3es6917Q7IlbvWLCBh/C9wob8s5r5r1LWtY1LP2/VLy5B/hkmZl/AZwKz6zdfsjZYTuzEqVLedyNsLn3210Ecccf3I1X6DFPr6LufiJ4Pt8htZjdh2jids/iFx+tZ03xV8KRnCNfS84ykGPx5IrwWip9tI0WEgYK6fdkj91j3LCpBpdyRyYx7ZNbVFe4SfF/w4FPl2Gqs3YGOMD899Rj4waHkZ0zUR6kBD/7NXidFHtZD+q0zHGlT55kjA/H/AApTpMn/AD1T9a16K94HxQ0jA/4l9/8A+O/41LH8TtCON9pqKk9f3aED/wAeryBPuj6UVn7eZx8iMj+yZP8Anqn5U06VP2kjI/Gtn1or2iH4jeG5PvPdRf78Of5E1et/G3hecjbq0ak9pEdP5ivCaKaxEhezRiHS7kdCh/GmNYXYz+5z9GFb1FfRdnq2l3pAtdRs5yegjmVj+QNXK+aK0rDW9Y0/H2PUrqFR/Ash2/l0q1ie6F7M5t4JkBLxOo9StR11FRyQxSf6yNG9yK+haK8g0r4k63bYW+it75O5K+W/5jj9K7PQ/H2g6iyxzyNYTHjbPjbn2YcfnitY1oS6kuLRzdFbUum27/c3IfY5FUZ9OuI8lcSL/s9fyrrKKRGVlDKysp5BHIIpa1EU6KUgg4YEEdvSkoooooAKKKKKDRRQIKUH86SiuA1a2+yalPABhVbK/wC6eRVSug8aw7bqCYcb0KkfQ/8A165+v0LA1vb4eE32PksVT9nWlE37WTzoEkz1HP1qSqOjvmFoz1Vv0P8Ak1eoooorrMAooooooooAKKKKKKKKACiiiiiiigAooooooooAKKKKx/F2hW/iHRpLGbCyctBJj7j44/D19vevAdRs7jT72azu4zHNCxV1PrX0tVG80fSbycz3ml2NxKQAXlt1ZiB7kV8zn/D0czcakHyzXXuv+AfQZLnksvTpzXNF/gxVODUlRU192MqSK+baK+jP+Ed8P/8AQB0v/wABI/8ACj/hHPD3/QB0v/wEj/wr5v8A1Hr/APP1fcz3XxbR/wCfb+9E9FVgzf3j+dODN/eNfOdFfRn/AAjnh/8A6AOl/wDgJH/hR/wjnh//AKAOl/8AgJH/AIU/9R8R/wA/V9zF/rfR/wCfb+9E9FRbj6mgMfU1850V9Gf8I74f/wCgDpf/AICR/wCFH/CO+H/+gDpf/gJH/hR/qNiP+fq+5h/rfR/59v70S0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H/CO+H/+gDpf/gJH/hR/qNiP+fq+5h/rfR/59v70SUVHk+poyfU1850V9Gf8I74f/wCgDpf/AICR/wCFI/hrw6y4Oh6YPpaoP5Cj/UfEf8/V9zD/AFvof8+3+BJRUeT6mjcfU186UV7tqPw+8L3anbYvauf44JCpH4HI/SuO174W30CtLo94t2vUQy4R8emehP5V5uL4SzHDrmilNeW/3Oz+656GG4lwNd8rbi/P/PVfeSUUzcaUMO/FedUVYvrO6sbl7a8t5IJk+8kikGq9fNSi4txkrM96MlJXWw6iiiiiiip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pabRQAUUUU6kxRmgUAFFFFFHFLSUAFFFFFGaBRmgAooooxRzRS0AFFFFANJQaM0CCiiil4oopKACiiiijFGKMUDCiiiijFLzRzQIKKKKTFHFGKMUAFFFFFLxSUtABRRRSZpcmkzRQMKKKKOaKKKACiiiig5ozRigAooooFFFLQAUUUUmKWkNGaACiiig0GkooAKKKKKKKKACiiiiiiigAooooooooAKKKKKKKKACiiiiiiigAooooooooAKKKKKKKKACiiiiiiigAooooooooAKKKKKKKKACiiiiiiigAooooooooAKKKKKKKKACiiiiiiigAooooooooAKKKKKKKKACiiiiiiigAooooooooAKKKKKKKcis7qijLMcAe9ABRRQelei+EIcC2UDG2FPzI3H+dZPjKXzNUf/exXS+HkCyzyLwFJA+g6fyrjtafztUc/wC2a7nognsYviGXy7CVvUn/AAq3ocfk6XAnogrL8SMTbQxdS5UH8TW7bLst0X0UVT1Jttoi+vNP8MR7p8+9Qay2Ni+i1peEouVNZS+MmPQkXqaZcnEZqRO9V75sRmui8WP5Hg24XoZWRB/30D/SvNq734kS+Xothbf89Jmf/vkY/wDZq4KorP3rGktzGsR5viKM5/1aM/8AT+tdFWD4dUPql3L3RFX8zn/2Wt6iiiisSQooor9H/hB/ySbwf/2ArL/0Qlcd+1l/yRu7/wCvuD/0Oux+EH/JJvB//YCsv/RCVx37WX/JG7v/AK+4P/Q6/nTKf+Shp/8AX3/24+gr/wC6y9P0PMNa/wCQze/9fEn/AKEa1PAv/IUm/wCvc/8AoS1l6z/yGL7/AK+H/wDQjWp4F/5Ck3/Xuf8A0Ja+MDSUppK/pFHyR2QpaQUtNNJSmko6gFFFFBpppxpppDQUopKUUlIaWjvQULRRRRRRRQACloFFNPemU5u1IO1AwooooboabTj2ptA0FFFFKvWnU1e9OoEwooopO1Mm/wBU/wDu/wBKeaZN/qn/AN3+lJ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FFFFABRRRRRRRQAUUUUV0/wAOfDv9v66vnqTZW2JJz/e54T8T+gNc3DG80qQxqXkdgqqOpJ6CvoDwVoaeH9AhssAzt887Du56/gOB+FfTcMZR9fxXNUXuQ1fm+i/z8jweIMz+pYa0H78tF5d3/XUKCcCimk5NbKjACqAAB+VLRRX6+fl4lFFFFFFFABRRRRRRRQAUUUUUUUUAFFFFFFFFABRRRRRRRQAUUUUV2vg+PZoyt/z0dm/XH9K4qu78Lf8AICtv+Bf+hGvB4hk1hUu7X5M9TKF++b8v8grG1g5vOD0UCtmsPU/+P6T8P5CtKiiivjT6QrUUUUUUVy/xI8Up4X0Tzowr31wSlsjdMgcsR6DP54FJtJXY4xcnZBRRVrTrX7TN833F5Y/0pvjvxvpvheLyiPtWoMMpbqcYHYsew/U14f4n8Ua14jnL6jdsYs5SBMrGn0Xufc5NZN1cT3dzJc3MzzTSsWd3OSxPUk1FXJOo5HpUqEafqFjZSXHzH5I+7ev0rZt7eGBcRoB6nuakUBVCqAAOgFLRRRRUGwUUUUUUUUAFFFFFFFFABRRRRRRRQAUUUVvJ90fSihPuj6UViecHrRR60UUUUUAFFFFFFFFABRRRRRRRQAUUUVu+GvFGraDIBaT77fOWt5MlD64HY+4r17wn4n07xFbbrdvKuUGZYHPzL7j1HvXglWtOvLrT72O8s5mimjOVYfyPqPatqdZx9CJRTILm1huB+8X5uzDqKxry0ktm+b5kPRsV0FNdVkQo6gqeor6NorH8Ia5D4g0ZLyPCyj5J4x/A/f8AA9RWxXcmmroyOZoqe+t2t5ivJU8qfaoKKKKKYBRRRWF40XOnQyd1lA/Ag/4VyVdn4tGdHb2dT+tcZX2mRSvhLdmz5vNFav8AIv6M37917Fc/kf8A69alZOkH/Sj/ALh/HkVrUUUUV7J5wUUUUUUUUAFFFFFFFFABRRRRRRRQAUUUUUUUUAFFFFFFFFABRRRRRRRUlrVETDafalFPYbhiohS0lLSUyWiQUtMFOFFFFFMkcKK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szxFoOm69aG31C3DkA7JBw6H1B/p0PcV4p4y8K3/hu8CygzWjn91cKvB9j6N7V79VXVtPtNU0+WxvohLBKuCO49CPQ5rwM6yGhmUHJK1RbP9H3X5HtZRnVXATUW7w6r9UKCRT1ORUdAJBr5pora8XaDceHtYksZsvGfmgk/wCeiHofr2NYtfkNehUoVJU6itJaM/TaVWFaCqQd0yWigHIooooorI0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M0UAFFFFLSZpaKACiiim0U6igAooopKPxoooAKKKKPxo/GiigAoooo/GkpaKACiiikop1FABRRRSc0tFJxQAUUUUYooozQAUUUUtJxRSUAFFFFLmjNJRQAUUUUUUUUAFFFFFFFFABRRRRRRRQAUUUUUUUUAFFFFFFFFABRRRRRRRQAUUUUUUUUAFFFFFFFFABRRRRRRRQAUUUUUUUUAFFFFFFFFABRRRRRRRQAUUUUUUUUAFFFFFFFFABRRRRRRRQAUUUUUUUUAFFFFFFFFABRRRRRRRQAUUUUUUUUAFFFFFFFFABRRRRV3Q4zJq9qvpKGP0HJ/QVSrW8Lx7tSaT/nnC7fmNv/s1VBXkgCmT/wCpf6ECn1Fc/cUerD9Of6V6DpH7vSJpm4Own864aU+ZfMa7i6P2fw0/YkYrh7f5rlm967JCn0Of1j97q9rCOm/JHsK6IcLXPRfvvEy9wiEn866I9Ko6w2bgj8K6XwlFwtcrdnzLvHq1dx4Ui+VKyjrJjitUKvSqWqNtib6VeHSsnWn2xNWX8Tps6hZW3aODf+LMf/iRXIV0Hj+Yy+Kblc5WJUQfgoJ/UmufrGo7yY5bjfCq5triU9WmI/AAf4mtis7w4hTR4S3VtzfmTj9MVo0UUUVAgooor9H/AIQf8km8H/8AYCsv/RCVx37WX/JG7v8A6+4P/Q67H4Qf8km8H/8AYCsv/RCVxv7WX/JHLv8A6+4P/Q6/nTKf+Shpf9ff/bj6Gv8A7rL0/Q8w1n/kMX3/AF8P/wChGtTwL/yFJv8Ar3P/AKEtZes/8hi+/wCvh/8A0I1q+Bf+QpN/17n/ANCWvjGkPSlpDX9InyJ2VFFFNpKKKSBBRRRQaaaWm0DClFJTqKO9FIKCgooopaD0opG6UAKKKBRTW7UgpX60goGFFFFI3akpW7UlA0FFFFKvenUi9BS0CCiiikNMm/1T/wC7/SnmmT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VJbwy3FxHbwoXllYIijqSTgCmk5OyE2krsKKKK7v4O6F9s1V9YuEzBZ/LFkcNKf8Bz9SK9erO8NaVFouiWumxYPlIN7D+Jzyzfnn8OK0a/bcjy1Zdg40vtbv1f+W3yPybOMe8dipVPs7L0/4O4jHim0HrRRRRRXrnlhRRRRRRRQAUUUUUUUUAFFFFFFFFABRRRRRRRQAUUUUUUUUAFFFFFd34X/AOQHa/8AAv8A0I1wld34X/5Adr/wL/0I14HEX+7R9f0Z6uT/AMZ+n6oKw9S/4/pfqP5CtysPUv8Aj+l+o/kK0qKKK+OPoytRRRRXzv8AFvVn1TxteLu/dWZ+zRjPA2k7vzbdX0RXytrbM+tXrsck3EhJ9TuNYV3ojqwivJsK39MiEdmnqw3E+uawK6ZPuL9Kp0UUVzneOooooooooAKKKKKKKKACiiiiiiigAooooooooAKKKK3k+6PpRQn3R9KKxPOD1oo9aKKKKKACiiiiiiigAooooooooAKKKKKKKKACiiiu0+EepNZ+JvsTN+5vUKEdt6glT+WR+Nex14B4OZk8V6UVDEm7jHHoWAP6Gvf67cO/dMZ7lLV4vMtC4HzIcj6d6xK6K8/49Jv9w/yrnaKKKK6CQooorL8V/wDIFl/3l/8AQhXE123iv/kCy/7y/wDoQria+xyD/dX6v8kfOZr/ABl6f5lzSf8Aj7/4Ca16yNJ/4+/+AmteiiiivcPNCiiiiiiigAooooooooAKKKKKKKKACiiiiiiigAooooooooAKKKKKWkopMadmFRyDBz61JSMMriiloNFJMqSIxThTBThSUUtJTMx9KKaKWiiiimMW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uW+JmhLrXhuV4483doDLCe5A+8v4gfmBXhFfUFfPXjfTRpPim/sUXbGspaMdgjfMB+Rx+FfnfG2AUZQxcVv7r/T9fwPuOEsY5RnhpPbVfr/XmOQ4P1p9RVKDkViUUUV8Cf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0ZpKKACiiilzRmkooAKKKKXNGaSigAooopc0ZpKKACiiilzRSUUAFFFFFFFFABRRRRRRRQAUUUUUUUUAFFFFFFFFABRRRRRRRQAUUUUUUUUAFFFFFFFFABRRRRRRRQAUUUUUUUUAFFFFFFFFABRRRRRRRQAUUUUUUUUAFFFFFFFFABRRRRRRRQAUUUUUUUUAFFFFFFFFABRRRRRRRQAUUUUUUUUAFFFFFFFFABRRRRRRRQAUUUUUUUUAFFFFFFFFABRRRRRRRQAUUUUUUUUAFFFFFdB4QjDNcSd8xxj8ST/7KK5+uu8GRf6Kh28vOxz6gKAP5mtaK94AqC6bBX2Bb/P51PVO/baJD2CDH4/8A6hXR+KH8nQ4o+hY5rjLThZH9jXU+OpNsUMPolcqvyWLt7Yrpe5M9zJ0FfM1m7m9AF/z+ddAe1YfhRcxXE39+U/px/Stz+KsyL95er9a9H8LxYRK880td99XpOkMLXT5bluBDEzk/QZrOlvcuG449K5/xDJthfmt9+FNc3rQ86eKD/npIqce5xXm2vTfaNbvps5D3DkH23HH6VRoormbuxG/YRmGxgiPVI1U/gKmoooooopAFFFFfo98IP+STeD/+wFZf+iErj/2sv+SN3f8A19wf+h12Hwg/5JN4P/7AVl/6ISuP/ay/5I3d/wDX3B/6HX86ZT/yUNL/AK+/+3H0Ff8A3WXp+h5jrX/IXvf+vmT/ANCNangb/kKTf9e5/wDQlrL1r/kL3v8A18yf+hGtTwN/yFJv+vc/+hLXxhTWp1Nav6RZ8kzsqKKKbRRRSBBRRRSU2nU2kUtwp1Np1FIKWimNBRRRRSGlpDQAtFFFMbqaX1ptKelAwooopD3pKKKBhRRRT6KKKCQooopD1pk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u9+DejfbNbk1WVcxWS/JnoZG6fkM/iRXBV9AeA9I/sXwxa2rJtmcedPxzvbsfoMD8K+p4Sy/61jlUkvdp6/Pp/n8j57iXHfVsG4RfvT0+XX/L5hSN0paaetbtFFFfrh+ZCUUUUUUUUAFFFFFFFFABRRRRRRRQAUUUUUUUUAFFFFFFFFABRRRRRRRQAUUUUV3fhf8A5Adr/wAC/wDQjXCV3fhf/kB2v/Av/QjXgcRf7tH1/Rnq5P8Axn6fqgrD1L/j+l+o/kK3Kw9S/wCP6X6j+QrSooor44+jK1FFFFfLPiGIweINRhOcx3UqnIweHI6V9TV83/E6zNj471WIjAkm84H1DgN/NjWFfZHXhH7zQV00Tbokb1UGuZrodPYPZRH0Xb+XFc1RRRXOdxPRRRRRRRQAUUUUUUUUAFFFFFFFFABRRRRRRRQAUUUVvJ90fSihPuj6UViecHrRR60UUUUUAFFFFFFFFABRRRRRRRQAUUUUUUUUAFFFFbXghC/i7SlXqLlG/AHJ/lXvteK/Cm1a48Z28gXK28byt9Nu0fqwr2qu3DL3TKe5De8Wk3+4f5VztburNtsnGcFsD9awqKKKK6CAooorL8V/8gWX/eX/ANCFcTXbeK/+QLL/ALy/+hCuJr7HIP8AdX6v8kfOZr/GXp/mXNJ/4+/+AmtesjSf+Pv/AICa16KKKK9w80KKKKKKKKACiiiiiiigAooooooooAKKKKKKKKACiiiiiiigAooooooooAKKKKUdKSlHWg1L3NI6ojkGGz60gqRxuU1EKKSlpKaIaHinUwU4UUUUUyR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e+N1uI/EltcDjzrUA8dSrHn8iK9hryf46f8hXTv8Arg3/AKFXzPFsU8sm30a/M9/hmTWYR80/yCnp0plPTp+Neb0UUV+Rn6Y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8HQkQWSEciMt/30xI/TFcDXqHhiHy5ljPPlIifkoH9K3oLVjW4Vl6zJttZ29/5CtSuf8SSbdObb1ckj8T/9esjx3LuvzHnIUAVg3h2WGPU1oeKJPN1V+c/PWZqxxDGvtmtZPczfxFrwvHs0mI4wWG4/jWov3qr6ZH5djEgGMIKsJ3pvh6PddZ967jVpPsvhC/k7mLZ/30Qv9a5LwrHukDe9dF46k8nwokQ6zTqpHsAT/QVMdIs1hs2JMcIa5/ibXrWM8gOW/IE/zFbt22IzWLow8zXXfHCQnn3JH/1688ooorlJOgooooooooAKKKK/R74Q/wDJJvB//YCsv/RCVx/7WX/JG7v/AK+4P/Qq7H4Q/wDJJvB//YCsv/RCVxv7WX/JG7v/AK+4P/Qq/nTKf+Shpf8AX3/24+hr/wC6y9P0PMdZ/wCQxe/9fMn/AKEa1PAv/IVm/wCvc/8AoS1l61/yF73/AK+ZP/QjWp4F/wCQpN/17n/0Ja+MaYadTTX9InyLOyooopKDRQaQIKKKKaaSlNJQUKKWkFLSGlpDS0DQUUUoopp706mnvQMKKKKZTqTvQ3Q0AFFFFNpR2pKVe9Awooop1FFIe9AgooopKbN/qn/3f6U6mzf6p/8Ad/pSYL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V0Pw90r+1/Fdnbuu6GNvOm4z8q84P1OB+Ne+V518EdM8rTrzVnX5pnEMZ/2V5P5k/+O16LX67wjgvq2XqbWs9flsvw1+Z+Z8T4v2+NcFtDT59f8vkB6UynNTaKKKK+oPnQooooooooAKKKKKKKKACiiiiiiigAooooooooAKKKKKKKKACiiiiiiigAooooru/C/wDyA7X/AIF/6Ea4Su78L/8AIDtf+Bf+hGvA4i/3aPr+jPVyf+M/T9UFYepf8f0v1H8hW5WHqX/H9L9R/IVpUUUV8cfRlaiiiivMvjl4bjudM/4SSKQJNaKscykf6xGcAY9CC35fSvTa5H4w/wDJOtU/7Y/+jkqJq8WaUZNTVgrS0a4Kv9nYEhiSpHbjms2relf8f8X4/wAjXzxRRRXGeqbtFFFFFFFABRRRRRRRQAUUUUUUUUAFFFFFFFFABRRRW8n3R9KKE+6PpRWJ5wetFHrRRRRRQAUUUUUUUUAFFFFFFFFABRRRRRRRQAUUUV7H8KNDjsNFGqMwknvlB6cIgJwB9Tya7SsLwB/yJumf9cR/M1u16UElFWOd7mNrE5km8kAhU/U1QqzqX/H9L9arUUUUVYBRRRWX4r/5Asv+8v8A6EK4mu28V/8AIFl/3l/9CFcTX2OQf7q/V/kj5zNf4y9P8y5pP/H3/wABNa9ZGk/8ff8AwE1r0UUUV7h5oUUUUUUUUAFFFFFFFFABRRRRRRRQAUUUUUUUUAFFFFFFFFABRRRRRRRQAUUUUUvakpRUsqD1ConG1jUtMlHANJS0hpaEOSGinCmCnCkopaSqMx9LSU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8AkKad/wBcG/8AQq9Yryj45f8AIV07/rg3/oVfN8Wf8iup6r80e9w1/wAjCHo/yCnr0plOXpXmxooor8hP00f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2EQnvreA9JJVT8zivUdB4iuLg99zZ/OvOfDag6zCT0QM/5KSP1xXotp/o/h+V+nyYrqoLRjQ2RtkbP6Amuc8QfNJa247uoxXQ3P+pI9SB+Zrnrz994hto+u0lvy/8A11xOoMZdRY/7R/nVDWm/eBc9BVxfnvGPvWdqjbrpvrRUfuszW50MY2xgegp6dKTtSr0roPCMfC/SrPxNl2wabbA9ndh+QH9al8JxfKvFZnxJlD+IEiB/1NuikehJLf1FKWlNmsfhKuotiI1n+GVJmvJuxZVH4ZJ/mKtau+2Jqj8Lpt01pP8AnrKzf0/pXL0UUVzEmrRRRRRRRQAUUUV+j/wh/wCSTeD/APsBWX/ohK439rL/AJI3d/8AX3B/6FXY/CD/AJJN4P8A+wFZf+iErjv2sv8Akjl3/wBfcH/oVfzplP8AyUVL/r7/AO3H0Nf/AHWXp+h5jrX/ACF73/r5k/8AQjWp4F/5Ck3/AF7n/wBCWsvWv+Qve/8AXzJ/6Ea1fAv/ACFJv+vc/wDoS18YHpTacabX9Is+ROxooopKDRSUhoKKKKQ0lKaSkhoUUtIKWjvRQKKYwpRSUtFMbtTz0pjdqBoKKKKSkbtSikbtQAUUUUlKvekpw7/WgbCiiilpDS0hoJCiiik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paStvwPYf2l4r061IyhmDuD3VfmI/IYrbD0ZV6saUd5NL7zOtVVGnKpLZJv7goooPSvcPC2nDSvDtjp+0Bool3gf3zy3/jxNaVFFfvdKnGlCNOOyVl8j8Yq1JVZuct27/eNPWkoooooorQgKKKKKKKKACiiiiiiigAooooooooAKKKKKKKKACiiiiiiigAooooooooAKKKKK7vwv8A8gO1/wCBf+hGvHNf8XQWcht7BFuJhwzk/Ip9Pf8AlWdbfEbxXbQLDBfRJGudqi3Q4yc9SM18jn+ZYepBUYSu09bejPpMoy2vFupJWTXUKw9S/wCP6X6j+QrdC1DLZ20khkePLHqdxr6Gorxvw98Xb6OdY9csYpoSQGltwVdR64Jw36V65pt9a6lYQ31jMJreZQyOOhH0PIPqDXzUZqWx686UobnP0Vrz6XGwJhYo3oeRWVJG0chR12sDzViuR+MP/JOtU/7Y/wDo5K66vDfi142l1e8m0TTpdumwttkZf+W7qeuf7oI49evpSqSSiVQg5TVug2relf8AH/F+P8jVStrTbNYUEsi/vSO/8NeeUUUVyHqF6iiiiiiigAooooooooAKKKKKKKKACiiiiiiigAoooreT7o+lFCfdH0orE84PWij1ooooooAKKKKKKKKACiiiiiiigAooooooooAKKKK968Af8ibpn/XEfzNbteXfC7xY8M8Wg37Zhf5baQ9UY9FPse3v+nqNejTkpRVjCSszA1L/AI/pfrVatfVbQMpuIx8wHzD1FZFFFVNX1G10qwkvr2Ty4YxyepJ7ADuTXmes/EzUZpGXS7WK2i7NKN7n39B+RonUjDcEmwop8ETzSiOMZY1qw6XCozKzOfY4Feh+K/8AkCy/7y/+hCuJrmLvxx4iuoDDPdxuhwSPIUdOewqfSvEkczLFeqImPSRfu/iO1fSZFmuGhD2M3Zt9dunU8bM8FWnL2kVdWKek/wDH3/wE1r0yGzt4X3xoQf8AeNSlfSugoo68jpRX1p4Q2iiiiiiigAooooooooAKKKKKKKKACiiiiiiigAooooooooAKKKKKKKKACiiiiiiikAUjDKkUtFK1JTj0ptSjVkAp4prcOaUUUUtJVGTHilHWminUUUUUw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J/jn/yFNO/64N/6FXrFeT/ABz/AOQpp3/XBv8A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t+EkJubmTHAi2/iWH9M13OsN5PhwL03cVyXg2I+RK/aSZF/75BJ/mK6bxlJ5emQRD0zXZS0gPoyG5/gH+1k/kf8A61YOnjzfEkrdkT+Z/wDrVt3jYbP91D+uKx/DK77y8mP9/aDXIWf+td/TJrLk/eXg92rTt/ltpH6cVnWg33y1E9kZo3z0p3amnrSt0Nd74ViwiVxvjGf7R4mv39JfL/75AX+ld94ZjCxqT0A5ry+7ma4uprhusrs5/E5pVX7qRq9Ioxtdk2wt9KvaJGI9ItVHeMN+fP8AWsjxE7FCq8k8CuhjUJGqL0UACoqKKK5yR1FFFFFFFABRRRX6PfCD/kk3g/8A7AVl/wCiErjv2sv+SOXf/X3B/wChV2Pwg/5JN4P/AOwFZf8AohK479rL/kjd5/192/8A6HX86ZT/AMlFS/6+/wDtx9DX/wB1l6foeY61/wAhi9/6+ZP/AEI1q+Bf+QpN/wBe5/8AQlrK1r/kMXv/AF8yf+hGtXwN/wAhWb/r3P8A6EtfGBplOakr+kT5E7GiiikpKWkpMYUUUU2iiigY6iiikFLQKKBhSikpaQ0xupp5qOgaCiiilFI1KO1J/F+NABRRRSU5egptPoBhRRRRSelLSUCCiiik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9C+CNl5utXt8wBEEARc9i56/kp/OvPa9k+C1p5Phea6ZfmuLliD6qoAH67q+k4Tw/tszg3tG7/y/Fo8LiOv7LL593Zf18rhSN0paa3Wu5ooor9hPy4SiiiiiiigAooooooooAKKKKKKKKACiiiiiiigAooooooooAKKKKKKKKACiiiiuX8e6y1nbDT7dsTTqS7Dqqf/AF66ivJNcvDf6tcXZOVdzs9lHA/QV4PEGOeGw3LB+9LT5df68z2sjwir1+aS0jr8+gUqikp4qlRRRX58fbhRRRRXtPwA1F59F1DTJGyLWZZI89lcHIHtlSfxrxavTP2fpGHiDUYezWgYjPcOAP8A0KtKbtJGOIV6bCsnXUAkjkH8QIP4f/rrWrP1wf6Mh77/AOhr0X4l6u2i+Db66jfZPIohhI6hnOMj3Ayfwr5ur2b9oO6KaPpdmDgS3DSEeuxcf+z14zTqv3rEYWNoXKGmxebdopGVHzH8K36ydCUeZK/cAD8//wBVa1FFFFZHSFFFFFFFFABRRRSgEnAyTnt3qF76xik2SzSNx1iQOAfTJI/TPWpLnK6fdyq2GSIbeAc5ZVP6MfpWPbxhY1bgsfavNxeKlTlyxOzD0IyXNIDwMngV8++Pf2svhz4d1OfTdIt9R8RzQnabiz2LalgSCFkY5bGPvKpU8YJroP2yPEF74f8AgFrbWErQzag8VgZFxkRyN+8HP95Ay/8AAs1+dK/KoxgHGcjrWtBdWl1OIbWSQufurIgUsfQYJH9TnAzT6xLpE8ot/EPbrn/J/Stm3ma4top2GGdectkkg4JP1IJ/GqweKlUbjIWIoxguaJ+gXww/ai+HvjTW7fQ7qHUPD9/ckJAb4IYJHJwEEik4Y9twUds5IB92r8hpMFST19a/TH9mTxHqHiv4FeF9a1WQy3r2z28sjMWaTyZXhDsTyWYRgk9yTTqKKK9A5D0iiiit5Puj6UUJ90fSisTzg9aKPWiiiiigAoooqG+vLeyh824k2gnCgDLN9B/kdOmRVA+I9L5AF3ntmJQP/QqxdXme51ufziCImMaLzgBTjv8AifqT61EyjgEDHYY4H/1q8qpjJ83u7HuUsBSUFzK7OB+L3xb8F/C6wjm8S30jXc43W+n2qiS5mGcFgpICr1+ZiBwQCTxXj1p+2Z4LbUGjuvCevw2f8M0bRPIfqhYAf99GvmT9orXdQ8QfHPxddalIJGttUnsoV/hSKCQxxgD6Lk+pJPeuByeh5Hp2rs4JoZ4xJBKsqHoyn/JFLXPeD5JBd3VrvPkhPMC47hlX8ODz9B6V0Nd9Cr7WF2eXiqHsanKtj9WvAvi/w5448PRa94X1SHUbCRim9AQyOOqOpAZWGQcEA4IPQg1vV8Nf8E+dZ1C2+KOs6BHO39nXmlNcSQ5482OSMI/1Cu498+wr7loooorY5wooop6MyOHRirAggjqD2NfQXhfUf7W8P2WofxSxAvjpvHDf+PA189V7H8G7gy+FZIT1hunUD2Kqf5k10YeXvWM6i0ErnryLybmSMdAePpXRVja2uLpW9UrH+Nt82/T9NU8Yadx6n7q/+zV5pXafGCQyeLgp/wCWdsi/qT/WuLqKzvNlR2JtCjGySXvnaP8AP5Vp1S0cYsgfViau0UUUVkUFFFFdZ4R1JpUNhM2WQZiJ7j0roa86sbhrW7iuF6owPHcdx+VeiIyuodTlSAQfav0Hh3HSxGHdOb1hp8uh8tm2HVKrzx2l+Yxx3ptSdqjpaKKK+hPLCiiiiiiigAooooooooAKKKKKKKKACiiiiiiigAooooooooAKKKKKKKKACiiinL0NNNOXrSNUPc1jrEjl+8KaKfL92oxR2oNFJVIzY8U+mCnCiiiimShwopBS0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8AIU07/rg3/oVesV5P8c/+Qpp3/XBv/Qq+b4s/5FdT1X5o97hr/kYQ9H+QU9elMp69K84NJSmkr8hP00cOlFA6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a+DYcWdrj+N3k/UL/7LVzx7J+9SMH7qdKl8JQhRaIB92BCR6Ejcf51meNJfM1Rx74ruStEJaRKGpOFjnb0AX+v9aqeE0xYNIRy8jH9aXXZNlhM3qT+OOP6VY0CPytKgXvtFZEvyae3vxVTRU33ufSrGotts0X1NO8Mx7rjd71lL4kQti+PvUSfcNC9abcHEZruA/wBl8O3s44KWz7frt4ryyvSfFTiDwbcDoZSiD/voH+QrzaorPVI1kYF5mXVbWMf89lJ+gOTXR1z1kPO8QxnP+rVnP5Y/rXQ0UUUViSFFFFFKOtJSigAooor9HfhD/wAkm8H/APYCsv8A0Qlcd+1l/wAkbvP+vu3/APQ67H4Q/wDJJvB//YCsv/RCVx37Wf8AyRu8/wCvu3/9Dr+dMp/5KKl/19/9uPoa/wDusvT9DzHWf+Qxe/8AXxJ/6Ea1fA3/ACFZv+vc/wDoS1l6z/yGL7/r4k/9CNangb/kKTf9e5/9CWvi5qSlNJX9InyJ2NFFFBpDSmmmkxhRRSikpDS0hoKFooopaKKKAClpBS0096ZTz3plA0FFFFOplOboabQCCiiil/i/GnU1etOoBhRRRRTaXtSUC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voLwFbfZPBulw4wTbiQ9vv/ADf+zV8/qpZwq8knAr6WtIVt7WG3T7sSKi49AMV95wLRvWrVeyS+93/Q+O4wq2pUqfdt/d/w4U09adTKlooor9JPggooooooooAKKKKKKKKACiiiiiiigAooooooooAKKKKKKKKACiiiiiiigAoooqprUpg0i8mU4ZIHIPvtP9a8ir1fxL/yAL7nH7hv5V5RXxXFLftaa8mfXcOJeym/MB1p9NHWnUUUUV8qfRhRRRRXonwB/wCRwu/+we//AKMjrzuvSv2f48+Jb+TbwLPbn0y68fpVw+JGVf8AhsKoa5/x6p/vj+Rq/VDXP+PVP98fyNXf2hmY3OjJ/CEmI+pKZ/lXlFet/tDx86JNj/nupP8A3xj+teSU6nxMWH/hoZoQ+SU99wrSrM0EnEw7cf1rToooorM2CiiiiiiigAooookQzW8tv5gjEqhSxGccgj8MgfhWKxktWaC4iZZEx0x9R+HuOtbVDgSKqyKrqpJAcZAJ68HjsK4sThPavmT1OmjX5FZrQ4H9oLwPN8RPhNrPhmzaNL+REmsmkHHnRsHVc5GN2CmewYnnGK/M/WtN1HRNSn0rWbC5sL+2bZNbzxlHQ9RkHkcEfWv1urF8SeEvCviV4X8ReGtG1h4QRE1/YxzmMHqFLqcZwOlYo8y7Iht42PGWPoM/oOlbSxxwqscP3FAAOMbvfGTjJ5x70oO2Py1+VN27YowM+uBxSU8LhfY3beoq1f2miWh+Wfhbw/rXivXrXQPDunT6hqN2wSOGIZPXqT0VR1LEgAckgV+nvwl8IQeAvhxofhKCQS/2fbBZZFziSZiXlYZ5ALsxA7AgVqeHfDfh3w3BJB4e0HS9HilbdIljaRwBz6kIBk1q0UUUV2HOFFFFbyfdH0ooT7o+lFYnnB60UetFFFFFABRRRXLeIrSSz1BrxI828xyT1wx6g+meSPr7Gs83MY+6G6cdBXdglTkEj3BqGK1tYnWSK2gjdT8rJGAR+Irz6mBvK8WerSzJKKU1qfnn+2B8M9Y8F/EzUvEi2ss3h7X7t7qC6HzKk8hLyQucfK24uVHdehJDAeI+Ymf4sfzr9dLy2t7y1ltbu3iuLeVSkkUqBkdT1BB4I9q5my+Gvw5sbuK8s/APha2uImDxSxaRArow6FSEyD9KyvC1jNAkl9OCjTLtRM/wZySR26DHsPpWzTqbXZSpKnHlRwYis60+Znzr+wZ8Mta0u7vviNrdtLZQXll9k0yGRdrTRuyu02DyF+RQp/iBY9ME/W1FFFFFFaGIUUUUV6t8Eyf7L1AdvPXj/gNeU16z8E4yNEvpucNc7fbhQf61tQ+MiewVla79+L6GtWsnXT+9jXuFP865X4tbv+Ezm3Yx5Ue3Hpt/xrkK7H4vIV8YMT/FboR+o/pXHVNX42OOxb0n/jxT6n+dW6p6Of8AQV+pq5RRRRWZQUUUUV6DobmTSLVzyfLA/Lj+lefV3vhzjRbbP93+tfUcKt/WJry/U8XO1+5i/P8AQKjbqakpjferQooor7o+cG0UUUUUUUAFFFFFFFFABRRRRRRRQAUUUUUUUUAFFFFFFFFABRRRRRRRQAUUUUq9RStTae1RLc0hsxH+4ahHWpzUFMpaSlpoUhwp4pgpwpKKKKozHDrS0lLRRRRQMKKKKKK84+KvibW9D1m1t9Lvfs8b2+9l8pHydxGcsD2Arjv+FgeLv+gt/wCS0X/xNfMY3ivB4OvKhUjJuPZK35n0GE4bxWKoxrQlGz7t/wCQUU5ACOadtHpXvFFeD/8ACwPF3/QW/wDJaL/4mpofiL4rTG6+ikx/et05/ICuaPGuXt/DJfJf/JG74Txq+1H73/kR0VJtHpRtHpXuVFePWfxT1uNh9qsrGde+1WRj+OSP0rq9B+JOh6gyxXyyabKehkO6P6bh/UD616WF4ly3Ey5Y1LPz0/Hb8ThxGQY+guZwuvLX8N/wI6Kk2imlTXbUUkUiyRrJG6ujAFWU5BHqPWlr3TxhtFFFFFFUPEdxNaeHtSurd9k0NrLJG2AdrKhIPPB5FTUmqcHN7LUqEXOSiuoUUUo6ir9FeD/8LA8Xf9Bb/wAlov8A4mj/AIWB4u/6C3/ktF/8TXyP+u2A/kn9y/8Akj6b/VLG/wA0fvf+QlFSbR6UbR6V7xRXg/8AwsDxd/0Fv/JaL/4mj/hYHi7/AKC3/ktF/wDE0f67YD+Sf3L/AOSD/VLG/wA0fvf+RHRUm0elG0ele8UV4P8A8LA8Xf8AQW/8lov/AImvZvC11Pe+G9Ou7qTzJ5rZHkfaBkkDJ46V6uVZ/h80nKFGMlbXW36NnnZlktfL4KdVppu2l/8AJEdFSbR6UxuDWlRRXH/EbxNc+HbnR2gbMUszG4TaCXjXbkc9D83XjkV6eMxdPCUXWq/Crfi7fqcGFw1TFVVSp7u/4K4lFFOQZBrsKKZBLHcQJPC4kjkUOjDoynkEe2KfXQnfVHO007MbRRRRRRRTAKKKKKKKKACiiiiiq2rX1vpmm3GoXLYigjLN6nHYe5OB9awPhprl1r2hT3d7IrTJdOmAoAC4BAGO3zY9eK5Z4ulCvHDt+9JN/JHRDC1JUJV0vdTS+8KKByac4wa6iiiiuo5xtFFFFFFJLIscbSSOqIoJZmOAB6n0pAFFFFLRXnnij4mWdoz22iwreSDIMz8RA+w6t+g+tcDqvjDxJqTEz6rPGv8Achby1A9Plxn8a+Zx/FmBwsnCLc35bff/AJXPocHw1jMQlKXuLz3+7/OwUU8L604ADtX0DRXzWn9qXP7yMXk2erLuanxX+rWEmIr29tX9FlZDXmLjaK1lQaXe/wDwD0Hwi9lWV/T/AIJFRUtFfSNFeJaJ8RvEFgyrdSR6hCDysow2PZhzn65r03wn4u0nxEmy2kMN0BlreXG4fQ/xD/JAr3st4hwWYPkpytLs9H8ujPFx+R4vBLmkrx7r9eqIqKkKg0xlI+ldBRRRXuHkCUUUUUUUUAFFFFFFI7KiF3YKqgkkngCuB8U/Euxsne20eNb6YcGZjiJT7d2/Qe9cWNzDD4GHPXlZfi/RHVhMDXxk+SjG/wCS9WFFFOC+td/RXgOq+NPEuoMfM1SaFf7lufLAHpkcn8SayPO1G6k3ebdTuT13Mxr5WrxtQ5rUaTl9y/zPpKfCNZq9Sol6K/8AkNoqQAelLX0rRXzULjUrSTcLi7t39Q7Ka29J8deJtPYf8TBrpB1S5HmZ/E/N+tOjxth3K1ak4/j/AJCq8I1kr0qifrp/mRUVLSFR6V71RXEeFfiLpmqOltqKjT7psAFm/dOf97t+P512/XkV9Xg8dh8ZT9pQmpL+t10Pm8Vg6+EnyVo2f9bEdFOZfSm0UUVk+Mry40/wxf3lnJ5c8MW5H2g4ORzg8VvWqqlTlUlsk39xjSpurUjTju3b7woopV5PNa1FeD/8LA8Xf9Bb/wAlov8A4mj/AIWB4u/6C3/ktF/8TXyX+u2A/kn9y/8Akj6X/VLG/wA0fvf+QlFSbR6UbR6V7xRXhKfELxapydUDD0NvHj9Fq7Z/E7xHCR5y2dyvffFtP/jpFaU+M8uk9VJeqX6NkT4Ux0Vo4v5v9UR0VJtHpRtFe00VyXhDx5pevSraSobK9bhY3bKv7K3r7ce2a62vpMLjKGLp+0oSUl/X3Hg4nC1sLP2daNmR0U5lx702iiiiukwCiiiiiiigAooooorJ8X6wmh+H7rUGwZEXbEp7yHhR7j+gNYfwt8TXGvafPBqEwkvrd8ltoXejdDgADg5H5etcM8woQxccJJ+/JNr5f0/uZ1wwNaeGlikvdi7BRSqMmlcY+ldlRRRXccg2iiiiiiigAooooooooAKKKKKKxvE/iXSfD8Ae/nzKw+SBPmkf3x2HucCvMtc+Jmt3jFNOSLT4exUB5Me5PH5AfWvGzLPsFl75asry7LV/5L5s9XAZLi8cuanG0e70X/B+QUUoBNPCgV7NRXzfd6xrF63+lanez57PMxH5ZqIrqOwOVutvrhsV88+N4N+5QbXr/wABnuLhGVverJP0/wCCiOipaK+laK+dLHxDrli4a11a8TH8Pmkr+R4Ndh4f+KN/A6x61apdx9DLEAkg98dD9OK7MJxlga0uWqnD11X4f5HLieFcXSXNTal+D/r5kVFS00qO1et0VR0TVtO1mzF1p10k6dGA4ZD6EdRV6vq4VI1IqUHdPqj5qcJQk4yVmhlFKQRSUUVz3j99cttBe90G6aGa2+eRBGr+YnfAYHkdfz9q8+8KfEPWE1uFdbvhPZSHY/7pF2E9HyoHQ9fbNeRjc9w+CxMcPWi1zbPTl++/TroephMnr4vDyr0mnbprf8vu1CilXGeacVGOK9iooBBAIOQaK9o8kZRRRRRRVbVL6303T5766k2QwoXY9/YD1OeMdzUykopyk7JDjFykoxV2woooHJxVmivEJPH3i281ArZ3nliaTEUCQRtjJ4UErk+lex6LFfQ6Vbx6ndfabzZ++kCKoLHsMAcDOOnOK8jK87oZnKSoxlaPVpW/O/4Hp5jlFbL4xdWSu+ibv+QUVJtWoz14q5RRRXsnlh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yKzuFUZYnAHvTavaFH5usWi9hKrH6A5P6CmldgFB6UVHcnED467SB9a9I8Poq3Mzr91CQPoOP6Vx+uyedqjn/bNdjov7vS55jwSpP5//rrh528y/Y+9d0tgnsjn/EjE2McZ6yYB/Gt61XZbIvoorB1r95qdpB23j8h/+quhHCiqusNhUX0FaPhOPLK1ZOsNm4I9Biuj8JRfKtY7zYo9Byd6gvmxEanXpVPU2xEatfEaXy9EsbbvJMX/AO+Vx/7NXBV1/wATZv8ATrK2/wCecBf/AL6OP/Za5Cs6z98uW5neH1D6rdS90jVf++jn/wBlrerH8LrmC4l7tMR+AA/xrYoooorIkKKKKKUUlKKACiiiv0d+EP8AySbwf/2ArL/0Qlcd+1n/AMkbvP8Ar7t//Q67H4Q/8km8H/8AYCsv/RCVxv7Wn/JG7z/r7t//AEOv50yn/koqX/X3/wBuPocR/usvT9DzLWf+Qxff9fEn/oRrU8Df8hSb/r3P/oS1l61/yGL3/r4k/wDQjWp4G/5Cs3/Xuf8A0Ja+LzSUtJX9InyJ2NFFFBpppxppqRhSikpRSUd6KO9MoWiiiiiig9KAFFFAopjdqQdqVu1IKBhRRRQe1NpW7UlA0FFFFKvenU1e9OoEwooopDSUppKB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Wt4N/5G/Rv+whB/6MWv0Zr85vBv8AyN+jf9hCD/0YtfozX454pfxsN6S/NH0GTfDP5CjqK89r0IdRXntfL37ef/Mmf9v3/tvXy9X1D+3n/wAyZ/2/f+29fL1fY8Df8iGh/wBvf+lyOXH/AO8S+X5HR+Cv+Xv/AIB/7NXR1zngr/l7/wCAf+zV0dFFFFfWnGFFFFFFFFABRRRRRRRQAUUUUUUUUAFFFFFFFFABRRRRRRRQAUUUUUUUUAFFFFFFFFABRRRRRRRQAUUUUUUUUAFFFFaPhuH7R4i023IyJLuJTj0LCvoyvAfh7F53jTS044m3c/7IJ/pXv1fp3A1O2FqT7yt9yX+Z8BxhO9enHsvzf/ACmU89KZRRRRX258gFFFFFFFFABRRRRRRRQAUUUUUUUUAFFFFFFFFABRRRRRRRQAUUUUUUUUAFFFFQ38P2ixnt/wDnrGyfmMV48QQSCMEcc17PXl/i+wNjrs6gYjlPmofY9f1zXynFOHcqcKy6aP5/1+J9Lw5XSnOk+uv3AOtPplOHSseiiiviz6wWiiiitXw94g1fw/PLNpF39mklUK58tHyAcgfMDisqigGk9GFRzwxTqFlXcAcjkipKK2vEPijXfEEUUWr332lIWLIPJRMEjnlQKxaKKeokklZEVvbwwZ8pNuevJNS0UUUUUUhhRRRRRRRQAUUUUUUUUAFFFFFFFFABRRRRRRRQAUUUVvJ90fSihPuj6UViecHrRR60UUUUUAFFFFFFFFABRRRRRRRQAUUUUUUUUAFFFFFbWjeJtb0e0Nrpt55ELOZCvko2WIAJyQT0ArFopptbCCoJ7WCdw0se5gMZyanoq/rOrahrF2t1qU/nzKgQNsVflBJAwoA71QooobbAjhijhTZGu1c5xnNSUUUUUUUhhRRRRXoumReRp1vERgrGoP1xz+tcRodr9s1OGLGUB3P/ALo6139fZ8K4dqM6z66L9f0Pn87qpuNNeoVG3U088Co6KKKK+vPCCiiiiiiigAooooooooAKKKKKKKKACiiiiiiigAooooooooAKKKKKKKKACiiiinnoPpTKePuCpkaU9wqBvvH61PUL/fNMpaD1o7UIJAKeKYKeKSig0UzIdS0lKKKKKKYwoooryD45f8jFZf8AXoP/AENq2Phf4d0TUvCqXV/psFxMZnUu4OcDGKx/jl/yMVl/16D/ANDaus+Dv/Ilx/8AXeT+Yr4LBUqdXiKvGpFNWe+v8p9ri6s6WR0pQk07rbTuPTpQ5INCdKR+tav/AAhvhf8A6Atr+tQTeA/CcwO7SUUnusrrj8mrpaK+wlluDkrSpRf/AG6v8j5VZhi1tVl97/zDcfWk3NSUVwepfC7RJwxsrq6tHOcZYSIPwPP61wPinwXrGgIZ5I1ubQf8t4eQv+8Oq/y9696pHVXQo6hlYEEEcEV5GO4WwGKi+SPJLuv8tvyPTwfEeMw8lzy549n/AJjt59KcGBqOivCfBHjG+8O3CxOzXGnMf3kBP3fVk9D+h/Ue4WF3bX9nFeWkyywSruRx3H9D7dq8g+KHhGPRZ11PToyLGdsNGP8Ali/oP9k9vTp6Vd+DGvNDfSaBcMTFODJb5P3XAyVHsQM/h714mSY7EZZjP7Mxb0fwv8reT/B/M9fN8FQzDC/X8MtVv597+a/L5EjLmoz6VIrZ+tI44zXrNZfi7/kVNY/68Z//AEWa1Ky/F3/Iqax/14z/APos19vi/wDd5+j/ACPkMN/Hh6r8xlKOopKUdRXhngq2t7zxVp1rdRLLDJMFdG6EV7T/AMIb4X/6Atr+teN/D7/kdNK/6+BX0FXxvBuGo1cJN1IJvm6pPoj6virEVqWIgqc2tOja6skPQ0zcfWnnoairB/4Q3wv/ANAW1/Wj/hDfC/8A0BbX9a3qK+v+oYX/AJ9R+5HzH17Ff8/Jfex24+tG4+tNorB/4Q3wv/0BbX9a2bS3htbaO2t41jhiQKijoAOgFS0VpSw9Gk704JeiSMquIrVVapNv1bY7cfWmnmiiivIPjjcb/EFlbA5EVrv/ABZjn/0EV6/XhPxWuPtHji+AOViEcY/BBn9Sa+c4xq8mXcv80kv1/Q9/hanz47m7Jv8AJfqFPTpTKkX7orufgzrf23RpNInfM1mQYyTyYz298HP5qK72vnfwlq8mgeIbe+w21G2TJ3KHhh/X6gV9DQyJNEksbh43AZWByCD3HtVcKZj9bwapSfvQ0+XT/L5EcSYD6tivaRXuz1+fX/P5jXHOabUp5FRU6iiivqD54KKKKKKKranewadp1xfXLbYYIy7Hucdh6nP61MpKKcpPRDjFyajFasKKKBycV518bNcwtvoMEnJxNcYPb+Ff5n/vmnfAm4zBqtqf4WjkX8dwP8hXm+sahPqmq3OoXHMs8hc+3oB7AYH4V2PwRuPL8UXFuTgTWrYHqwZSP0zX5jgc1eLz+Nf7LbS9LNL/AD9T9CxeWrDZLKj1Su/W6b/y9B8Y70SdqcKR/u17HRRRX6gfnhHRRRSSyJGjSSOERVLMxPAA7+3FeJ/ETxnPrty9jYyNHpiNwOhmI/iPt6D8Tz06r4za+1rYx6HbPtkul8ycjjEfZfxIP4DHeuP+GvhceIdVaS6U/YLbBlxx5jHog+vf2+or4XiHMK+MxKyvCPV/E/09EtX9x9jkWBo4XDvMMT02/wA/VvYKkVcfWmoO9OY4FHgrwRqHiEC6lb7JYZ/1rLln9lHf69B79K9V0PwhoGjov2awjklGP304DuT6gngfhit2KNY41jjRURQAqqMAD0HpS17uV8P4TL4q0eaf8z/Tt/Wp42Y55icbJ+9yx7L9e4M2KYWNJRR04FRXVrbXcZiureKeM8FJUDKfwNS0V7jSaszx02ndBS0lFcL4m+G2k36PLpJ/s+56heTEx9x1X8PyNeV6lYan4f1XybqOS0uomDI4OPoykdR719HVjeL/AA9a+ItJe1nCrOoLQTY5jb/A45Hp9Aa+TznhejiYurhVyVF20T/yfn959LlXEVWhJU8S+aD77r/NeQ4P60/qKipVODWJ8NvGK67D/Z9+yrqUS5z0E6juB2b1H4jvjtK+bla/0LWuN1ve2c35MD+o/mK+gvDupw6xotrqUHCzICy9drdCv4EGr4ZzieMpyw+I/iQ+9rbXzT0fyJ4hyuGFmq9H4Jfg/wDJ9BXXHPam1L2qMjBxV+kd1jRndlRFBLMTgADufSlrzv4za+1rYxaHbSbZbkb7gqekfYfiQfwGO9e5mOOhgcNKvPZfi+iPHwODnjcRGjHr+C6iUUU6Md65n4h+NZtanfT9PkaPTEOOODOR3P8As+g/E+2f4P8AB2peI2EsY+zWQOGuHGQfUKP4j+nvR8PfDTeI9Y2S7lsoMPcMO47KD6nB/I17tawQ2tslvbxrFDGNqIgwAB2FfDZVlNXPKrx2Ofu9F38l2S/E+wzLMqWT01hMIve6vt5vu2OVcfWgsBQxwKjNc9oPgfw7pMa4slu5+8tyN5P0HQfln3rpI1VECooVR0AHApaK+/w+Fo4aPJRioryR8VXxFbES5qsm35ilj9KSiimyIkiFJFV0PBVhkGub17wL4d1ZGP2NbObHEtsNmPqvQ/ln3rpqKMRhaOJjyVoKS80FDE1sPLmpSafkFKGP1pKK8C8YeEdS8OShph9os2OEuUU7c+jD+E/5BNdD8MvGstnPFo2rTF7R8JBMx5iPZSf7v8vp09XvLa3vLWS1uollhkBV0YcEVy/hjwHpOi38l8S13KHJt/MXiEduO7e/6V8lHhzEYHHxrYCVoPdPou3mn06p9ep9M8+oYzBSpY2N5La3V9/J9/6RIrA0jLn60zvTixI9K62sH4h/8iVqv/XD+orerB+If/Ilar/1w/qK+qx/+61f8L/I+dwP+9Uv8S/MbTk+8KbTk+8K8e+HNla6h4ysLO9hWeCTzN0bdDiNiP1Ar2H/AIQ3wv8A9AW1/WvJfhV/yP2m/wDbX/0U9e8V8lwbhqNXAzlUgm+Z7pPpE+k4pxNali4qnNpcq2bXVjm4Wm7j605/umo6wf8AhDfC/wD0BbX9azdV+HPhu7iYWsEljKRw8UhYA9shicj6Y+tdhRX1NTK8FVjyzpR+5Hz1PMsZTlzRqy+9jtx9aAx+tNor5z8RaPeeH9XexuuJEw8cidHXsw/L8xXsnwz1+TXvDwa5bdeWzeVK3d+BtY/X+YNc98dLeI2Gm3fAlWV4/dlIz+hH61R+BUrC/wBUhz8jRRsfqCQP518XltN5VnrwlN+5P/K6+7b0PrMfNZlkyxM178f87P79yUHIpjjBpY+9D9K9Xooor9DPhhlFFFFFFZ/iPVItG0S61KXBEMZKg/xN0VfxJFRUqRpwc5OyWrKhCVSShFXb0CiilAya8w+M+tfa9Xi0eF8w2Y3S46GUj+gP6mua8D6ydC8S218xIgJ8ucDvG3B/Lg/UVStIbzXNcSEMZLq8n+Zj3Zjyx/U1pePfD/8AwjuutaRl3tnRZIXbqR3H4HP6V+PYjE4rEV55pBaRkreXZfctfXzP1Khh8NQoxy+T1cX8+7/HT/gDkHGaVhkYpe1IpyK9+UhlDKQQR+dLXIfCjW/7V8MpbTPm5scRNk8lP4G/IY/4DXX1+t4PFQxdCFeG0lf/AIHyPzLFYaWFrSoz3TI6Kc45ptFFFFdJgFFFFFcv8QPFkXhuxEcIWXUJlPlIeQg/vt/h3/Oug1O8h0/Tri+uGxFBGzuR14HQe9fO+tajd63rE19cZead+FHO0fwqPYDAr5niXOZZfRVOl/Ent5Lv/l/wD6Dh/KljqrqVfgj+L7f5hTlXP0po64qUcCm/8TLXNW/5bXt9cv8AVmP+H6AV6X4X+GNrFGtxr8hnlP8Ay7xMQi/VhyT9MfjW98O/CsXh7TFlnRW1GcAzP12D+4Pb19T+FdTXFkvC9OEViMauab1s9l6933vp+Z15txFOUnRwj5YLS63fp2QU0t6UjNk+1Nqpp+mafp8YSxsbe2H/AEziCk/U9TVuiivsYxjBcsVZHyspSm+aTuxSTSUUVR1PRtJ1NWW/0+2uMj7zINw+h6ivPfFnwyCxvdeH5WJHP2WU5J/3W/ofzr1CivOx+UYTHxarQ177P7/6R3YLNMVg5J0p6dnt9woJ9acG9aZRXzlo+p6n4e1X7Ras9vcRnbJG64Deqste7+FNctfEGkJf23ynO2WM8lHGMj365FZni3wRpviHULe9kdraVWAnaNRmZMdD7jHX0454x0Gl6fZ6ZZR2djbpBAgwqKOvqSepPv1NeRkOU43La1SnKadLp/n5eff8T1M6zPCY+jCcY2qdfLy8/IlPIqNhg0obAppOaskAggjINeFfErw6dB11mgjxY3WZIcDhT/En4fyIr3WsfxhocXiDQprCTCy43wSH+CQdD9OoPsTXdn+VLMsK4r446x9e3z/yOPJMyeAxKcvhej/z+QVIpyKjpVODXO/CPxH/AGlpR0m6kzd2ajYSeXi7f988D6bfeu6r5y027vvDuvR3Cq0V1aSkOjcZxwyn2IyK+gtH1C21bTINQtH3QzJuXPVT3B9wciuHhbNXi6H1er/Ehp6r/gbP/gnZxHlqw1b29Ne5P8H/AMHdCuO9NqXqKjPBq3Xknxj8R/arwaDayZht23XDA/ek7L+H8z7V3njzxAnh7QZbkEfapMx2ynnLkdfoBz+nevE/D+m3XiHXobNHdpJ3LSynkgdWY/561y8V5jO0cvw+s57+nRfP8vU6OG8BG8sbW0jHb9X8vz9BKeg4zTVGTUh4Fdr8G/DvnTt4guo8xxEpbAjq3dvw6D3z6V6tUGnWdvp9jDZWkYjhhQIijsB3J7n37mp6+hynLoZdhY0Y79X3fX/geR4eZ4+WOxEqr26eSGueMUyg8nNFFFFFemc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W8LR7tTaT/AJ5Qu35jb/7NWTXQeEI8/apO/wC7j/AnJ/8AQaumryQBUVz9xV9WH+P9KlqC6b5kHplvyGP6120p+z+G5D0JGK4aD5rtj712niVhDoMcfTca4yz6SP7Gut7oVTcwv9d4mj7hFJNdEelc9ogMmt3UvUKoWuhNZt6fMuzz1au18JxfKnFcQn7y9X616L4Wi+RKyp6yHDccOlZesvtiatQ9KwfEEm2Fq5Dx/MZfE9wucrEqRj/vkE/qTXP1f1+b7Rrd9MDkPO5H03HH6VQrCbvJsb3L3hxCmkREjBcs35scfpitCoNPjMNhbxHqkaqfwFT0UUUVIgoooopRSU6mgCiiiv0c+EP/ACSbwf8A9gKy/wDRCVxv7Wn/ACRu7/6+7f8A9DrsvhD/AMkm8H/9gKy/9EJXG/taf8kbvP8Ar7g/9Cr+c8p/5KKl/wBff/bj6LEf7rL0/Q8y1r/kMXv/AF8Sf+hGtTwN/wAhWb/r3P8A6EtZetf8hi9/6+JP/QjWp4G/5Ck3/Xuf/Qlr4uooor+kD5BHY0UUUlNp1NpFBTqbTqKQUtIKYwooopaRulLSGgBRRRRTX60gobqaX1oGFFFFNbtSUp70lAwooopy9BS0UUCCiiikNJSnrSUC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up+FKFvHVgRjCiUnP/XNh/WvdK8Q+EilvG9sR0WOQn/vkj+te31+q8Eq2Xy/xP8kfnPFr/wBtj/hX5sRulNpzdKbRRRRX2B8uFFFFFFFFABRRRRRRRQAUUUUUUUUAFFFFFFFFABRRRRRRRQAUUUUUUUUAFFFFFYni/R/7V0/9yB9phy0f+16r+n51t0VjXoQr05U5rRmtCtOhUVSG6ClBpKK8YZWVirKVYEggjBB7g0lej+JfDMGqM1zbsILvHJI+V/r6H3rjLzw/rFq5VrCaT0MS7wfyr87x2T4nCTfu80e6/XsfdYPNKGJinzWfZ/1qPopoNLmsuipbm3uLVwlzBLA5GQsiFSR681FXltOLs0eimmroWiiiiiiikMKKKKKKKKACiiiiiiigAooooooooAKKKKKKKKACiiiiiiigAoooreT7o+lFCfdH0orE84PWij1ooooooAKKKKKKKKACiiiiiiigAooooooooAKKKKKKKKACiiiiiipYYpZn2wxPI2M4UEnH0FOMXJ2SE2krsKKKSoqUc/Wr8GkalM21bOZfd12j9a6PRNBjs3We4IlmHIA+6h9vU16mByfE4qaXK4ru/wCtTjxGPo0I3vd9kLRSZFNLZ6U/wzppsbUyzDE8uCR3UdhWvRRX6NhsPDDUo0qeyPk61WVabnLdgx59qbRRRRRRW5mFFFFFFFFABRRRRRRRQAUUUUUUUUAFFFFFFFFABRRRRRRRQAUUUUUUUUAFFFFFPH3BTKev3PxqZbF09wqGT75qaopfv009aO1BopIchBThTRThSUUUVZmOHSnCmjpThRRRRQAUUUV5B8cv+Risv+vQf+htXWfB3/kS4/8ArvJ/MVyfxy/5GKy/69B/6G1dZ8Hf+RLj/wCu8n8xXw2Xf8lJX9H/AO2n2OP/AORFS9V+o9OlI/WlTpSP1rs6KKK+5PjhtFFFFFFFABRRRVHX9Oi1bR7vTpgNs8ZUE/wt2b8Dg/hXzzp9xNperwXIUrNazq2PdT0/SvpSvnjxrCIPF2qxgYH2uRh+LZ/rXwnGtLkVHEx0kna/4r7tT7LhKrze1oS2av8Ao/0FBwakqKpR0FfQsbrJGsiNlGAZSO4Pes3xd/yKmsf9eM//AKLNO8Ku0nhfSpG5ZrKFifqgpvi7/kVNY/68Z/8A0Wa+vrT9phJT7xb/AAPlqUOTFKPaX6kR60o6ihupoHUV4j8Pv+R00r/r4FfQVfMUcbyOEjRnZugUZJqf+z9Q/wCfG5/79N/hX5nkOfzy2hKnGi53d73t0Xkz9AzjJY5hVjN1OWyttf8AVEh6Goqlor6Wor5p/s/UP+fG5/79N/hR/Z+of8+Nz/36b/Cvc/1zq/8AQK//AAL/AO1PI/1Th/z/APw/+2IqKlor6Wor5p/s/UP+fG5/79N/hX0J4TVk8LaSjKVZbKEEEcg7Bkc9K9rJc9nmc5QlS5LK+9/0R5ObZNHL4RkqnNd9rfqyKipajP3jWlXzr4kkbUPFmoOh3Ga8cJ9NxA/TFfQ15OtvaTXD/dijZznpwM/0r578Hwm78XaXG3zbruNm9wGyf5V5XGP72WHw/wDNL/Jfqelwr7ka9d9Ev1f6CVKOlRjrUh6Guk+L/h9dN1OHU7WPbbXQCOAOFkUf1Az9Qa6n4Oa79u0V9JnfM9ljZk/eiJ4/I8f9810/ivSI9c0C6058B5FzEx/hccqf6fTNeG+FtUn8OeJYbt1dfKcx3Efcr0YfUfzArHHL+xc4jiVpTq7/AK/jaX3m2Ef9r5XKhL+JDb9P8hEOaa45zSKcGpDyMV9DUU2GRJokljcPG4DKwOQQe49qdX3h8WRUUUUV5p8a9c2QQ6BA/L4muMf3QflX8+fwFeiahdw2NjPe3DbYoY2kc98Dnj34r58uJL7xN4mZ8brq+nAUZyFycAfQD9BXynFmYSo4ZYWn8dTT5dfv2+8+k4awSq13iKnww1+f/A3+4Keg70wcnFS9BXR+A/Df2zw1resTRZxayxWoI6ttJLD9B+JrL+GNx9m8b6cxOA7NGffcpA/XFe3aVplrp2jQ6VCuYIovL5H3v7xPuSSfqa+ftHkbTvElnIxIa2u0LY/2XGf5V4GZ4COUywUlunr63Tf+Xoj3MvxrzOOLj0a09Gmv68xGbBAob7pphPOakNfR1FFNlby4nkxnaC2PXFfpZ+fkVFFHfFfPnjnUG1LxZqN0zZXzjGn+6vyj9Bn8a9m+H2lrpPhKyt9uJZEE03u7gH9BgfhXglshuLyKNuTJIFJz6mvplQqqFUAADt0FfAcHx+s4nEYue7/9ubb/ACR9rxTL2GHo4aO3+SSX5ko4FRt96pKipaKKK+/PigooooooooAKKKKKKKKACiiivI/jbpa2+rWuqxrgXSFJcf31xgn3KkD/AIDWn8DL8vZahprMMRSLMnPPzDB/9BH51e+Nsat4Ugk6Ml4mD9Ufj+X5VzHwPdh4nu4/4TZMT9Q6f4mvz+olhOJYuG09/mv89T7aEvrOQPm3j+j/AMtB6HiiTsaROtLJ0H1r2Kvnvx3ftqHi7UrjdlRMY0/3V+Ufyr6Er5imdpJXkbqzFj9TW3HFZxo0qXdt/d/w5jwhSTq1anVJL77/AOQypRwKiqWvdvhjpSaX4RtPl/fXQFxIfXd90f8AfOPxzXT1HbxLBbxQp92NFQY6YAwP5VJX2WFw8cNQhRjtFJHyuJryxFadWXV3GOeabS96SiiiiugxCiiiiiiigAooooooooAKKKKKwfiH/wAiVqv/AFw/qK3qwfiH/wAiVqv/AFw/qK5Mf/utX/C/yOrA/wC9Uv8AEvzCnJ94U2nJ94V5L8Kv+R+03/tr/wCinr3ivmrSdQvNLv47+wm8m4izsfaGxkEHggjoTW7/AMLA8Xf9Bb/yWi/+Jr874d4iw2WYaVGtGTbk3ol2S6tdj7fPMjxGYYhVaTSSVtb935PuOf7pqOpTyKTaPSveKR2WNC7sFVQSzE4AHr7V4QfiB4uxj+1v/JaL/wCJrM1TxBreqr5d9qVzOh/5ZlsKT/ujivbqcb4RR/d05N+dl+r/ACPJp8I4ly/eTil5Xf6IjoqTaPSlrf8Air4kh1zV47axkD2dmCFcdJHONxHqOAB+JHWuo+CGnPDpN7qUikC5kCR57qgOSPxYj8K5Xwd4D1PWLiOa/hlsrAHLM67Xceig/wAzx9a9osraCzs4rW1jWKGJQiKOwH+etY5BgcVisdLM8VHl7L1VvuS08zXO8Zh8Ng1l+Hd+/wCf3tiKMCkk7ClZsfWozzU1FFFfdHx4UUUUV5R8a9b827g0KB8pDiafH98j5V/AEn/gQ9K9M1i/h0vS7nULg/u4Iy5A43EdB9ScD6mvnmV7zXNbZ8GW7vZ+AO7Men05r47i/Hulh44Wn8VT8v8AgvT7z6jhfBKpWeJn8MPz/wCAv0CnoOM00cmpOgrvfgnom+e412ZPljzDb5H8RHzN+XH4muk+K+if2r4Ze5hTNzY5lXA5Kfxj8hn/AIDXRaBpsOj6Pa6bAPkgjClum5u7fiSTV1grKVYAgjv0Nerg8lp08s+pT6rX1fX5Pb0R5+Kzac8w+tw6PT0X+fX1GueMUiHmkJyaSvBvhtrX9i+KIHkfbbXH7ibJwACeG/A459M171Xz5460ZtC8S3Nmq4gY+bB/1zbp+XI/CvXvhvrf9t+GIJJHBubf9zN6kgcN+Ix+Oa8LhPFTw9Srl1beLbX6/wCa+Z7HE2HjWp08dS2aSf6f5fcSMMio6kU5FNcYNdLRRRX3J8eNooorhfjVfm38Mw2atg3c4DDPVV+Y/rtrifhJpa6j4tjmlXdFZoZyD3bov6nP/Aa3vjux87SE7BZSPxKf4VJ8CI18vVpf4iYl+g+evz7FR+t8TRpz2jb8I835n2+Gl9V4flUjvK/4vl/IdH1NOf7tJH0NEnavTqKKK/QT4gZRRRRRRRQAUUUUUUUUAFFFFFFFFABRRRRRRRQAUUUV5f8AGXw508Q2kfol2APwV/6H8Pes74R+JV02/bSL2YJaXLbo2c4WOT6+hH6gepr126t4bq2ltriNZIZVKOp7gjkV89+L9El8P65Np8mWQfNDIf40PQ/0PuDXwGf4eplWNjmeHWjfvLz/APtvz1PtclxEMywksBXeqWnp/wAD8h6HtSuMj3pgqQHIq38QfEDeINekljY/Y4Mx2y/7PdvqTz9MDtXpHwn8O/2Tov8AaFzHi8vVDcjmOP8AhX8ep/AHpXA/DLw7/bmuCa4j3WNoQ8uRw7fwp757+w9xXuda8MYKpiq080xOrbfL+r/RfMz4hxcMPSjl9DRK1/0Xz3YijAprnnFOY4FR0UUUV90fHBRRRRRRRQAUUUUUUUUAFFFFFFFFABRRRRRRRQAUUUUV5P8AHP8A5Cmnf9cG/wDQq9Yryf45/wDIU07/AK4N/wChV83xZ/yK6nqvzR73DX/Iwh6P8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3wdF/oSHHL3BP1CqP8TXJV3vhCEi2sUI58suf+BMcfpitqC94aCql82C57CP+ZP8AhVuszVpNtvcN74H4Af1q345k228EPouf8/nXKR/JZSN7Yre8eS7r3y/7oArn7o7dP+tbyZE9ZFTwou4XM39+U/pW5/FWV4WTbpMbd3y351qj71UdNXffCvSdHZbWwluW4EUTOc+gGa8+0BN93n3rudVk+y+Eb+T1h2f99EL/AFqKWiuaQ3bFf7prnNaHnTxwf89HCfma6GY4Q1gECXXrWM9N5b8gT/SvMjSUUVyknRUUUUUUUUAFFFFFOpBQaYBRRRX6O/CH/kk3g/8A7AVl/wCiErjf2tP+SN3n/X3B/wChV2Xwh/5JN4P/AOwFZf8AohK439rT/kjd5/19wf8AoVfznlP/ACUNL/r7/wC3H0WI/wB1l6foeZa1/wAhi9/6+JP/AEI1qeBv+QpN/wBe5/8AQlrL1r/kMXv/AF8Sf+hGtXwR/wAhab/r3P8A6EtfF1FFBr+kD5BHYUUUUlNpTSUiluFOpBS0UUhpaY0FFFFFIaWmnvQMWiiimUp6UlOoBhRRRTKKKUdqBhRRRTqKKKCQooopt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VreDf8Akb9G/wCwhB/6MWv0Zr85vBv/ACN+jf8AYQg/9GLX6M1+OeKX8bDekvzR9Bk3wz+Qo6ivPa9CHUV57Xy9+3n/AMyZ/wBv3/tvXy9X1D+3n/zJn/b9/wC29fL1fY8Df8iGh/29/wClyOXH/wC8S+X5HR+Cv+Xv/gH/ALNXR1zngr/l7/4B/wCzV0dFFFFfWnGFFFFFFFFABRRRRRRRQAUUUUUUUUAFFFFFFFFABRRRRRRRQAUUUUUUUUAFFFFFFFFABRRRRRRRQAUUUUUUUUAFFFFdf8ImC+NYB/eikA/75z/Svbq8N+E7BfHNkD/EsoH/AH7Y/wBK9yr9W4KlfLn5Sf5I/OOLVbGx/wAK/NiN0ptObpTaKKKK+vPmAooooooooAKKKKKKKKACiiiiiiigAooooooooAKKKKKKKKACiiiiiiigAooooooooAKKKKKKKKACiiiuN+JdvmOzuwOhaNj9eR/I1xNen+M7X7V4ducDLxASL/wHr+ma8wr8/wCI6Hs8Zz/zJP8AT9D7fIa3PhFH+VtfqOWlpq9adRRRRXgHtBRRRRRRRQAUUUUUUUUAFFFFFFFFABRRRRRRRQAUUUUUUUUAFFFFbyfdH0ooT7o+lFYnnB60UetFFFFFABRRRRRRRQAUUUUUUUUAFFFFFFFFABRRRRRRRQAUUUUV0vgiHM1xcEdFCA/Xk/yFc1Xb+FIPJ0dGI5lYufp0H6Cvd4doe1xql0im/wBP1PMzapyYZrvoFNfoKdUb9a1qKKK/RT5USiiiiiiigAooooooooAKKKKKKKKACiiiiiiigAooooooooAKKKKKKKKACiiiiiiigAooooooooAKKKKKev3PxplSL/q6mWxdPcKil++alqGT75phooNFJDkIKeOtMFPHWkoooqzMcOlOFNHSnCiiiigAoooryD45f8jFZf8AXoP/AENq6z4O/wDIlx/9d5P5iuT+OX/IxWX/AF6D/wBDaus+Dv8AyJcf/XeT+Yr4bLv+Skr+j/8AbT7HH/8AIipeq/UenSkfrSp0pH612dFFFfcnxw2iiiiiiigAoooor528ZTi48V6rKDkG6kAPqAxA/lXu3irVo9E0C61FyN0aERKf4nPCj35/TNeBaBYyavrtpYDczXEwVz1IGcsfwGTXwfGdX2ro4SGsm72/BffqfZcKUvZxq4mekUrfq/0CpR0FRqMmpD0r3/wxG0PhvS4X+8lnCrfUIP8ACmeLv+RU1j/rxn/9FmtNQqqFUAADt0FZni7/AJFTWP8Arxn/APRZr7GvBU8LKC6Ra/A+Woz58TGXeX6kZ6mgdRSUo6ivEfh9/wAjppX/AF8CvoKvn34ff8jppX/XwK+gq+W4I/3Kp/i/RH0fF3+8w/w/qyQ9DUVSnoaioooor7Q+TCiiiiiiigAooorE8d3H2XwdqsucZtmTP+98v82ryf4S2/neOLRsZEKSSH/vkj+ZFeg/GK48nwXJH/z3njj+uCW/9lrk/gbb79evrrGRFbbPxZgf/ZTXw+b/AL/P8NSX2bP8W/0R9flf7nJa9Tvdfgl+oq/eFPf7ppqdaV+levV458Y9C+w60mrQJiC9+/gcCUdfzHP1zXsdZPi/R49d8P3OnsAJGXdCx/hkHQ+wzx9Ca+gz3LlmGDlSXxLVeq/z2PEyfH/UsVGo/hej9P8AgbjKkQ5FR0qnBrnPg9rn9oaE2lzPm4scBc9TEeh/Dke3y13NfPfhPVJ/DfiaG6kVkEbmK5QjnZnDDHqOv1Ar324vLa3097+SVfs6RmUyA5G0DOffiuDhfM/rWC5Kj96no/To/wBPkdvEWX/V8Xz017s9V69V+vzFcc5ptSkZFRY5xXn3xq1zyrSHQYH+ebEtxj+4D8q/iRn/AICPWqnwU0QPNca9OvEeYbfI7kfMw/Agfia4m/nvPE3ih5VUtcX04WNSfugnCj6AYH0Fe+6Hp0Ok6Rbadbj5IIwucY3Hu31JJP415OUp5xm08dL4IaR/T/P1Z6WZtZVlsMHH457/AK/5eg9B3oc8Ypw4FRk5NXK+d/GsBtvFuqxYI/0qRh9GOR+hr6Irw34uW/keN7p8YE0ccg/75C/zU118a0ubBQn2l+af/AObhKpbFTh3j+TQlSjoKiqRPuivadKuPtel2t1nImgST67lz/WrDqGQqw4IIPvWB8Orj7V4J0uTP3YfL/75JX/2Wugr6rC1fbUIVP5kn96Pm8TT9lXnDs2vuYw9TSU5/vGm18yyJJZ3rIwxLDIQR6FT/wDWr6Xt5Y57eOeM7kkUOp9QcEH8jXhfxP0s6Z4vuiqkQ3Z+0Rn13fe/8e3fpXovwl1pdT8NR2Uj/wCkWOImGeqfwH8uP+A18NwtJYLH18FPd7f9u3/NO/yPsOI4/W8FRxcNlv8AO36qxLUXepFORTXHOa7Kiiiv0E+JG0UUUUUUUAFFFFFFFFABRRRXn3xyuVTQbG0zhpbnzAPUKpB/9CFYfwMgZtcv7rHyx2ojP1ZgR/6CayvirrS6v4neOBg1tZgwoQeGbPzN+fHuAK7v4N6W1j4Za9kXD30m8Aj+BeF/XcfxFfn1CSzHiN1Iaxh+it/6U/uPtq0fqORKE/in+rv+Q6PqaWTpSqMCmuea7evmnVbc2uqXVqwwYZnjIxjBDEV9LV4b8WNMbT/F88wUiG8AnQ+54bn/AHgT+Irs42wznhadZfZf5/8ABSOXhKuo4idJ/aX5f8ONqWoqkQ/LXtOlXS3ul2l4pys0KSD/AIEM/wBas1w3wd1tb7w+dLkf/SLE4AJ5aM8g/gcj8vWu5r6jL8XHGYaFeL3X49fxPnsdhpYXEzpSWz/Dp+Aw9TSU5xzmm0UUUV2nIFFFFFFFFABRRRRRRRQAUUUUVg/EP/kStV/64f1Fb1YPxD/5ErVf+uH9RXJj/wDdav8Ahf5HVgf96pf4l+YU5PvCm05PvCvHvhzZWuoeMrCzvYVngk8zdG3Q4jYj9QK6r4oeCoLK2GsaNbCOCNQLmBMkKOzj29fz9a5z4Vf8j9pv/bX/ANFPXu7qsiFHUMrAhlIyCPT3r4fhzK6GYZVUp1FrzOz6rSNv+GPrc9zKtgcxpzg9OVXXR6v+rjm4WkRs8Glf7pqOvBPAOoaRZ6uINbsbW4tLjCmSaMMYW7Nz29fz7V7hYaVpdnh7HTrO3OMhooVUn8QOa8Z+JHhVvD+pfaLVWOnXDExHr5bdShP8vUfQ11Pwk8WedGnh/UJP3qDFpIx+8o/gPuO3tx2Gb4exX1DEvLsXFKSfuv8AS/Z7r7hZ5h3jcOsdhZNxtqr/AI27rqSnOOKjyfenqcikde4r0miiiv0A+JGUUUUUUVDf3UNjZTXlw2yGGNndvQAdvU+1TKSirvYaTbSS1CiigcmvN/jZreEt9Bgbk4muMHt/Cv8AM/8AfNcN4Q1iHQdaTU5bH7Y0aMI083ZtY8buhzxnj3qtql5d65rk10ytJcXc3yoOTycKo/QV6ZbfCrTPs0f2nULzz9o8zYVC7sc4yM4r8t5cdnWYTxeE+w1a9tO2/Xr6n6NfB5VgoYbEv4k72vr32+4eg7048igcCm7/AGqp/wALb/6l/wD8nP8A7Cj/AIW3/wBS/wD+Tn/2FX/+FU6L/wBBG/8AzT/4mj/hVOi/9BG//NP/AImvb9jxP/z8X/kv/wAieR7Th3+R/wDk3+YbPejZ70b/AGo3+1cV468WQ+KI7Y/2T9kngJxJ9o35U/w42juAfz9am+E+tf2X4lW1lfbbX2Im9A/8B/Mkf8Crr/8AhVOi/wDQRv8A80/+JrzPxLpc2ha9c6e7NmF8xv03KeVb8sfjXhY6jmmXYmGYYqzd1qra6bOyW60PYwdXLsdh5YHD7W2d/vV+zFUY70MMik3+1OHIr6MorF8EayNd8N218WzOB5c49JFAz9M8H8a2q/UaFaFenGrB6NXR+d1qUqNSVOa1TsRUUrDBpK8y+O1u3k6VdAcK0sbH3O0j+RqH4E3CifVbNiNzJHIo9gWB/wDQhXV/FHS21Twfc+Wm6W2IuEA/2fvf+Ok15N4C1hdD8T2t5K2Ldj5U/wDuN3/A4P4V8Hmcv7P4gp4mfwytr8uV/dufZ5fH67kk6Efijf8APmX37D4+9EnakQ4anMMivoGihSrKGUgqRwQetFfoJ8QR0UUUUUUUAFFFFFFFFABRRRRRRRQAUUUUUUUUAFFFFFeV/Hf/AI+tJ/3Jf5rXqleV/Hf/AI+tJ/3Jf5rXz3FX/Iqq/wDbv/pSPc4b/wCRjT+f5MKenSmU9OlbHwQ/5FO6/wCv5/8A0XHXeVwfwP8A+RUuv+v5/wD0XHXeV0cP/wDIto+hz51/v9X1EfrTac/3vwptFFFFeyeWFFFFFFFFABRRRRRRRQAUUUUUUUUAFFFFFFFFABRRRRXk/wAc/wDkKad/1wb/ANCr1ivJ/jn/AMhTTv8Arg3/AKFXzfFn/Irqeq/NHvcNf8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wzDsnSM/8so0jz9FArzewh+0X1vAekkqp+ZxXqOg9Li4buWbNdFBbsaCsDxFJs01yOrFiB9Sa3ZG2Rs/90E1zniHkW1uvdlXH4jNcp4rl83VZO/zVlaqdttGv41a1N/N1Jj6saoay3zqvotXN6Mz6mzpMYi0+FBxhBVpeppsS7YlX0FPXpVzwrHulB966TxxJ5PhRIx/y2nVT9ACf6CsfwjH901b+Jku23062B/vuw/ID+tTtBmsfhZFdHEZrG0geZrrtjhIj+ZI/+vWrqDYiNZ3hpSZ7ybtlVH4ZJ/mK4miiiuYk26KKKKKKKACiiilFBoFBp9ACiiiv0d+EP/JJvB//AGArL/0Qlcb+1p/yRu8/6+4P/Qq7L4Q/8km8H/8AYCsv/RCVxv7Wn/JG7z/r7g/9Dr+c8p/5KGl/19/9uPosR/usvT9DzLWv+Qxe/wDXxJ/6Ea1fBH/IWm/69z/6EtZes/8AIYvf+viT/wBCNangj/kKzf8AXuf/AEJa+LqDRQa/pA+RR2FFFFNNJSmkoGhRS0gpaQ0tHeigYUCilFFNPenUxu1AwooopO9DdDRSN2oAKKKKSlXvSUq96BsKKKKdSHvS0hoEFFFFJRRRQI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uj+GknleONMbpmRl6eqMP6171Xzx4Pl8nxXpUmcAXcQJ9iwB/nX0PX6fwNO+DqQ7Sv96X+R+fcXwtiacu8fyb/AMwPSmU89KZRRRRX2x8kFFFFFFFFABRRRRRRRQAUUUUUUUUAFFFFFFFFABRRRRRRRQAUUUUUUUUAFFFFFFFFABRRRRRRRQAUUUU2RFkjaNxlWBBHqCOa8gvrdrS9mtX+9E5T64PWvYa89+Idl5GrpdKPluUyf95eD+mK+a4mw3Ph41V9l/g/+DY+g4er8laVJ/aX4r/gBT6ZTl6VzNFFFfCn2ItFFFFFFFABRRRRRRRQAUUUUUUUUAFFFFFFFFABRRRRRRRQAUUUVvJ90fSihPuj6UViecHrRR60UUUUUAFFFFFFFFABRRRRRRRQAUUUUUUUUAFFFFFFFFABRRRUkUbSypGvLOwUD3Jr0a3jWGCOFPuooUfQCuO8J23n6qJCMrCC5+vQV2lfc8L4bkoyrP7Tt8l/wfyPm85q81SNNdP1EphpzdKZRRRRX1J4wUUUUUUUUAFFFFFFFFABRRRRRRRQAUUUUUUUUAFFFFFFFFABRRRRRRRQAUUUUUUUUAFFFFFFFFABRRRRUg+4KjqXogHtUSNKe4VDJ981NUDffP1qM0UGjtQhyAU8daYKeKSiiirMhw6U4U0dKcKKKKKACiiivIPjl/yMVl/16D/0Nq6z4O/8iXH/ANd5P5iuT+OX/IxWX/XoP/Q2qHwX49i8PaGunPpj3BEjPvEwXr7YNfnlLHUMFxBXqV5WVrdf7vY+6q4Sti8lpU6MbvT9e49OlI/WlTpSsuT1r2WivM2+LMIU7dDkLdgbkD/2Won+LTkfJoKg+91n/wBkFfRvijKl/wAvfwl/kfPrh3Mn/wAu/wAY/wCZHRT9nvQE969RqDUb2006ze6vbiO3gQfM7nH4D1Pt1NeSXvxS1yVSttaWNvn+LazsPzOP0rkdW1fVdauFk1C8mupM/KpPAJ9FHA/AV5uM4zwlOLWHi5y+5f5/gd+F4UxM5J12or73/kMoAzUm0Uo4ra+IPiuXxJfLHCGjsICfKjPVz/fb3/l+ddb8GvDrQRPr93HhpV2WwYchf4nx74wPx7GszwL8Pbi6lj1DXojBaghltm4eT/e/uj9T7da9bjREjEcahUUAKoHAHoPSschynE4jEvMsd8XRP87dEui+ZtnOZ0KGH+oYPbq1+Xm31EUYFI57UM3pTKWsvxd/yKmsf9eM/wD6LNalZfi7/kVNY/68Z/8A0Wa+wxf+7z9H+R8thv48PVfmFKOopKUdRXiPw+/5HTSv+vgV9BV83eHtR/snWrXUvJ877PIH8vdt3e2cHFehf8Lb/wCpf/8AJz/7CvgOFs5wWAw06eInZuV9m9LLsmfa8RZXi8ZXhKhC6Stul182SHoaiqU9Kbs969PorzD/AIW3/wBS/wD+Tn/2FH/C2/8AqX//ACc/+wr6b/WrKv8An7/5LL/I+e/1dzL/AJ9/jH/MZRT9nvRs969PorzD/hbf/Uv/APk5/wDYV6NpF3/aGk2d/wCX5f2mBJtm7O3cobGe/X2ruwOb4PHyccPPma30a/NI48ZlmKwUVKvCyfmn+TGUU/Z70w9a4D463G3T9MtP+ekryH/gIA/9mo+BVvt07UrrHEkyR5/3VJ/9nrI+ONxv8QWVsDkRWu/8WY5/9BFdb8HLfyfBccmMfaJ5JPrjC/8AstfM4f8A2jiWcv5F+iX5tn0Vf9xw/CP8z/Vv9B8feiTtQnSkfrXZUUUV9yfHjaKKK8c+MehfYdaTVoExBe/fwOBKOv5jn65rLu/FtzN4Fg8Otv3pJteTP3oRyq/n+ij1r2Hxfo8eu+H7nT2AEjLuhY/wyDofYZ4+hNfP9vY3VxqSadHE32p5RCEPBDZxg+nNfmPEWGr5fjJTw+kaytp3e6+f6s/QcixNLHYWMa+sqTv/AJP+uxIhyKMc5pinBqSvQfgpofmXM2vTr8sWYbfI6sR8xH4cfifSvVapaHp0Ok6Ra6dbj5IIwucY3HufxJJ/Grtfd5Pl6y/CQo9d36vf/L0Pjs0xzxuKlV6bL0W3+Y2Q8YplKTk0lFeR/HK32a1p91jiS3Mf12sT/wCzV65XnPx1t92labdY/wBXO8ef95Qf/ZK4uKKXtMrqeVn9zX6HXw7U5Mxp+d1+DCnx9KZT4+9aHwXuPO8INDnmC5dMexAb+ZNdtXmPwJuMpqtqT0Mcij6hgf6V6dW3DtX2uWUZeVvudv0Ms9p+zzCqvO/3q4knWm0+TtTK5j4jeG/+Eh0TECj7dbZe3PTd6pn3AH4ge9eN+HtWvvDuspeW4KyRkrLE3Ade6n/PBr6LrhPiH4FTWDJqelhY9Q6yRk4WbA/Rv0/nXlcRZLVrTWNwf8WP422a81+KPRyLNqdKDwmK+CX4X6Pyf4DkODTyMioqcrdjXUeGtd0/XtPW8sZB0HmRMRujb0I/r09K06+cbW51bw9qhaF57G8iO11I2n6MD1Hsa77RPirtQJrOnFmH/LW2I5+qt/jSy3i3D1I+zxnuTW/Z/wCXz+8eP4ZrU3z4X3ov7/8AgiEEGkqXqKaV9K9QorkIfiP4WdAzXU8R9GgbP6ZFVr74neHoVb7PHd3T9tsYUH8WOR+Rr3JZ1l8Y8zrR+9P8NzyI5RjpPl9lL7hlFO2n2o2n2ruK4D4l+NYbC3l0jSZg984KSyoeIB3AP97+Vcj4l+ImtaqrQWmNNtyMERMTIw93/wAAKyvCfhfU/Ed0FtozHbKf3ty4+RfYf3j7D9OtfL5lxNPGP6rlsW5S0v8A5f5u1vxPocv4fjhf9px7SS1t/n/kt/wG05F7mnBQKCcUeCfD0/iLWUtlVltoyHuZAPupnp9T0H59jXv8EUdvAkEKCOONQiKOiqBgAe2KoeHNEsdB01LGxTC9Xc8tI394/wCeK0q97IMmjllC0tZy3f6LyR42dZq8wre7pBbf5gxwKjpScmkormviN4d/4SHQSkKj7bbkyW/T5uOU9s4/MCulor1sVhqeKoyo1FeMlY8zD154erGrTeqClQ4NJRXzjoep3ug6xHe2+UmhYq8bDG4d1YV7x4W8Qaf4h08XVm4DgASwk/NGfQ+o965n4ieBV1dn1TSVRL7GZIuizf4N/P2ryq3n1TQ9TLxPPY3kJwRgqw9iD29jX57QxGL4ZrulVjzUZPT/ADXn3X/Dn3FahheIKKqU3y1F/Vn5dn/wxKeRUZGKVW7Gn9RX0jRXlmh/FSREWLWdP8zHWa2OCf8AgJ4z+IHtXS23xG8KyqDJeTQH0kgfj/vkEV9jhuIMuxEbxqpeun5ny1fI8fRdnTb9NfyIqKeU9KTaa66iuSufiL4ViXMd7LOcdI7dwf8Ax4CuY134qTSK0WjWHk5yBNcEFh9EHAP4ke1LE8Q5dh43lVT9NfyDD5Hj67sqbXrp+Y2inbTShfWu98U+IdP8PWBub2QGRgfJgU/PIfQeg9T2/IVw/hH4kXFxqv2PWLfclzLtheBcmMseFwOWHP1+tefk6t4i1b/lvf3sx+p/wA/QV638PvBEWggahqGyfUWX5ccrCD2HqfU/gO5Pz2FzXMs3xsZYVclKO99n6932S279T3MRl2AyvCSjiPfqS27/AC7Lze/4DQM04rxxTugpjNngV2lYPxD/AORK1X/rh/UVvVg/EP8A5ErVf+uH9RX2GP8A91q/4X+R8xgf96pf4l+Y2nJ94U2nJ94V5L8Kv+R+03/tr/6KeveK8H+FX/I/ab/21/8ART17xXzPBP8AuE/8b/KJ73Fv++x/wr82Of7pqOpH+6ajqnrWm2ur6ZNp94m+GVcHHUHsw9wa8C8Q6TfeG9ca0mZlkiYPDMmV3rn5XHp/Q19E1z/jvw1D4j0hoRtS9iy1tIex7qT6HH4cHtXbxFkv9oUfaU/4kdvPy/y8/U5cizb6jV9nUf7uW/l5/wCYoODUgORUVKpwfaoPh54oj8RaXtmYLf24Czp/eHZx9f0P4Z6evnPS77UfDeurcRhobq2crJG/f1Uj0r3zw9q9prmkw6jZtlHHzKeqMOqn6fr16Go4czr69SdGt/Fjv5rv69/+CVn2U/U6ntqX8OX4Pt/kKy4+lNqXqKjIwa0K86+NWt/Z9Pg0SB8SXOJJ8HkRg8D8SM/8Br0K4mjt4JLiZwkcal3ZuAFAySfwFfO3iXVJtc1+51BgxM8n7tO6qOFH5YqOLcx+rYP2MH71TT5df8vmXwzgfrGK9rL4Ya/Pp/mJT0HemVKOBXT/AAd0X7drrapNHmCyGUz0Mp6fkMn2O2vZaxfBGiroPhy2siMTEeZOfWRgM/lwPwrar0chy7+z8FGm17z1fq/8tjhzrH/XcXKa+FaL0X+e4jnAqOlY5NJRRRRXsnlBRRRRXnfxp0MXGmw63Cv7y2PlzYHWMngn6Mf/AB6vRKivbaG8tJrW4UPDMjI6nuDxXBmWBjjsLOhLqtPJ9H952YDGSweIhWXTf06hTkPam0Dg15B8G9a+w66+lzPiC9HyZPAkHT8xkfXFeyV846vZXWga/NaM5S4tJQUccdOVYfUYNe+eF9Vj1vQbTUo8KZUG9R/C44YfmD+FfNcIY2Xs54GrpKD/AAvqvk/zPf4owkeeGMp/DPf16P5r8iRxxUdSjkVGRg1osFZSrAEEd+hrwf4h+G5PD+tuIkP2G4Je3bsB3TPqP5YNe81R13SbLWtOksL+LfG/Qjqh7Mp7H/8AUeK9nPcojmeH5FpNap/p6M8rJs0eXV+Z6xe6/X5CVIpyKjpQcGvPfhf42jjhi0PWJQiqNtrOx4A7Ix7ex/D0r1DryK8A8X+E9T8OznzozNZk4juUHyn0Df3T7H8M1b8MeO9a0VUt2cX1ouAIpjyo/wBluo/Ue1fNZXxHUy5/U8xi1y6J+Xn3XZo+gzHIqeO/2rAyTv06P07PyY5l7imVIDmgqDXulFcLp3xQ0GdQLuG7tHxzlA6j8RyfyFaP/CwfCOzd/ahJ9Ps0ufp92vrKedZfOPMq8fm0vzPmZ5TjoOzpS+Sv+RHRTtp9aNrV1NI7KiF3YKqgkkngCuD1P4paLArLY2t1eOOhIEan8Tk/pXAeKfGWs6+DDPKILTP/AB7w5Cn/AHj1b8ePavOx/FWAwsXyS55dlt9+35nfg+G8ZiJLnjyR7v8Ay/4YbRTgh9acFArr/F/xJaDVI7fQfLmggcmaVxlZv9lfRffv2469t4T1638RaSt9bwyw4JSRHXow9D0Yf5OK8m8E+Br/AFyRLq7V7TTuCXIw0g/2Af59PrXtOn2dtYWcVnZwrDBENqIo6f4k9c9Sax4frZniqk8TiXanLZW/Lsvz/E1zyll+Gpxw9BXmt3/n3f5fgIq8c01htNPZsfWozzU9FFFfVnzYUUUUV5X8d/8Aj60n/cl/mteqV5X8d/8Aj60n/cl/mtfPcVf8iqr/ANu/+lI9zhv/AJGNP5/kwp6dKZT06VsfA/8A5FS6/wCv5/8A0XHXeVwfwP8A+RUuv+v5/wD0XHXeV0cP/wDIto+hz51/v9X1Ef734U2nP978KbRRRRXsnlhRRRRRRRQAUUUUUUUUAFFFFFFFFABRRRRRRRQAUUUUV5P8c/8AkKad/wBcG/8AQq9Yryf45/8AIU07/rg3/oVfN8Wf8iup6r80e9w1/wAjCHo/y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S8NIG1uAt0TdJ/3ypI/UV6LYfuNBmkP9zrXB+Ek/wBJuZCOFh2g+7MB/LNd1qjeR4bI6buK66K90aIrs/uGHqQv5nFYGofvtfto/wC627Fb11/yzH+1k/QA/wD1qwbL994ldv8Anmh/U/8A1q4j796T71n6q266P1xWha8zu3vWXMd9565apqP3TOJ0XalXpSHpTu1dh4Siwq8elZvxJl36/HED/qbdVP1JJ/qK3/CsXypXH+MZvP8AE9+4/hl8v/vkBf6UVNIGv2TP1ZsRGo/DCbdOaT/npKzf0/pUeuSYhb6Vc0RBHpNsB3QP/wB9c/1rIooormJLlFFFFFFFABRRRSig0tNpgFFFFfo98If+STeD/wDsBWX/AKISuN/a0/5I3ef9fcH/AKHXZfCH/kk3g/8A7AVl/wCiErjP2tP+SNXn/X3b/wDodfznlP8AyUNP/r7/AO3H0WI/3WXp+h5nrP8AyF73/r4k/wDQjWp4I/5Cs3/Xuf8A0Jay9Z/5C97/ANfEn/oRrU8Ef8hWb/r3P/oS18X0lLSV/SB8ijsKKKKQ0lFFA0KKWiigUUgpaBhS0lKKD0pjdqcaY3U0DCiiigUjdqUUjUAFFFFJTh3+tNpy9BQDCiiilpDS0npQIKKKKS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qW1maC5inX70bhx9Qc19LqwZAynKkZB9a+Y6+ifCVwLvwxplxnJa1j3fULg/qDX6BwJV96tT9H+f+aPi+MaV4UqnZtffb/IKZT6aetalFFFfop8KJRRRRRRRQAUUUUUUUUAFFFFFFFFABRRRRRRRQAUUUUUUUUAFFFFFFFFABRRRRRRRQAUUUUUUUUAFFFFFYfjax+26FIyrmSA+auPQfeH5E/lW5SEBgQQCCOR61jiKMa9KVOWzVjXD1nRqxqR6MKVetJRXjFFaHiHT203VprXHyA7oz6qen+FZ9flVWnKlUlTlutD9Jp1I1IKcdmPooFFFFFFZlhRRRRRRRQAUUUUVkazeXlrcL5bARsMj5e/cVr1HcwRXERjmUEfyPtWVaEpxtF2ZpSkoyvJXQUUUVz39sX399P++RR/bF9/fT/vkVLeaNPGxa3IlX0zhhWbLHJE22RGQ+jDFeROVen8TZ6UI0Z/CkFFFFXf7Yvv76f98ij+2L7++n/fIrPorP29X+Zl+xp/yhRRRWyPEuqgY8yP/v2KP+Em1X/nrH/3wKxqKXt6n8xH1aj/ACoKKKK2f+Em1X/nrH/3wKP+Em1X/nrH/wB8CsmGGWZ9kMbyN/dRST+lbem+GL2chrrFtH155Yj6f41pCdefwtmdSGGpq8kkFFFFX/DWq6pqGoiOVkaBVJkIQDtxz9f5V01QadZW9hbCC3Tavcnqx9TU9enSjKMbSd2eFiKkJzvBWQUUUUUUUVoYhRRRRRRRQAUUUUUUVa021a8vordf425PoO5/Krp05VJqEVq9CZSUYuT2QUUUnQZrqvCVr9n0zzmGHnO7/gPb/H8a2aSNFjRUQYUAAAdh2pa/V8Lh44ajGlHoj4mvVdapKb6jXPNNooooooroMgooooooooAKKKKKKKKACiiiiiiigAooooooooAKKKKKKKKACiiiiiiigAooooooooAKKKKKKKKACiiiipW4GKjX7wqR6iRrT6hVep2+6fpUA6VGetJ2pT1o7UIUhwpwpop4pKKDRVGQo6U4UlKKKKKKYwooormfFvgyw8SXsV3d3VzE8UflgR7cEZJ7g+tYv/CqdF/6CN/+af8AxNegUV5dfJsDXqOpUpJye7PRo5tjaMFTp1GkvQcrYFLv9qZRXn//AAqnRf8AoI3/AOaf/E0f8Kp0X/oI3/5p/wDE16BRWX+r+W/8+Uaf25mH/P1/h/kP3+1G/wBqZRXE2vwx8NwtmR7649pJQB/46oNdHpHh7RdJIbT9Mt4HA4cLuf6bmyf1rTorqw+WYPDO9KlFPvbX79zmr5ji66tUqNr10+4duPtSEk96Siiiiiu84wooooqvqdrHqGnXVjIzKlxC0LMuMgMCMjt3qxRUyipJxezHGTi1JboKB1oorz//AIVTov8A0Eb/APNP/iaP+FU6L/0Eb/8ANP8A4mvQKK8j/V/Lf+fKPU/tzMP+fr/D/Ifv9qN/tTKK8/8A+FU6L/0Eb/8ANP8A4mj/AIVTov8A0Eb/APNP/ia9Aoo/1fy3/nyg/tzMP+fr/D/Ifv8Aajf7UyivP/8AhVOi/wDQRv8A80/+JruNMtY9P061sY2Zkt4VhVmxkhQBk9u1WKK68JluFwbcqEFFvsc2KzDE4pKNad0h+/2ph60UVyfifwJp+v6s+o3V7dxyMqrtj27QAOOore0DS4dG0e3022d3igBCs+MnLZycfU1eoq6WBw9KtKvCCUpbvuRVxterSjRnK8Y7IcGwMYpCcnNJRRRRRXWcwUUUUVgW3hPTIPFcviJPNNzICdhxsViACw4zk89/4jW/RWNWhTrOLqRvyu68n3NadepSUlB2urPzQUu75cUlFFFFFbGQUUUUVk+KtBtfEWmDT7qSWNBKsgaPG4EA+vHQmtais6tKFaDp1FdPdF0qs6U1ODs0FKpwaSiuZ8I+DbHw3ezXVpd3Uplj8tllIxjOc8Aen6101FFRhsNSw1NU6MbR7F4jEVcRP2lV3Y5myKbRRRRRRW5iFFFFZmu6DpOtxCPUrOOYgfLJ911+jDkD26Vw2p/CiFizaZqroO0dxGG/8eXH8q9MorzMbk+CxrvXppvvs/vR34TNMXhFalNpdt19zFBIpwf1FMorxuX4W+IV5S605xnjEjg/qtTW3wp1hn/0jUbCNPWPe5/IgV69RXlrhDLE78rfzZ6L4nx7Vrr7h+4Ubh70yiuG0T4Z6JZMsl9JLqMg/hf5I/yHP6121vDDbwpBbxpFEigIiLtUD0A7U+ivbwmAw2Djy0IKP9d92eRisbiMW71pt/122HFj24ppoooooorsOYKKKKKKKKACiiiis3XdB0nW4gmpWUcxH3ZPuuv0Yc49ulaVFZ1KUKsXCok0+j1Lp1J05KUHZrsFKCR0pKK811L4U27MW07VpIh1CTx7v/Hhj+RrGl+FniBc+Xd6c4HT944J/wDHa9jorwK3CuWVXf2dvRs9qlxJmFNW57+qQ8P7UBhTKK8dh+FeusR5t7pyKeuHdiP/AB0D9a3NK+FVjGwfUtSmuPVIkEY/M5J/SvRqKqhwtllJ39nf1bf4bCq8R5hUVue3okP3D3oLegplFUdH0jTdItvI02zitk43FRlm+pPJ/Gr1FFe9CEacVGCsl0R4s5ynJyk7tikk0lFFFU9b0+LVdJuNOmkdI502MyfeAyDn07VcopzgpxcZLRhCcoSUovVBSg4OaSiuP8OfD/TdD1m31S3vLySWHdhZNuDuUrzgf7VdhRRWGFwdDCQcKEeVb6dzbE4qtip89aV3sOLZGMU2iiiiiiuk5wooorlvFXgfSfEF+t9NJNbT7drtDgb8dC2Qecd/T6VN4S8JW/hueV7PULyWOUYeGTaVJ7NwOCK6OiuGOW4WNf6woJT7nY8xxTo+wc/c7Dg2BQzZHSm0VQ8Q6Yus6TNpslxLbxzAB2iwGIznGT24/Kua0b4caPpuqW9+t1dztA4dUkK7SR0PAzwcH8K7SinXy/DYipGrVgnJbN/eKhj8RQpulTnaL3FU4OaUtx0ptFFFFFdpyBRRRRRRRQAUUUUUUUUAFFFFcx4t8E6b4iv4765nuIJljEZMRGGAPGcg88mrnhHw5b+G7Wa1tbu4nilffiXHynGCRgDqAPyrborijl+GhXeIjBKb6nXLHYiVBUJT9zsOVsCkY5pKKKKKK7TkCiiimyxxyxNFLGskbAhkdQQR3B9RXG638N9Bv3aW183T5D2iIKZ/3T0+gIrtKK5MVgcPi48teCkvP+tDow2Mr4WXNRm0FODGm0V5Jd/CjVFb/RdUspV9ZVZD+QDVUHwu8Rbyv2jTQP7xlfB/8dr2aivDlwjlkndRa+bPYjxPmCVnJP5D9w96XcKjoryix+FF4xBvtWgjHcQxl/54rrtA8B+HtJZZfsxvJ15Elyd2PovT9CfeuporuwnD+X4V81Okr93r+f6HJic7x2IXLOpp5afkP3j0NIWP0ptFHTgUUUV7J5QUUUUUUUUAFFFFFc74v8JWXiaS2e7uLmEwBgvlY53Y9QfSuiorHEYeliKbpVY3i+n4mtCvUw9RVKTs0FOVsCm0Vj+EvD9t4b06SxtZppkeYzEy4yCQBjgDj5RWxRRTo0YUIKnTVktkKrVnWm6k3dsVjk0lFFFFFFamYUUUUUUUUAFFFFFFFFABRRRRRRRQAUUUUUUUUAFFFFFeT/HP/kKad/1wb/0KvWK8n+Of/IU07/rg3/oVfN8Wf8iup6r80e9w1/yMIej/ACCnr0plPXpXnBpKU0lfkJ+mjh0ooHS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pvB0f+izP2kmRB/wABBJ/mK6jxe/laTBH681jeD4cWNoO0kjyfqF/9lq949lw0cWfup0rthpBDfwsrXZ+cf7KEn9P/AK9Y/hweZqF5N7hQf8/WtLUGws7dwoX+Z/rVLwkv+hSSHq8jfzrmbb5YJH9jWbbDffAe9aLfJYP78VT0dd97Wc90jNbG0etK3Sk/iok+7XonhmMLGpPQDmvMbyY3F3NcHgySM5/E5r0xH+y+Hr2deCls5X67eP1ry2prbJGstkc/4hc7Cq8k8CugjURxqg6KABXP3v73VLWId5Vz9Acn+VdFRRRRWBIUUUUUUUo60AFFFFLTaU0lNgFFFFfo98If+STeD/8AsBWX/ohK4z9rT/kjV5/192//AKHXZ/CH/kk3g/8A7AVl/wCiErjP2tP+SN3n/X3B/wCh1/OeU/8AJRU/+vv/ALcfQ4j/AHWXp+h5nrP/ACF73/r4k/8AQjWp4I/5Cs3/AF7n/wBCWsvWf+Qve/8AXxJ/6Ea1PBH/ACFZv+uB/wDQlr4vpKU0hr+kGfJHYUUUU2iig0DHUUUUCiiigYUtJS0hqOnnvTKBoKKKKUdqT+L8adTKAQUUUUU+mU+gGFFFFFIetLTaB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Xt3whu/tPgyKInJtpniP57v/Zq8Rr034G3uJNS05m6hJkH04b+a19RwhiPZZlGP8ya/X9D5/ieh7XASf8rT/T9QprdadSNXqFFFFfrp+YjaKKKKKKKACiiiiiiigAooooooooAKKKKKKKKACiiiiiiigAooooooooAKKKKKKKKACiiiiiiigAooooooooAKKKK5j4gaYbrT1vohmS3zuA6lD1/Lr+defV7O6q6MjAMpBBB6H2ryzxNpTaTqbwgEwP8ANEx7r6fUdK+L4lwHLJYqC0ej/R/ofW5BjeaLw8nqtvQVadTKeOlZdFFFfKH0gUUUUUUUUAFFFFFFFFABRRRRQyhhtZQw9CKKKGgCiiiq0lhZyfeto/wGP5Uz+ytPz/x7/wDj7f41corN0ab3ivuLVSa6hRRRVpPD2j4B+x84/wCej/41PDo+lw/csoT/ALy7v55q6n3R9KKyVKC2SOB16r3k/vCij1opIo0jQLGqoo6BRgClooqzIKKKKKKKKACiiiiiiigAooooooooAKKKKK6zwbY+XA97IvzSfKmf7vc/iawNIsX1C9SBchesjD+Fa76ONI4ljjG1FACgdAK+r4ay/nqPEzWi0Xr/AMA8TOMVyw9jHd7+gUxz2pxOBUdOooor7c+dCiiiiiiigAooooooooAKKKKKKKKACiiiiiiigAooooooooAKKKKKKKKACiiiiiiigAooooooooAKKKKKKKKACiiinR/fFOfrREOppHrN7m8PhGS/c+tRVJMeQKZTKWkpapGchRTxTRThSUUUVRmOpaS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k/xz/5Cmnf9cG/9Cr1ivJ/jn/yFNO/64N/6FXzfFn/Irqeq/NHvcNf8jCHo/wAgp69KZT16V5waSlNJX5Cfpo4dKKB0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yKWcKoyxOAKACiiivQ/CkIVbOMdFt0OPdvmP86z/G8vmam6joCBXQ6BGq3szL91DtH0Xj+lcj4hk87VH5z8xruasglsY2tyhbGd+mWb9OP6VP4dj8vSYAepXJrO8ROf7PRD1kxn6mtuyXy7WNfRRVG/O2xUeppPDce65z70zWGxHGvoKveEo8uD71lL4yYky/eNNuDiM05O9RXrYjNdJ4ok8jwbcjODIUQf99A/yFeb13nxEkEehWVv3kmL4/3Vx/7NXB1Fb4jSW5jWY83xBF/0zVn/AEx/WugrC0BQ+qXUv9xAv5n/AOxrdoooorEkKKKKKUUlKKACiiig0lKaShgFFFFfo98If+STeD/+wFZf+iErjP2tP+SN3f8A19wf+h12fwh/5JN4P/7AVl/6ISuM/a0/5I3ef9fcH/odfzplP/JRU/8Ar7/7cfRYj/dZen6Hmmtf8he9/wCviT/0I1qeCP8AkKzf9cD/AOhLWXrX/IXvf+viT/0I1qeCP+QrN/1wP/oS18XmmmnGmmv6QPkUdfSikpRSUhpaO9BQtFFFFFFFAAKWgUU096ZTm7Ug7UDCiiig9KbTj2ptAIKKKKVetOpq96dQDCiiik7UlKaSgQ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V0/wwvvsPjOz3NtS4zA3vuHA/7621zFSW00lvcR3ETbZInDofQg5FdWCxLw2IhWX2Wn9xhiqCr0Z0n9pNBQelFFfTNFV9Nuo77T7a9i/wBXPEsi+wIzj9asV+8xkpJSWx+Myi4txe6GUUHrRRRRRVCCiiiiiiigAooooooooAKKKKKKKKACiiiiiiigAooooooooAKKKKKKKKACiiiiiiigAooooooooAKKKKKoa5pdvq1kbefhhzG46ofX3HtV+ioqU41YOE1dMunUlTkpwdmgpQcUlFeS6vpd5pdyYbqPAP3HHKsPUGqNexXlrb3kDQXMSyxt1DD9R6GuI13wfcW+6bTSZ4upiP31+nr/AD+tfD5lw9VoNzw/vR7dV/n+Z9hgM8p1koVvdl+D/wAh4oplOBrlKKdIrI5V1KMDghhgg+hFNr5s94WiiiiiiigAooooooooAKKKKKKKKACiiit5Puj6UUJ90fSisTzg9aKPWiiiiigAooooooooAKKKKKKKcAWYADJPAAoEFFFJTas2FncXs4it49x7nso9Sa1dJ8O3FxtkvMwRf3f4j+HauqtLWC0hENvGI0HYdSfUnua+ky3h6rXanX92P4v/ACPKxea06Xu09X+AtITxzSM340089araPp0WnW3lp80jYLv3Y/4Veoor7qlShRgoQVkj5qc5VJOUndsGOTSUUUUUUVoSFFFFFFFFABRRRRRRRQAUUUUUUUUAFFFFFFFFABRRRRRRRQAUUUUUUUUAFFFFFFFFABRRRRRRRQAUUUUUUUDrQAUUUE4GalThKY1SNwMVEayWp0NWViGQ5c0g60lKKKKKSrRixwp4popwooooqiBR1paQ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8n+Of/ACFNO/64N/6FXrFeT/HP/kKad/1wb/0Kvm+LP+RXU9V+aPe4a/5GEPR/kFPXpTKevSvODSUppK/IT9NHDpRQOl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XtBj83WbNcZHnKx+gOT+gqjWv4UTOqGUf8soXf8ATb/7NVQV5IAqO6OLeTHB2kD61JUN3/q1X+84/nn+legaGdunzznupP5//rrh7pvM1Bj7k13Gfs/hyVuhK4rhofmu2PvXZLoKfQwNd/eX9pb9vMHH0/8A1V0S8IBXPSfvvEsK9kBY10R6VS1ls3GPQV0PhKL5V/CuZv28y7I65auz8JxfKnFZLWTHFaoVelU9TbETfSro6Vmay+2JqofE2b/TLG1/55wF/wDvo4/9lrj66Dx/MZPE869REiIP++QT+pNc/WNR3kxy3IvDCgxXM2OWl2/gAP8AGtis/wAOoV0mIsMFizH8WOP0xWhRRRRUCCiiiilFJSigAooooNJRRQAUUUV+j3wh/wCSTeD/APsBWX/ohK4z9rT/AJI3d/8AX3B/6HXZ/CH/AJJN4P8A+wFZf+iErjP2tP8Akjd3/wBfcH/odfzplP8AyUNP/r7/AO3H0WI/3WXp+h5prX/IXvf+u8n/AKEa1PBH/IUm/wCuB/8AQlrL1r/kL3v/AF3k/wDQjWp4I/5Ck3/XA/8AoS18Xmmmlptf0gfInX0opKdRR3opBQUFFFFLQelFI3SgBRRQKKa3akFK/WkFAwooopG7UlK3akoGgooopV706kHf60tAgooopDSUppKB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RRRQAUUUV7R8HtT+2eFzZs2ZLKQpj/YbJU/nkfhXa14r8ItU+weKVtXbEV6hiPpvHKn+Y/Gvaq/ZOF8b9ay6F3rH3X8tvwsflvEWE+r46Vtpa/fv+NxrdaSnN0ptFFFFfQnhhRRRRRRRQAUUUUUUUUAFFFFFFFFABRRRRRRRQAUUUUUUUUAFFFFFFFFABRRRRRRRQAUUUUUUUUAFFFFFFFFABRRRRRRRQAUUUVnavoun6ov+kw/vMYEq8MPx7/Q5rjNY8I39qWks/wDS4hzgDDgfTv8Ah+VeiUV5mNynDYzWcbS7rf8A4PzPQwmaYjC6Rd12YoNKDTaK8ZdWRijqUYHBBGCPrTa9C8RWdtdXz+fCrHAw3Qjj1rm7vw+wy1rLu/2X4/WvzrFUfYVp0r3s2j7PDY6FaEZS0uPopo6UuawaKnubS5tjieFkHqRx+dQVgdqaewtFFFFFFFAwoooreT7o+lFCfdH0orE84PWij1ooooqSOKSQ/Ihb6CgQUUUVHTgCxAAyT0Aq9Dp7f8tXx7CtbRIIotQh2IAcnnv0Nb4ah7atCne12l97Ma1dU4OS1sFJRmkPSqeneH726w0w+zxnnLD5iPpXTabpVnYAGKPdJ3kfk/8A1qu0V+jYHJ8Lg9YK8u73/wCAfLYnH1q+jdl2QFgPemkk0lFFFFFeqcQUUUUUUUUAFFFFFFFFABRRRRRRRQAUUUUUUUUAFFFFFFFFABRRRRRRRQAUUUUUUUUAFFFFFFFFABRRRRRRRQAUUUUUUUUAFFFFFPiGW+lMqWLhM+tTJ6FwV2FMmOFx60+oZTl/pQ9RmnOeaZUo0kxtOFJThS9qSlpKtGLFFOHSkFOoooopiF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5P8c/+Qpp3/XBv/Qq9Yryf45/8hTTv+uDf+hV83xZ/yK6nqvzR73DX/Iwh6P8AIKevSmU9elecGkpTSV+Qn6aOHSigd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6HwfHkXkvfCR/gzZP/oNc9XW+Dox9gB7vcn8Qqj/AOKrWiveAKr3Z+eNfTc35DH9asVTvWw7n+7H/M//AFq6XxC3k+H0QcFjXF2nV3+tdZ43kCWcEXoM1yUXy2cje1dL3JnuZGjjzdeuJOoRQPx5roTWF4WXc91N13SYH4Vun7wrM/1l4PrXofhaLCJXn+nrvvhXpGisttYyXDfdijLnPoBmsqW5cNx3asLX5NsTVuN901zut/vpY4f+ejqnHucV5z4gm+0a5fTbshrh8H2ycfpiqFKSSSSc0lc7d2I3NPjMNhbxHqsag/XFT0UUUUUUgCiiiinU2nU0AUUUU2iiikAUUUV+j3wh/wCSTeD/APsBWX/ohK4z9rT/AJI1d/8AX3b/APoddn8If+STeD/+wFZf+iErjP2tf+SNXn/X3B/6HX86ZT/yUVL/AK+r/wBKPoq/+6y9P0PNNa/5C97/ANd5P/QjWp4I/wCQpN/1wP8A6EtZms/8hi8/6+H/APQjWn4I/wCQpN/1wP8A6EtfF1Np1Nr+jz5JbnX06m06ikFLRTGgoooopDS0hoAWiiimN1NL602lHagYUUUUh70lFFAwooop9FFFBIUUUUh60l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VJbTSW9xHcQsVkjYOjDsQcg19GaDqEeraPa6jFws8QbHoe4/Agivm+vU/gprO6G50OVuUPnwZPY8MP5H8TX2PBmYewxbw8npP8ANf8AAv8AgfL8VYL22FVaK1h+T3/QKYetPpGr0qiiiv1Q/ORtFFFFFFFABRRRRRRRQAUUUUUUUUAFFFFFFFFABRRRRRRRQAUUUUUUUUAFFFFFFFFABRRRRRRRQAUUUUUUUUAFFFFFFFFABRRRRRRRQAUUUVg6v/x/v9B/KqdXNX/4/wB/oP5VTr8szP8A3yr/AIn+Z9bhf4MPRC9qSl7UlBGQQR+dUrnSrGfJaBUb1T5f5VdorhOmMnHZi0vNNorDm8Ox8mG5ZfZ1z/Kqr+H7wH5ZIWH1I/pXTUUXNliqi6js0ZptFZaafNgAsg/GpU05f45CfoKv0UrIzdSQ4mjNNoqCO0t06Jn/AHuanHAwKKKCG2xaKSiirWlf8f8AF9T/ACNVataV/wAf8X1P8jXZl/8AvVL/ABR/NGGI/hS9GFKelJSnpXR0UUV+pnygyiiiiiiigAooooooooAKKKKKKKKACiiiiiiigAooooooooAKKKKKKKKACiiiiiiigAooooooooAKKKKKKKKACiiiiiiigAooooooooAKKKKUDJxUzcDFMhHJalc1nJ6m1NWVxGOFJqAetSTHotR1GaSlNFNCkxRThSCnCkoooqjJjhSjrSDpThRRR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yf45/wDIU07/AK4N/wChV6xXkvxxkU61YQ/xLbFj+LHH8jXzXFjSyufqvzR73DX/ACMI+j/IKevSmU5eledGkoor8iP00eOl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KACiiikopcUYoAKKKKSilxS0AFFFFNop1FABRRRTaKdRQAUUUU2inUmKACiiikopcUYoAKKKKSilxSUAFFFFFFFFABRRRRRRRQAUUUUUUUUAFFFFFFFFABRRRRRRRQAUUUUUUUUAFFFFFFFFABRRRRRRRQAUUUUUUUUAFFFFFFFFABRRRRRRRQAUUUUUUUUAFFFFFFFFABRRRRRRRQAUUUUUUUUAFFFFFFFFABRRRRRRRQAUUUUUUUUAFFFFFFFFABRRRRRRRQAUUUUV3vhKHFpYIRzsZz/wACY4/QCuCr07w5CVuY4mHMMUcZPuFGa3oLVsaCszU32w3L++B+AH9TWnWDr0nl6XIw/iLMB9SazvHsubsR/wB1QK524OzT/qa1PF0vm6rJ/vYrJ1Q7bWNfxraT3IlrIm8Kx7dLVv77FvzrWH3qqaPH5WnQp6IKtr1NRaEm+83e9dzqcn2bwlfyesOz/vohf61yHhaPdLu966XxxJ5PhNYx/wAtp0Q/QAt/QVnDSLZpDqJKcIawWxLrlrGefnLfkCf6VuXRxGaxtJ/ea4zHokTHPuSK88ooormJN6iiiiiiigAooopRQaBQaYBRRRSUUUUgCiiiv0e+EP8AySbwf/2ArL/0QlcZ+1r/AMkavP8Ar7t//Q67L4Qf8kn8H/8AYCsv/RCVxv7Wn/JGrz/r7t//AEOv50yn/koaf/X3/wBuPoq/+6y9P0PNdZ/5DF5/18P/AOhGtTwR/wAhKb/rgf8A0Jay9Y/5C97/ANfD/wDoRrU8E/8AISl/64H/ANCWvi00lKaSv6QPkjrxS0gpaQ0tIaWgaCiigUU096dTT3oGLRRRTKdSd6G6GgAoooptKO1JSr3oGFFFFOoopD3oEFFFFJRRRQI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Q8PalLo+s2upQ8tA4Yr/eXow/EZFZ9FXSqSpTVSDs07r5EzhGpFwktHoFFFFfTFncRXdpDdQPvimRXRvUEZH86lrzz4Na59osZdDuJMyW+ZIMnqh6gfQ/+he1eh1+55ZjoY/Cwrx6rXyfVfefkGY4OWCxEqMum3p0GUU5vWm0UUUV3nEFFFFFFFFABRRRRRRRQAUUUUUUUUAFFFFFFFFABRRRRRRRQAUUUUUUUUAFFFFFFFFABRRRRRRRQAUUUUUUUUAFFFFFFFFABRRRWDq//AB/v9B/KqdXNX/4/3+g/lVOvyzM/98q/4n+Z9bhf4MPRC9qSl7UlFFFFcBuFFFFFFFFABRRRRRRRQAUUUUUUUUAFFFFFWtK/4/4vqf5GqtWtK/4/4vqf5GuzL/8AeqX+KP5oxxH8KXowpT0pKU9K6Oiiiv1M+UGUUUUUUUUAFFFFFFFFABRRRRRRRQAUUUUUUUUAFFFFFFFFABRRRRRRRQAUUUUUUUUAFFFFFFFFABRRRRRRRQAUUUUUUUUAFFFFFFFSRLk7vSk3YcVd2CgnAzRUczcbaf8AdTFRMakc1EazR0PYjJ3MTSikHSlFJS0lFWjCTHCnCkFOFFFFFUQLS0gpaKKKKB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eGfFK+W98Y3m3lLfbAp916/qWr2LxNqsei6Hc6hJgmNDsU/wATnhR+f6V88XMkk0zzSMzu7FmJ6kk5JP418JxtjUqUMKnq3d+i0X3/AKH2HCWFbnPENaLRfm/68wp69BTByaeKrnrRRRX5wfdjq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pcUYoAKKKKSlxQKWgAooopMUtJmjNABRRRS0UnNH40AFFFFLSUUfhQAUUUUZozR+FLQAUUUUmaM0c0c0AFFFFGaM0c0c0AFFFFGaM0c0fhQAUUUUUtJSUAFFFFOopKOaACiiijFGKM0tABRRRTaKdRQAUUUU2ilxSUAFFFFFFFFABRRRRRRRQAUUUUUUUUAFFFFFFFFABRRRRRRRQAUUUUUUUUAFFFFFFFFABRRRRRRRQAUUUUUUUUAFFFFFFFFABRRRRRRRQAUUUUUUUUAFFFFFFFFABRRRRRRRQAUUUUUUUUAFFFFFFFFABRRRRRRRQAUUUVPYQ/aL6C3/AOesip+ZxXqOhfNJc3Df3mP88V514YRX1y23dELSf98qWH8q9E0z9zoc0jddldVBaNlRGytsiZz0UE1zniHiG2t17lVx+Wa6C8OLdh64X8zisDU/32uWsQ6Bs/hXF6s/m6mx65Y1Q1lsMq+i1ab575jVDV23XLD8KKnwsyW5vwLthVfQYqROlJ/DSr0rb8IxfdNXPiXJtttNtx0O92H5Af1pfCUWAvFUPiRLv12OIH/VW6qR7kk/1FKWlNmq+Er37bYj9KzvDalri8mPTKqPwyT/ADFW9VbERqLw0mNPaT/npKzfyH9K5eiiiuYk1KKKKKKKKACiiilFBoFJTAKKKKKKKKQBRRRX6O/CD/kk/g//ALAVl/6ISuN/a1/5I1ef9fdv/wCh12Xwg/5JP4P/AOwFZf8AohK439rT/kjV5/192/8A6HX855T/AMlFT/6+/wDtx9FX/wB1l6foea6x/wAhe9/6+H/9CNangn/kJS/9cD/6EtZmsf8AIWvP+vh//QjWn4J/5CUv/XA/+hLXxaaSlNJX9II+SR14paQUtHeigUUxhSikpRRTG7U89KY3agaCiiikpG7UopG7UAFFFFJSr3pKcO/1oGwooopaQ0tIaCQooop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r2h6jPpOq2+oWxxJA+7GfvDup9iMivobS7631LToL+1bdDOgdT3HsffP618116L8H/EQt7o6FdPiKdt1sxPCv3X8f5/WvseEM2+rYh4ao/dnt5S/4O33Hy/E2W/WaHt4L3ofiv+Bv94Uw0+kYV6xRRRX6ofnI2iiiiiiigAooooooooAKKKKKKKKACiiiiiiigAooooooooAKKKKKKKKACiiiiiiigAooooooooAKKKKKKKKACiiiiuf8a+KLTw3YbmxLeSA+RBnr/tN6L/Pp9LninVf7H0W6vkSOWaKPckTOF3c9eeo746nFeA6rqF3ql/JfX0xlnkOST29h6D2r5biTP/7OgqVL+JJfJLv69l9/n9HkOS/Xpe1q/Avxfb0ClAzQKdW1b+NddS7ee4nS6DsWZJFGBz2x0/lXUaT400u72x3W+zkP9/lD/wACH9QK8yor8uWNrczlJ3v3PvKuW4easo29NAxSEUtFe4wyxzRrJDIkkbDhlbII+tOrxfT9RvtPk8yzupIT3Cng/UdDXV6V48lXCanaiQf89IeG/I8H8xXZTx0JfFoeTXymrDWGq/EbSU+kxXe0Vn6XrOmakB9ju0d8f6snD/kef6VoV1qSaumeZKEoO0lZjaKWkoooqlqeradpq7r26jiPZerH/gI5obSV2EYyk7RV2FFFLV2myOkaF5GVEUcljgCuH1Xx4eU0y1x/00n/APiR/j+FclqWp6hqL7726km5yAT8o+gHArkqY2Efh1PToZTVnrPRfiJS0uKWvQ9V8ZaTZ7kgZryUdo/u5/3v8M1y17411ua4WS1mWyVDlREoJ/Enr/L2rmaK45Y2q3eLt6HrUstw9Naq/qJilxRRXvPgPxdbeJLPy5NsOoRKDNCDjd/tr7fqD+BPT18z2F3c2F5FeWczQzxNuR1PINe/+DNZfXPD9tfXCxRXEinfGrZ5BI3AdQDjOK/TOGs/eYR9hW/iRW/dd/Xv968vh8/yVYJ+2o/A+nZ/5DGXH0ptS1GwweK2aKKK+rPmxKKKKKKKKACiiiiiiigAooooooooAKKKKKKKKACiiiiiiigAooooooooAKKKKKKKKACiiiiiiigAooooooooAKKKKUcnFTfdUCmxL/Efwoc1nJ3ZtTjZXEJwMmoCdxJp8zc7R+NMFNY0ylNIKaCTFpwpop4paSlpKoxYop1IKWiiiimAo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jpyaCVVSzEBQDk56V5f8RfHCzxy6TosmYyCs9wv8Q/uqfT1Pfp7152Z5nQy6i6tV+i6t/wBfcduX5fWx1X2dNadX0QUUUoFZXxS8TDV9QGn2b5srVj8wPEr9z9ByB+PrXDNTmNMNfjWOxtTG15V6j1f4eR+qYPCU8JRjSprRCqKcKQU6kooorjOo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XFAoAKKKKBS0UmaACiiilpBSUv60AFFFFHNH40c0UAFFFFFHNFFABRRRRS0AUUCCiiiko/ClooAKKKKTmlpOKXNAwooopMe9GPeijNABRRRRj3o/GjNFABRRRRzR+FGaXNABRRRSZpaKKBBRRRSUUGigAoooopKWjigYUUUUUZooFABRRRS0UgoFABRRRRikpaWgAoooptFLikoAKKKKKKKKACiiiiiiigAooooooooAKKKKKKKKACiiiiiiigAooooooooAKKKKKKKKACiiiiiiigAooooooooAKKKKKKKKACiiiiiiigAooooooooAKKKKKKKKACiiiiiiigAooooooooAKKKK3PCKZubqQjhbcqD7swH8s13V+32fw2w6FsCuQ8HRkWdw5H+smjQfgCT/MV1Hix/K0aGPpnmuykrQH0ZBdn/VL6vz9ACawrb994mLdRHGf5/wD1q27s/vV54VGJ/HGP61j+Hh5mqXk3oQv+fzrjrXm4Zj61mXLeZef8C/rWla8RSP7Gs23G+9X65qJ7IzRvnpTh0pp60p6Gu68KRYRK5HxjN5/ie/cfwyeX/wB8gL/Su78MRhUUngAflXmd7Mbi8nuD1lkZ/wAzmlV+FGu0UZOuPiFvpVvRIxHpNsB3QP8A99c/1rL8QufLKryTwAK3olEcaxjooAFQ0UUVzkjqKKKKKKKACiiil7UlOptNgFFFFFFFFIAooor9HfhD/wAko8H/APYCsv8A0Qlcb+1p/wAkavP+vu3/APQ67L4Q/wDJKPB//YCsv/RCVxn7Wn/JG7v/AK+7f/0Ov5zyn/koqf8A19/9uPoq/wDusvT9DzbWP+Qte/8AXw//AKEa0/BP/ISl/wCuB/8AQlrM1j/kLXv/AF8P/wChGtTwT/yEpv8Argf/AEJa+LaKKK/pE+SOvooopBS0CigYUopKWkNNfrTjUdA0FFFFKKRqUdqT+L8aACiiikpy9BTafQDCiiiik9KWkPWgQUUUUl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J3jkWSNijqQysDggjoaZRTTtqAUUUV754D8RJ4g0RZnKi7hwlwg/vY4bHof8R2roa+e/CGuz+H9ZivosvEflnjH8aHqPr6V79YXUF9Zw3drIJIZVDIw7g/yP8q/YOG85WY4flm/3kd/Pz/z8z8wz/Knga/NBe5Lby8v8vIaRg0lPPIplTUUUV9IeAFFFFFFFFABRRRRRRRQAUUUUUUUUAFFFFFFISACScAVj6n4o0LTyVn1KJpP7kWXOfQ44B+uKxrYilQjzVZKK83Y2o4erXfLTi2/JXCiiitmiuA1H4k26Erp+myS+jTOFH1wM5/Suev/AB54guvljmitVPaKMZx9Tk189ieLssofDJyfkv1dke3h+GMfV+JKPq/8rhRRS16+SFBJOAOSTWbe+INEs8/aNUtlPdVcMw/AZNeK3mo318T9svbibPaSQsPyNVK8HEcdy2o0fvf6L/M9mjwfBa1qt/RW/F3/ACEope1LXrN58QtBhyIBc3J7bI9o/wDHsGsa8+Jc3ItNLjX0aWXP6AD+def0V4lfi7M6u01H0S/W7PVo8N5fT3hzerf6WQ2inUV1F3488RT52XEVuP8AplEP5tk1kXevazdZ8/VLxgeq+aQPyHFZ1FePWzTG1/4lWT+bt9x6dLA4aj/DppfJCUUtFKxLsS3JPXPOazJU8uQr6VpVWvkyokA6cH6VwnYJTqShap0UUUwFooooooooAKKKKUEqQQSCOhFdN4a8Ra/9shsYX+2+Y21UmySPU7uv55Fc0AWIVRkngAV6l4J8PjSLLz7hR9tmHz/9M1/u/wCP/wBaujDqfN7rsevk2Q/2zX9nJe4tZPsvLzfT7woxRRXMeKvEOvxX01jIy2QQ4xD1Zex3dcfTFco7MzFnYsxOSSck16x4x0GPWrDdGoF5EMxN03f7J9j+n515RIjxyNHIpR1JDKRggjtRiFPm953Kzvh/+xa/JTX7uXwv9H5oMUUUUyiiiuc8YKKKKKKKKACiiiprSFri5jhTqxxn0967aJFjjWNBgKAoH0rC8LWvD3jj/YTP6n/PvW9XLWld2PYwFLlhzPqBOBmoTzT5D2plXLfUdQgwIb25QDoBIcflmtC38Va1CRuuFmHo8Y/pg1h0V00M1x2H/hVpL5u33Dr5VgsR/FpRfqkHpR3oorrbbxtcLj7RYxSepjcr/PNaVt4x0uTAmjuIT3JUEfoc/pXAUV7WH4yzWjvNS9Uv0szxMRwblVbaDj6N/rdfgGeOnNLnn+tJRXqlrrek3GPK1CDJ6BjtJ/A4q+GDAMpBHUY5Brxyp7a6uLZt1vcSwn1jcr/Kvdw3iBJaV6PzT/R3/M8LE+H0N6FZr1V/xVvyFzRSUeteuUV5xa+KdYt8ZuEnUdpUB/lg/rWvZ+Nk4F5Ykf7UTZ/Q/wCNfQ4XjPK6+kpOD/vL9VdHz2K4MzShrGKmvJ/o7C0UnNGf5V2FFZVl4i0i7wFu0jY/wy/J+p4NaikMAynIPPHQivo8PiqOJjzUZqS8nf8AI+bxGFr4aXLWg4vzTQtFJkUtLRRRXQYBRRRRRRRQAUUUUUUUUAFFFFFFFFABRRRRTkXc2O3eoLy4htLWS6uJBHFGpZ2PYf1P868u1PxtrEl7NJZ3ZtoGb93GEU7R78dfWvHzbO8Plij7W7b6Lf13Wh6eW5XVx7fJol1f5BTZG2r706oGZmbjp2yBXrrcComNeLv418Sf9BR/++E/wqu/jbxIP+Yq/wD37T/CvEXGeB/kl9y/zPY/1bxL2kvx/wAhKUU5d3fH5Cngew/KvbqWvCn8ceJu2rSf9+0/wqM+OPFH/QXk/wC+E/wp/wCuuB/kn9y/+SF/qrin9qP4/wCQwU4U8D2H5U4D2H5V7xRXgx8c+Kf+gvIP+AJ/hSf8Jz4q/wCgxJ/37T/4mn/rtgP5J/cv/khf6pYv+eP4/wCQylFPx9Pyox7fpXvVFeC/8Jz4q/6DEn/ftP8ACj/hOfFX/QYk/wC/af4Uf67YD+Sf3L/5If8Aqli/54/j/kM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o/wCE58Vf9BiT/v2n+FH+u2A/kn9y/wDkg/1Sxf8APH8f8iOipMe36UY9v0r3qivBf+E58Vf9BiT/AL9p/hR/wnPir/oMSf8AftP8KP8AXbAfyT+5f/JB/qli/wCeP4/5EdFSY9v0ox7fpXvVFeC/8Jz4q/6DEn/ftP8ACj/hOfFX/QYk/wC/af4Uf67YD+Sf3L/5IP8AVLF/zx/H/IjoqTHt+lGPb9K96orwX/hOfFX/AEGJP+/af4Uf8Jz4q/6DEn/ftP8ACj/XbAfyT+5f/JB/qli/54/j/kR0VJj2/SjHt+le9UV4L/wnPir/AKDEn/ftP8KP+E58Vf8AQYk/79p/hR/rtgP5J/cv/kg/1Sxf88fx/wAiOipMe36UY9v0r3qivBf+E58Vf9BiT/v2n+FH/Cc+Kv8AoMSf9+0/wo/12wH8k/uX/wAkH+qWL/nj+P8AkR0VJj2/SjHt+le9UV4L/wAJz4q/6DEn/ftP8KP+E58Vf9BiT/v2n+FH+u2A/kn9y/8Akg/1Sxf88fx/yI6Kkx7fpRj2/SveqK8F/wCE58Vf9BiT/v2n+FH/AAnPir/oMSf9+0/wo/12wH8k/uX/AMkH+qWL/nj+P+RHRUmPb9KMe36V71RXgv8AwnPir/oMSf8AftP8KP8AhOfFX/QYk/79p/hR/rtgP5J/cv8A5IP9UsX/ADx/H/IjoqTHt+lGPb9K96orwX/hOfFX/QYk/wC/af4Uf8Jz4q/6DEn/AH7T/Cj/AF2wH8k/uX/yQf6pYv8Anj+P+RHRUmPb9KMe36V71RXgv/Cc+Kv+gxJ/37T/AAo/4TnxV/0GJP8Av2n+FH+u2A/kn9y/+SD/AFSxf88fx/yI6Kkx7fpRj2/SveqK8F/4TnxV/wBBiT/v2n+FH/Cc+Kv+gxJ/37T/AAo/12wH8k/uX/yQf6pYv+eP4/5EdFSY9v0ox7fpXvVFeC/8Jz4q/wCgxJ/37T/Cj/hOfFX/AEGJP+/af4Uf67YD+Sf3L/5IP9UsX/PH8f8AIjoqTHt+lGPb9K96orwX/hOfFX/QYk/79p/hR/wnPir/AKDEn/ftP8KP9dsB/JP7l/8AJB/qli/54/j/AJEdFSY9v0ox7fpXvVFeC/8ACc+Kv+gxJ/37T/Cj/hOfFX/QYk/79p/hR/rtgP5J/cv/AJIP9UsX/PH8f8iOipMe36UY9v0r3qivBf8AhOfFX/QYk/79p/hR/wAJz4q/6DEn/ftP8KP9dsB/JP7l/wDJB/qli/54/j/kR0VJj2/SjHt+le9UV4L/AMJz4q/6DEn/AH7T/Cj/AITnxV/0GJP+/af4Uf67YD+Sf3L/AOSD/VLF/wA8fx/yI6Kkx7fpRj2/SveqK8F/4TnxV/0GJP8Av2n+FH/Cc+Kv+gxJ/wB+0/wo/wBdsB/JP7l/8kH+qWL/AJ4/j/kR0VJj2/SjHt+le9UV4L/wnPir/oMSf9+0/wAKP+E58Vf9BiT/AL9p/hR/rtgP5J/cv/kg/wBUsX/PH8f8iOipMe36UY9v0r3qivBf+E58Vf8AQYk/79p/hR/wnPir/oMSf9+0/wAKP9dsB/JP7l/8kH+qWL/nj+P+RHRUmPb9KMe36V71RXgv/Cc+Kv8AoMSf9+0/wo/4TnxV/wBBiT/v2n+FH+u2A/kn9y/+SD/VLF/zx/H/ACI6Kkx7fpRj2/SveqK8F/4TnxV/0GJP+/af4Uf8Jz4q/wCgxJ/37T/Cj/XbAfyT+5f/ACQf6pYv+eP4/wCRHRUmPb9KMe36V71RXgv/AAnPir/oMSf9+0/wo/4TnxV/0GJP+/af4Uf67YD+Sf3L/wCSD/VLF/zx/H/IjoqTHt+lGPb9K96orwX/AITnxV/0GJP+/af4Uf8ACc+Kv+gxJ/37T/Cj/XbAfyT+5f8AyQf6pYv+eP4/5EdFSY9v0ox7fpXvVFeC/wDCc+Kv+gxJ/wB+0/wpkvjPxNIfm1i4HH8G1f5Ck+NsDbSEvuX+YLhLFdZx/H/IjoqTHt+lJj2r31iFUszAADkk9K5vXfG/h/SVKm7F3MOkVvhjn3PQfnn2rxO+1XUL7/j8vrm456Sysw/I1RzXl4vjepJcuHp2827/AIf8FnfhuEacXevO/ktPx/4YZS4P0p+KMV1nivxtqmuBoA32WyP/ACxjP3h/tHqf5e1coWppNFfGYrGVsXU9pWk5M+qw+FpYaChSjZDQKUUuKWgmkoorm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cUAFFFFJSigUUAFFFFLSGigUAFFFFFAoNFABRRRRRRS0CCiiikoFFGaBhRRRRRmkooAKKKKXNFJRQAUUUUUUUUAFFFFFFFFABRRRRRRRQAUUUUUUUUAFFFFFFFFABRRRRRRRQAUUUUtGaSigAooopwoptFABRRRS0tJmloAKKKKSig0CgAooooFAoooAKKKKWkNFAoAKKKKMUlOpDQAUUUUlFFFABRRRRRRRQAUUUUUUUUAFFFFFFFFABRRRRRRRQAUUUUUUUUAFFFFFFFFABRRRRRRRQAUUUUUUUUAFFFFFFFFABRRRRRRRQAUUUUUUUUAFFFFFFFFABRRRRRRRQAUUUV2vhGHbp1oP+esryfyX/2U1f8AHkm0RReiUvhiHatjH2W3Rvxb5j/OqPjmXfqTKDkDAruWkQfwlC+bBnf+6gX+Z/rVLwmubaWY9XlNSavJtsriT1dv04/pUnhqPZpEORgkZNYh+Swc+vFU9JXzL2rV8dtiF9ab4cj33OfespfEkQtjS/iok+6aF602c4jNdzG/2XQL2dThkt3K/XacfrXl1ekeJpPI8HXPODIUQf8AfQJ/QGvN6it0RrIwr7MmpW0eM5lXP0Bya6GuftV83xBER0jDOfyI/rXQUUUUViSFFFFFKOtJSigAooooNJSmkoYBRRRRRRRQAUUUV+jvwh/5JR4P/wCwFZf+iErjP2tf+SNXn/X3B/6HXZ/CH/klHg//ALAVl/6ISuM/a2/5I1d/9fdv/wCh1/OmU/8AJRUv+vv/ALcfRV/91l/h/Q821j/kK3v/AF8P/wChGtTwR/yEpf8Argf/AEJay9Y/5Ct7/wBfD/8AoRrU8E/8hOb/AK4H/wBCWvi2g0Uhr+kD5I6+iiilooooGFLSClpDUdPPemUDQUUUU6mU49KbQCCiiiin01etOoBhRRRRTaXtSUCCiiiiiiigAooooooooAKKKKKbN/qn/wB3+lOps3+qf/d/pSY1uFKOopKUdRWdRRRWZ0klFFFFFFFABRRRRRRRQAUUUUUUUUAFFFFFFFFABRRRRRRRQAUUUUUUUUAFFFFFFFFABRRRRRRRQAUUUUUUUUAFFFFFFFFABRRRRRRRQAUUUUUUUUAFFFFFFFFABRRRRRRRQAUUUVPZf60/7v8AUVcqnZf60/7v9RVyrjsYVNxr9KZT36UyiiiiqICiiiiiiigAooooooooAKKKKKKKKACiiiiiiigAooooooooAKKKKKKKKACiiiiiiigAooooooooAKKKKKKKKACiiitbwb/yN+jf9hCD/wBGLX6M1+c3g3/kb9G/7CEH/oxa/RmvxzxS/jYb0l+aPoMm+GfyFHUV57XoQ6ivPa+Xv28/+ZM/7fv/AG3r5er6h/bz/wCZM/7fv/bevl6vseBv+RDQ/wC3v/S5HLj/APeJfL8jo/BX/L3/AMA/9mro65zwV/y9/wDAP/Zq6OiiiivrTjCiiiiiiigAooooooooAKKKKKKKKACiiiiiiigAooooooooAKKKKKKKKACiiiiiiigAooooooooAKKKKKKKKACiiiiiiigAooooooooAKKKKKKKKACiiiiu7+Fviv8Asq7Gk38uLGdvkdjxC5/9lP6dfWuEorty/H1cBXjXpPVfiuzOXGYSnjKLo1Fo/wAPMKRhmlor6dorzv4V+Lvtcceh6lL/AKQgxbSsf9Yo/hPuO3+I59Er9qy7MKOYUFWpPR/g+zPyfH4GrgqzpVP+HXcZRTmHem0UUUV3HGFFFFFFFNkdY42kdgqKCWJ6AetK4JXCiiiodQvrPT7Vrm9uI4Il6sxxk+gHUn2rg9b+IwBaLR7XI7TT/wBF/wAfyrlfFutza5qkk7M4t1JEEZ6KvY49TWLX5hnHGFerUlTwb5Yrr1f+S/E/Q8s4YoUoKeJXNLt0X+f5BRSilrR1XXNV1Qn7dfTSKedmcJ/3yOKzqKK+Nq1qlaXPUk2+7dz6eFOFOPLBJLyEpaKKKKKKyKCiiiiiiigAooooooooAKKKKKKKKACiiiikZdylT0IpaKBhSUtFZjqUcqexptWr5ORIO/BqrVDFopBS0UUVNbReY2T90daACiig12Hw10i3nmfU52R3hOIou4P98/0/GvQq8m0y8n0+6S4tX2uvUdiPQ16jp9x9qsYLrbs82NXxnOMiu7DTTXL1P1fgrHYephXh4RtOOr879f0sFFNp1WK4X4k6JGUGrW+1ZekyD+Mf3h7jv7V208nlQvJjO1S2PXFcfe3Ml3MZJT7AdgKjGVo048rWrO3iurQeE+r1I3lLbyt1Cig9KiJJNed0Vqa9p32SbzYgfJc/98n0rLrji01dH49Ug4ScZEtFNRsj3p1FOiRpJFjQZZiAB6k02tnwva+ZctdMPlj4X3Y//WpSlyq46VN1JqKCiimyHjFdBZwLbWyQJyFXH1Pr+NSUUVwn0cYqKsiMnJzRRRRRRRQMKKKKKKKKACiiiiiiigAooooooooAKKKKKt2OoX1iwa1upYuc4B+Un3HQ1UorSlWqUZKdOTi+60ZnVo060eSpFNdnqgooorr9L8ZyKVTUrcOvTzIuD+XQ/pXW2F5a30HnWs6yp3I6g+hHY15HV7RtRn0y+S6hY4BG9c8OvcGvtcm40xNCcaeMfPDv1X+f5+Z8TnPBWGrwlUwa5J9uj/y+WnkGaWkor1WimQSxzwJNEwaORQyn1Bp9frCaauj8maabTFooooooopgFFFFFFFcF8TfFYtIn0bT5R9ocYuJFPMakfdHuR1PYe544cwx9LAUHWqvRfi+yOrBYOpjKypU1/wABdwooo6VkfEfxR9vuTpllJ/okLfOyniVx/MD+f0BriHmqu0tQvJX41j8fVx1eVaq9X+C7I/TsHgYYakqUFov6uNfn5fzpFWnhacFqZ5etQPJUbMTSVw3O+MEhoWnBacBS0pakzSUUjQQCloopaS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lopOtABRRRQaKKOlABRRRRRRS0AFFFFJS0hpKACiiilzRSUUAFFFFFFFFABRRRRRRRQAUUUUUUUUAFFFFFFFFABRRRRRRRQAUUUUUUUUAFFFFFFFFABRRRRRRRQAUUUUUUUUAFFFFFFFFABRRRRRRRQAUUUUUUUUAFFFFLmlptFABRRRS4oopaACiiikoNFFABRRRR0paSg0AFFFFBoNFFABRRRSUUppKACiiiiiiigAooooooooAKKKKKKKKACiiiiiiigAooooooooAKKKKKKKKACiiiiiiigAooooooooAKKKKKKKKACiiiiiiigAooooooooAKKKKKcqlmCqMknAHqabV7QYvN1qzTGR5yk/QHJ/QU0ruwBRRUd0SttIR12nH1r0jQ41XUJdvKRkKPoox/SuS8SSebqr/79dfoXy2k9x6hmz9f/ANdcPeN5moMfcn9a7pbBPYwPEMh/stV6NIP1J/8Ar1tWCeXaRr0worD1/wCe6tbf1kXj6f8A6q6JOEAqtq7bYo19qt+E48uD71n6yf32PQYrd8IxcL+FYvWYo9BU71FeNiM/Spl6VU1JsRGrvxDkEehWdvnmSYv+Crj/ANmFcHXX/Eyb/S7G1/55wl/++jj/ANlrkKzrP3i5bmfoSiTVbmb+4gUfif8A61blY/hhQY7mbu0u38AM/wBa2KKKKKyJCiiiilFJSigAooooNJSmkoYBRRRRRRRQAUUUV+jnwh/5JP4P/wCwFZf+iErjf2tf+SNXn/X3b/8AoVdl8If+ST+D/wDsBWX/AKISuN/a1/5I1ef9fdv/AOhV/OmU/wDJRU/+vv8A7cfR1/8AdZen6Hm2sf8AIVvf+vh//QjWp4J/5CUv/XA/+hLWXrH/ACFb3/r4f/0I1qeCf+QnL/1wP/oS18W0d6KO9f0gfJHX0UUUUUUUAKKKBRTG7Ug7UrdqQUDCiiig9qbSt2pKBoKKKKVe9Opq96dQJhRRRSGkpTSUC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nxu8UiyRsyOpyrA4INe0/Dnxemu2wsb5wupRLz0HnAfxD39R+P08TqW1nmtbiO4t5WiljYMjqcEH1r2clzmrldfnjrF7rv8A8FdDy81yunmFHklpJbPt/wAAKawp1FfTFFcp4A8XQ+ILQW9wyx6lEv7xO0g/vr/UdvpXV1+x4TF0sXRjWou8WflmKwtXC1XSqqzQyilIpKK5X4nan9h8ONbo2JbxvLGP7vVj+WB+NdVXknxT1D7X4jNsjZjtECf8CPLfzA/CvH4nx31TLpuL1l7q+e/4XPV4dwn1nHRvtHV/Lb8bBRRS1yVFFFfjJ+oC0UUUUUUUAFFFFFFFFABRRRRRRRQAUUUUUUUUAFFFFFFFFABRRRRRRRQAUUUU2RN6FDWaRg4PWtSqd3H+9BXnd6etNFCDrTqSgdKhhjMjhR+J9K0EQKu1eAKbbxiKPjlj1NSUXAWm0poor1rTI/K062i/uQov5AV5PErSTLGvVmAH417AoAAA6DiuzCLVs/ROAKfvV5/4V+YUtNp1JKu+Nl9QRXDV3dcTcLsuJE/uuR+RrDMl8LPX4thpSl6/oFQ1NUR6moJ4UuIWilG5GGCK47UrOSyuTE3I6q394V2dVdTs4722MbcMOUb0P+etefTnyvyPgMXh/axut0IDg1KpyM1FSq2DXGgZOK7PS7YWlkkXRsZf6nrWFoljI2qETIR9nOWHv2/x/Cumq60r6IwwFG15slqJjlqe7fLx3qOiiiisD0wooooooooAKKKKKKKKACiiiiiiigAooooooooAKKKKKKKKACiiiiiiigAooorvvh9fedpklm7Za3fK5/unJ/nn9K6WvN/Bd59l16FWOEnHlN+P3f1Ar0iv2rhHH/W8tgpP3oe6/lt+Fj8T4vwCwmZSlFaT95fPf8b/AHgKWk75paKKK5bx34sg8P2pggKy6jIP3cZ5CD+83t6Dv9K9/FYqlhKTrVnaKPn8NhqmJqKlSV2woopQKi+Ifi2PQ7U2VnIrajKOOh8kEfePbPoPx9j41PPJLI0kjM7ucszHJJPc+ppb66nurqW5uJmlmkYs7sckn1qmxr8fznOKuZ1ueWkVsu3/AAe5+m5VldPA0uWOsnu+/wDwAFAFKKcBTmY0w80lFeMeukIBTq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QAUUUUCjtRQKACiiiiiiloAKKKKTpS4opM0CCiiilpDSUUDCiiiiiiigAooooooooAKKKKKKKKACiiiiiiigAooooooooAKKKKKKKKACiiiiiiigAooooooooAKKKKKKKKACiiiiiiigAooooooooAKKKKKKKKACiiiiiiigAooooooooAKKKKKKKKACiiiiiiigAooopRS02lFABRRRRRS0goAKKKKKBR1ooAKKKKWkNApaACiiim0UppKACiiiiiiigAooooooooAKKKKKKKKACiiiiiiigAooooooooAKKKKKKKKACiiiiiiigAooooooooAKKKKKKKKACiiiiiiigAoooorY8JITqxm/54wyP9fl2/wBax66HwdH8t7N32pF+DNk/+g1dNXkgCob3mIL/AHnUfrn+lTVXu8GSFfQs/wCQx/Wu2iP2fw7K3TK4rhovnvGPvXa663k+HVXoWPSuKtPvu/1Ndj3QpmHP+/8AElunUJlvy4/rXRHpXPaV+98Qzv1CIBn65roWrN1Jt9231rsvCcXyrxXFt894B1y1eg+FY8IlYw1kxw3Qq9KztYfETVpdqw9fk2xN9K5T4gTGXxNOnaJEQf8AfIJ/Umufq/4hm+0a7fS5yDcPt+gOB+lUKwm7ybG9y54dTbpMZIwXZmP/AH0cfpitCoNPjMVhbxt1WNQfrip6KKKKkQUUUUUopKdTQBRRRTaKKKQBRRRRRRRQAUUUV+jnwh/5JP4P/wCwFZf+iErjf2tf+SNXn/X3b/8AoVdl8If+ST+D/wDsBWX/AKISuN/a1/5I1ef9fdv/AOhV/OeU/wDJRU/+vv8A7cfR1/8AdZen6Hm+r/8AIWvP+vh//QjWp4K/5Ccv/XA/+hLWXq//ACFr3/r4f/0I1qeCv+QnL/1wP/oS18W0gpaQV/SJ8kddRRRS0jdKWkNACiigUU1+tIKG6ml9aBhRRRTW7UlKe9JQMKKKKcO/1paKKBBRRRSGkpT1pKB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S2s81rcx3FvK0UsbBkdTgqRXtPgDxpBr0S2d6yw6kq8jgCb3X39R/keI1JDJJDKssTtHIhDKynBUjoQa9nJs6rZXV5o6xe67/5M8vNMqpZhT5Z6SWz7f8AKaRTqK+lLqZLe2luJThIkLufQAZP6CvA9QuJLy9mu5fvzSM7fic/1rpY/Hk+o+FbjSL1T9vdVjSYdJVzzn/axn65rk69XivOaWYexVB+6k2/V6Wfmrfiedw7ldTAqo6q1bt8l1Xrf8BlLSkd6KKKKK+PPowooooooooAKKKKKKKKACiiiiiiigAooooooooAKKKKKKKKACiiiiiiigAoooopMf/WpaKBhSUtFFFFFAgoooq3o0fmaxZx+s6D8Nwr1ivMPCUfmeI7NfRy35An+len13YVe6z9U4Cp2wlWfeVvuS/zEFOpB1paK47VV2ajOv/TQn8+a7GuU19duqS++0/oKyzBfu0/M9PiuF8LCXaX6MKib7xqWo5PvVn0UUV5B8ENooooCrktgAnqaKKKASCiiiiiiigAooooooooAKKKKKKKKACiiiiiiigAooooooooAKKKKKKKKACiiiiiiigAooop8bMkiurYZW3A+hHSvWdPuFurKC5XgSor49MjpXkdXrjxvLpOgDSbEA3qsw83giJSc9O7ZJ9h79K+y4Pzinl86qrP3Wr/NbL53f3HxXGeVTx1KlKl8Sdvk9/usgpf0pKVOnT6V1Pjzxlb6DEbS0KT6iwHydViB/ib8Og/H0rxi+u57y5kubmZpZpCWdmOSTTJ5pJpWkmkaR2OWZjkk+p9ark1z5xnVbM6vNLSK2Xb/ADZzZXlVLAU7R1k933/4AopwoFKBQTTaKK8U9YB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4oAKKKKBRRQKACiiigUUUtABRRRSDmijtRQAUUUUE0lFFABRRRRRRRQAUUUUUUUUAFFFFFFFFABRRRRRRRQAUUUUUUUUAFFFFFFFFABRRRRRRRQAUUUUUUUUAFFFFFFFFABRRRRRRRQAUUUUUUUUAFFFFFFFFABRRRRRRRQAUUUUUUUUAFFFFFFFFABRRRRRRRQAUUUUUUUUAFFFFFFFFABRRRRTqbRQAUUUUtHWgUUAFFFFFAo60UAFFFFLSGgUtABRRRTaKU0lABRRRRRRRQAUUUUUUUUAFFFFFFFFABRRRRRRRQAUUUUUUUUAFFFFFFFFABRRRRRRRQAUUUUUUUUAFFFFFFFFABRRRRXW+D4h/ZoboZLo/iFUY/VjXJV3vhWHFlpyEYOxpCP95zj9AK2oL3gQVTvG/fP/sxfzP8A9arlZmoybYrpz0BAH4Af1NXvGsgjsIIh6ZrkYTttJH9q6Lx7Jm4WMfwriucn+TTz7muiW5M/iKfhhS013Me77RW6eorI8KJjTfM/vuW/WtcferPsV334r0jQyLezedvuxxlz+AzXnuhpvvM+9d1qMn2Xwnfy+sPl/wDfXy/1rKlorlw3bFb7prntbHnSxw5/1jhfzOK6CU4Q1gOBNrVrGenmbv8AvkZ/pXmhJJyeT3pKKK5hHQ0UUUUUUUAFFFFFOpBQaYBRRRSUUUUgCiiiiiiigAooor9HPhD/AMkn8H/9gKy/9EJXGfta/wDJGrv/AK+7f/0Kuz+EX/JJvB//AGArL/0Qlcb+1r/yRq8/6+7f/wBCr+c8p/5KKn/19/8Abj6Ov/usvT9DzfV/+Qte/wDXw/8A6Ea1PBf/ACFJv+uB/wDQlrM1b/kLXv8A18Sf+hGtPwV/yE5f+uB/9CWvi2ikNLX9InySOuoooopDS0096Bi0UUUylHakp1AMKKKKZRRSjtQMKKKKdRRRQSFFFFN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q9b3QY7Z257P8A4/41RopgFIR6UtFa5G0jOMY4IPX/ABFNqnbXTwgIfnjz909vp6VeQxyRlo23AHnPUfUf5FJrsO1xtLSkU2m0UUVJAtFFFFFFFABRRRRRRRQAUUUUUUUUAFFFFFFFFABRRRRRRRQAUUUUUUUUAFFFFFFFFABRRRW94Dj3+IEbH+rjZv0x/WvRa4P4cR51S4k7LBj82H+Fd5Xo4ZWgfsPBVPlytPvJv9P0AdaWkHWlormfE67dQUj+KMfnk101c/4rX97A/qpH5f8A66zxyvRZ6HEkObASfZr87fqFRyfe/CpKZL2rEooorxD84GUUUUUUUUAFFFFFFFFABRRRRRRRQAUUUUUUUUAFFFFFFFFABRRRRRRRQAUUUUUUUUAFFFFFKSAMsQAM5JwAKgu7qG0i3zPjP3VHVuew/wA/Wue1DUpbs4J2RjogP8z3/wA+9bU6LlrLY4cTjY0tFqwooHJ4pyrj3PrV3U9XyPLs3KjnMnQ/gO31rBZqRmphNdSslZHjTnKpLmkxAucE/lTxQBThSk02iigQgFL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gUtFJQAUUUUUUUtABRRRSUtFIaBBRRRSUUUUDCiiiiiiigAooooooooAKKKKKKKKACiiiiiiigAooooooooAKKKKKKKKACiiiiiiigAooooooooAKKKKKKKKACiiiiiiigAooooooooAKKKKKKKKACiiiiiiigAooooooooAKKKKKKKKACiiiiiiigAooooooooAKKKKKKKKACiiiiiiigAooooooooAKKKKKUUlFABRRRS0daBRQAUUUUdaBQaKACiiilptL1oPSgAooopKKKKACiiiiiiigAooooooooAKKKKKKKKACiiiiiiigAooooooooAKKKKKKKKACiiiiiiigAooooooooAKKKKK9O8PQ7LmGE9YYY4z9QozXnFjD9ovoLfn97Iqce5xXqWh/NcXM/+0x/KuigtxoKwdbk2aZI/wDeZmH0zW5KwjiZz0VSTXN+IfltLe3H8W1f1Ga5fxjL5uqvz/FisfUjttEXp3q5rL+bqbn/AGjWfrLY2J6LVzejM+pr6HH5WmQJ6IKur1NR267IEX0UVKnep/C8e6fOO9dN41k8jwmIx/y2mRPwGW/oKxfCUeSpq98SpNtpp1sDwd7sPpgD+ZqVpBmkdmR3JxGaxtMHma6zEfciJ/HIH+Nat+2IjWf4dUtc3kp6ZVR+uf6VxNFFFcwjZooooooooAKKKKUUGgUGn0AKKKKSiiikAUUUUUUUUAFFFFfo58Iv+STeD/8AsBWX/ohK4z9rX/kjV3/192//AKHXZ/CL/kk3g/8A7AVl/wCiErjP2tf+SM3n/X3b/wDodfznlP8AyUNP/r7/AO3H0df/AHWXp+h5xq3/ACFr3/r4k/8AQjWn4L/5Ck3/AFwP/oS1mat/yFrz/r4k/wDQjWp4L/5Ck3/XA/8AoS18Wmlo70V/SJ8kdbQKKUUU096dTG7UDCiiik70N0NFI3agAooopKVe9JSr3oGwooop1Ie9LSGgQUUUUlFFFAgooooooooAKKKKKKKKACiiiimzf6p/93+lOps3+qf/AHf6UmNbhSjqKSlHUVnUUUVmdJJRRRRRRRQAUUUUUUUUAFFFFFFFFABRRRRRRRQAUUUUUUUUAFFFFFFFFABRRRRRRRQAUUUUUUUUAFFFFFFFFABRRRRRRRQAUUUUUUUUAFFFFFFFFABRRRRRRRQAUUUUUUUUAFFFFT2X+tP+7/UVcqnZf60/7v8AUVcq47GFTca/SmU9+lMooooqiAooooooooAKKKKKKKKACiiiiiiigAooooooooAKKKKKKKKACiiiiiiigAooooooooAKKKKKKKKACiiiiiiigAooorW8G/8AI36N/wBhCD/0YtfozX5zeDf+Rv0b/sIQf+jFr9Ga/HPFL+NhvSX5o+gyb4Z/IUdRXntehDqK89r5e/bz/wCZM/7fv/bevl6vqH9vP/mTP+37/wBt6+Xq+x4G/wCRDQ/7e/8AS5HLj/8AeJfL8jo/BX/L3/wD/wBmro65zwV/y9/8A/8AZq6OiiiivrTjCiiiiiiigAooooooooAKKKKKKKKACiiiiiiigAooooooooAKKKKKKKKACiiiiiiigAooooooooAKKKKKKKKACiiiiiiigAooooooooAKKKKKKKKACiiiiiiigAooooooooAKKKKKKKKACiiiiiiigAoooop6M0bB1YgjoRTKKACg0UVfhukk+WUBG/vAcH/D/PSrDKcjOPYjuPX3rIqe3uJIT8pBXup6f54p7gIR6UlOoIq9RTYp4ZOM7Gx0c9fx6fy/GnspVtrLgj1qbCsJRSHNFJRRRSELRRRRRRRQAUUUUUUUUAFFFFFFFFABRRRRRRRQAUUUUUUUUAFFFFdj8NU4vpD/ALCj/wAez/Suyrl/hyv/ABKriT1nI/JR/jXUV6dBWpo/b+FqfJlNFeTf3tsBS0i0tFYnipf3MD+jEfmP/rVt1leJlzp6n+7ID+hqcUr0ZHZnUOfAVV5flqFMl6Cn02T7tczRRRXgH5cR0UUUUUUUAFFFFFFFFABRRRRRRRQAUUUUUUUUAFFFFFFFFABRRRRRTgM/dFZ15q1rApEbec+Oinjt1P49s+lXCnKeyMateFJXkwoopQM+1XzhVLMwAA5J4A96yb/WUjUpaDe3eQjgcdh3/HjjuKyr+/uLviV/l6hF4UVQLV1QpRhruzyK+OnU0hovxENKF9acFxSgVPNM8rl5HLMe561XJpCaStGzjSEA/KnAUuKKWkoop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KACiiikopaW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FOooAKKKKbRTqKACiiim0U6igAoooptKKKKACiiijFHSiigAooooooFHegAooooHNLRSGgQUUUUGkoooGFFFFFFFFABRRRRRRRQAUUUUUUUUAFFFFFFFFABRRRRRRRQAUUUUUUUUAFFFFFFFFABRRRRRRRQAUUUUUUUUAFFFFFFFFABRRRRRRRQAUUUUUUUUAFFFFFFFFABRRRRRRRQAUUUUUUUUAFFFFFFFFABRRRRRRRQAUUUUUUUUAFFFFFFFFABRRRRRRRQAUUUUUUUUAFFFFFFFFABRRRRThTaKACiiiloooFABRRRRS0lHSgAooooNJTqbQAUUUUUUUUAFFFFFFFFABRRRRRRRQAUUUUUUUUAFFFFFFFFABRRRRRRRQAUUUUUUUUAFFFFFFFFABRRRWp4WQSa9bbhwhaT/vlSw/lXoek/utHmlbg7DXC+D0zdXcn9y2YA+5ZR/Imu5uyLfw0/YsMCuuivdGiG+OLVx/ewv5nH9awNX/e6zaQjpvyR7Ct68z+6XsZBn6AE/0rCi/feJlPZFJNcPITJfE1Q1hs3JHpxV+2+a5Zvesy7PmXePVqVT4TOO50I4WnL0pD0pw6V1fhKL5Vqj8SJd+uRQg8RW6gj0JJP9RW54Ui+VK5PxlN5/ie+YfwyeX/AN8gL/SpnpA0XwlDVG2xN9Ki8NLiweT/AJ6Ssw/Qf0putviJvpVrRI/L0m2A7oG/765/rWPRRRXOIuUUUUUUUUAFFFFKKSl7UlMAooooooopAFFFFFFFFABRRRX6OfCL/kk3g/8A7AVl/wCiErjP2tf+SNXf/X3b/wDoddn8If8Akk3g/wD7AVl/6ISuM/a1/wCSM3n/AF92/wD6HX855T/yUNP/AK+/+3H0df8A3WXp+h5xq3/IWvP+viT/ANCNangv/kKTf9cD/wChLWZrH/IWu/8Aru//AKEa0/Bn/IUm/wCuB/8AQlr4uFFIKWv6RPkjraUUlKKD0pjdqcaa/WgaCiiikFI3alFI1ABRRRSUq96SnL0FA2FFFFLSGlpPSgkKKKKS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qxDdSxALkOn91uR/iOvaq9FNMApCKWitOK5hkPXy29H6du//AOrFSOrLyccjg+o9R61kVLFNLF/q3IGc46g/h3osgG8iinUEVoUVAl4hx5kePUp/ge/41PG8cg+WQHgcZwQfx6n6ZpcrFYSijFJRRSlSjYZcEdQaSkAtFJS0UUUUhBRRRRRRRQAUUUUUUUUAFFFFeieA02+HY2/vyOf1x/St+srwnH5fh2zX1Qt+ZJ/rWrXq01aCP33J6fs8voR/ux/JCjpRQOlFFUNfXdpU3tg/qKv1V1Rd2nXA/wCmZP5DNFVXpyXkdGOhz4apHvF/kFI/3TS0jfdNcdRRRXzh+SEVFFFFFFFABRRRRRRRQAUUUUUUUoGcAZJoE3YKKKKSiq11f2lvnzJ0LAH5VO45B6e341m3eu8MtrFjrh5OuMeg/wAT9K2jQm99DlqY2lDrf0CijB9PzpwWttmCqWY7VAySTgAetZ93rFrDlYszP6LwPz/wzXP3V5PctumkL9cDsPoOgqqWraNGEfM86rj6k9I6DaUKfpTgKcBWhe6lc3QKyPtT+4vC/wD1+neqBamE0Vrc4ndu7GBcU7FLilpSaSkopDExS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pKXFbPhfw/c65cssb+TCn35WQkD2HYn2yK9C0jwfounjc1v9sk/vXADAD029P61pGm5H0OU8NY3MoqpBKMO7/RbhRRRXm2kaJqerKzWNuJVU4Y71XH5mt2H4f6uwDSXFnHnqNzEj9MV6WiqiBEUKoHAA4FOraNFdT7bC8D4GnFe2k5P7l92/4hRRRXna/Du42jdqcQPoIif60v8Awru4/wCgpF/35P8AjXodFP2MTv8A9UMp/wCff/k0v8wooorz3/hXc/8A0FI/+/J/xpP+FdT/APQUj/79H/GvQ6KPYxD/AFQyn/n3/wCTS/zCiiivPP8AhXVx/wBBWP8A78n/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P8AhXU//QUj/wC/R/xo/wCFdT/9BSP/AL9H/GvQ6KPYxD/VDKf+ff8A5NL/ADCiiivPP+FdT/8AQUj/AO/R/wAaP+FdT/8AQUj/AO/R/wAa9Doo9jEP9UMp/wCff/k0v8wooorzz/hXU/8A0FI/+/R/xo/4V1P/ANBSP/v0f8a9Doo9jEP9UMp/59/+TS/zCiiivPP+FdT/APQUj/79H/Gj/hXU/wD0FI/+/R/xr0Oij2MQ/wBUMp/59/8Ak0v8wooorzz/AIV1P/0FI/8Av0f8aP8AhXU//QUj/wC/R/xr0Oij2MQ/1Qyn/n3/AOTS/wAwooorzz/hXU//AEFI/wDv0f8AGj/hXU//AEFI/wDv0f8AGvQ6KPYxD/VDKf8An3/5NL/MKKKK88/4V1P/ANBSP/v0f8aP+FdT/wDQUj/79H/GvQ6KPYxD/VDKf+ff/k0v8wooorzz/hXU/wD0FI/+/R/xo/4V1P8A9BSP/v0f8a9Doo9jEP8AVDKf+ff/AJNL/MKKKK88/wCFdT/9BSP/AL9H/Gj/AIV1P/0FI/8Av0f8a9Doo9jEP9UMp/59/wDk0v8AMKKKK88/4V1P/wBBSP8A79H/ABo/4V1P/wBBSP8A79H/ABr0Oij2MQ/1Qyn/AJ9/+TS/zCiiivPP+FdT/wDQUj/79H/Gj/hXU/8A0FI/+/R/xr0Oij2MQ/1Qyn/n3/5NL/MKKKK88/4V1P8A9BSP/v0f8aP+FdT/APQUj/79H/GvQ6KPYxD/AFQyn/n3/wCTS/zCiiivPf8AhXVx/wBBSL/vyf8AGgfDqf8A6CkX/fk/416FTqTpRD/VDKf+ff8A5NL/ADCiiivO/wDhXM//AEFY/wDvyf8AGlHw6uP+gpH/AN+T/jXodLR7KIv9Ucp/59/+TS/zCiiivO/+Fcz/APQVj/78n/GlHw5n/wCgrH/35P8AjXodMuJo7a2kuJDiOJC7H2AyaHSiJ8JZQld0/wDyaX+YUUUV5X4p8LjQbGOeW/WZ5G2IgixnuTnNctW5401qTWdZkk3H7PCTHAucjA7/AFPX8qw65pWvoflma/VfrU1hI2gtFq3fz17/AJBRRRRRRRSPOCiiiiiiigAooooooooAKKKKKKKKACiiiiiiigAooooooooAKKKKKKKKACiiiiiiigAooooooooAKKKKKKKKACiiiiiiigAooooorQ0DSbzW9Ti0+xjLSyH7xUlUH95sA4HvXrfh74T6RaMsur3UuoPgfu1Hlxg+nByfzH0rz8bmeHwelR69luebjs1w2B0qvXst/wCvUKKKK8UrW0/w7rN/EJLSz8xSM58xB/M19F6Zomj6Zn+z9LtbZu7RxAN+fWtGvArcU/8APun97/T/AIJ87W4t/wCfVP73+i/zCiiivmqbwl4ghTfJp+1R386P/wCKrEkRo3KOMMOozX1hVa9sbK+Qx3lnb3KYwVmjVx+tTS4plf8AeU/uZFLi2d/3lP7mFFFFfK1Fe+a98M/DWoxE2sD6bP2eA5X8VPH5Yryjxt4O1HwtNF9odbm3lHyzxowUH+6cjAPtnpXuYLOMNi3yxdpdmfQYDO8LjXyQdpdn/VgooormqKKK9U9cKKKKKKKKACiiiiiiigAooooooooAKKKKKKKKACiiiiiiigAooooooooAKKKKKKKKACiiiiiiigAooopRQaSlFABRRRRRRRQAUUUUCg9KOlLQAUUUU2ilNJQAUUUUUUUUAFFFFFFFFABRRRRRRRQAUUUUUUUUAFFFFFFFFABRRRRRRRQAUUUUUUUUAFFFFdP4PjP2K6cjiWaNFP0yT/MV1Pil/K0SKP8Avc/5/KsPwlFt0y0X/nrM8v5YX+hrS8dy7YoYfRM12w0ghvZlW7P79PRUYn9AP61j6APM1e7m9ML/AJ/OtO9bDzt/dQL+PJ/qKoeE13Qzzf35T+nH9K5e04SR/Y1mRDffL9a0l+SxkPqMVR0td96Kzn0RmupuGnHpTf4qV/umvQvC8e1FJ9K81vZjc3s9wRgyyM+Pqc16TA5tdBvLheGjt3ZfrtOK8vqaz0SNXsjB8QP+7Kr1PFbsKCOJIx0VQo/CsG//AHuo20fXdKufpnmugoooorAkKKKKKKKUdaACiiilptKaSmwCiiiiiiikAUUUUUUUUAFFFFfo58Iv+ST+D/8AsB2X/ohK4z9rX/kjN5/192//AKHXZ/CL/kk/g/8A7Adl/wCiErjP2tf+SNXf/X5b/wDodfzplP8AyUVP/r7/AO3H0df/AHWXp+h51rH/ACFrz/ru/wD6Ea0vBn/IUm/64H/0JazdY/5C15/13f8A9CNaXgz/AJCk3/XA/wDoS18XCiiiv6QPkjraWkpaQ1HUhqOgaCiiilHakPenUygAoooop9Mp9AMKKKKKQ9aWm0C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oooooAKKKKKKKKACiiiiiiigAooooooooAKKKKKKKKACiiiiiiigAooooooooAKKKKKKKKACiiiiiiigAooooooooAKKKKKKKKACiiiiiiigAoooqaO4mjAVXO0dFPI/I8VPHeDjzIVIA5KsQSfXv/KqVFO7FYTFGKWitJJ4GwPMKHHzbl4+gxnP5VIu1huSRDzgDcMnnHA61k0uaNBjaKdRWs8bIcOrL9eKbWfHNJGcxuyH1U4qRLyZSTv3E93Ab+dFkIbS0YoxVyiqq3j7izpHIfcYx+WKVrxj0ijX6Z/qaXKAUUmKK9g0aPytIs4z1WBAfrtFXK87h8e3SKq/YICqgAAMR0qT/AIT+5/6BsP8A38P+Feiq1OyVz9gocX5VTpxhzvRJbMcOlFJk0ZNegVHcLvt5E/vIR+lcJ/wsCb/oGx/9/j/hSN4/uT93T4R9ZCaftadvi/MqfGOUuLXO/wDwFi0HpSZNGT7VLRXPDxBdZ5htz9Q3+NRza5evjZ5cWM/cXOf++s14qw7te5+bSzKknZJkVFO2c/eNLtGK6WnBSxwoJNclNqt9MRuuWUjpsAT+WKrT3Eszb5pHkbGMscn8zVLDx6sxlmT+zH8RlHen7RjpmlxXXS3lrErM9zENpwwDAsOfQc1UuNas49wjZ5SBkFVwCfQ55H5GuW3Um6rVKC6GEsdWltoR8+hpQpqTFGK3LjXpmyIYUjBAAJO4g+o7fpVC5vrq4yJZ2ZTjKg4X8hxVHNGa0Ttsc05zn8TuMC+tKBT8UU4tSFqbRSIsNxS4paKUmkoooG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UUAFFFFArsPBPhVr+Rb3UoZFtMBo1PHm9ffIHH45ql4L8PTaveJcuqfYoZR5u7Pz99o/TP1r1hQqqFVQoAwAB0ranTvqz7nhXhxYp/W8SvcWy/m835fn6blFFFJFGkUaxxoqIoAVVGAB6U6iiuo/Ukkl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looqGAUUUUCloopiCiiilFcP8VtVaG1h0mFwDN+8mA67QflH4nP5V12rX0Om6bPfXH+rhTdj+8ew/E4FeIaheXF/dvdXUhkmfG5j3wMD+VZVZWVj43jHNlhsN9Vh8VT8I9fv2+8KKKKr0UUVzH5OFFFFFFFFABRRRRRRRQAUUUUUUUUAFFFFFFXdM0271CTbbx/L3duFA+tddpOgWlkN0ypcS9mZen4ZP50mz2MtyTE4/WKtHu/07hRRRXFW9tcXGfIt5ZcddiE4/KrSaLqjruFlLj3wP516FRSufTU+D6KXv1G/RJf5hRRRXnkmj6on3rGY/7q5/lVSWKWFis0bxt6MpBr06kdEkQpIqup4IYZB/Ci5NXg+k1+7qNeqv8A5BRRRXl1FdrrHhy3uI91ikdvKCSRztb29vyrk76yurGUR3UJjYjI7g/Q9Kq58vmOT4nAP94rx7rb/gBRRRVaiiig8sKKKKKKKKACiiiiiiigAoooorqPAXhG78T3ynbLFp8b7Z51A+XgnAyeT0HGcZFZHh/RtQ1zUUsdPgaWQ4LkdEXIG4+gGRX0poem22j6Tb6baxqkcKBflGNx7t+J5/GvCzrNfqcOSn8b/Dz/AMj5/Pc3+pU/Z0377/Bd/wDIKKKKbo2k6bo9otrptnFbxqoX5R8zY7s3U9T19av0UV8DOcptyk7s/OZzlOTlJ3YUUUUUUUVJIUUUUUUUUAFFFFFQ3dtBd2sltdQpNBIu10cZBHuKmopptO6Gm07oKKKK8T+LXgqHRmXV9IgkFlI2J41GVgY9CO4U/Tg8Z5ArzmvrBlVgVZQwPYgYNfPfxQ8ONoHiSTyolSyuiZbfb91R3X8CfyIr7fIc2ddfV6vxLZ9/+Cj73h7OHiF9XrP3ls+//BQUUUVydFFFfSn1QUUUUUUUUAFFFFFFFFABRRRRRRRQAUUUUUUUUAFFFFFFFFABRRRRRRRQAUUUUUUUUAFFFFFAoooAKKKKdSCgUGgAoooooFFHSgAooooPSkp1IaACiiikooooAKKKKKKKKACiiiiiiigAooooooooAKKKKKKKKACiiiiiiigAoooooopQCxAAyT0oAKKKK9E8NQ7U0+IdFtlb8Xyx/nVPx1Lu1ApnIGBW7osarqUoH3IyEH0UAf0rlPE8nm6q/f567mrIJbGPqkm20uZOm5yPy4/pT/DEezSYTjBYbjVHXZD/AGQOzOM49z/+utnTY/LsYk9EFZ94dtgB6mo/Dse66z70as22CNfbNWfCkeZAfespfGTHYsL96knOIzSp3qO7OIzXT+I38jwddYOC+xB+LDP6A15xXefEGQR6BZ2/eSffj2VT/wDFVwdRW+I0luY9uDJr8WOiBmP5EfzNb1Yehr5mqXE39yML+Z/+tW5RRRRWJIUUUUUopKUUAFFFFBpKU0lDAKKKKKKKKACiiiiiiigAooor9HPhF/ySfwf/ANgOy/8ARCVxn7W3/JGbv/r7t/8A0Ouz+EX/ACSfwf8A9gOy/wDRCVxn7Wv/ACRq7/6/Lf8A9Dr+c8p/5KKl/wBff/bj6Ov/ALrL0/Q861f/AJC13/13f/0I1peDP+QpN/1wP/oS1m6v/wAha7/67v8A+hGtPwZ/yE5f+uB/9CWvi6iiiv6RPkjrBS0CimnvTKc3akHagYUUUUHpTace1NoBBRRRSr1p1NXvTqAYUUUUnakpTSUC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XNJRQAUY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SKN5ZUijUs7sFVR1JPQUwV1vw00tL7VJbqYEpahGXBx8+7I/9BNVFXdjty7BTx2Jhh4byf/Bf4BRRRXoGgaeul6Pb2IIYxr8zAfeY8k/mav0UV2pWP3qjShRpxpwVklZeiCiiiiiiim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l7UmAUUUUtAope1SgCiiiilFJUOo3cVhYT3k3+rhQueeuOw96bZE5xhFyk7JBRRRXB/FLW4ZtujQEloZd0zds7eAPX7xz7iuBqa9uJLu7mupceZNI0j4GOScmoa45O7ufhObZjPMcXOvLrt5LoFFFFFFFFSeaFFFFFFFFABRRRRRRRQAUUUUVqaFo82pPv+5ArYd+/0H+e9Z9vDJcTJDEpZ3IUfjxXo2nWqWVlFaoSQgxk9z1JpNn0PD+UrH1XKqvcj+L7f5hRRRU0MaQxLHGoVFGAAMCnUUVJ+lpJKyCiiiiiiigYUUUUUUUUAFFFFFVtTs47+ye2l43dGxkqfWrNFBFSnGpBwmrp6MKKKK871jTZtNufKk+ZDyjjow/x9qo16JrenLqVn5LPsYMGRvQ/14rz+eJ4ZnhkGHRirD3FUmfmOeZS8BWvBe5Lb/IKKKKjooopnhhRRRRRRT4o3lkEcalmPQCgAooor2z4G6O1l4cl1SVcPfuNgxz5a5A/M5/Q16HVPRLFdN0ez09TkW8CRZznO0AH9auV+W47EPE4idXu/wAOn4H5HmGJeKxM6r6v8On4BRRRRRRRXIcYUUUUUUUUAFFFFFFFFABRRRRRRRQAUUUUVh+ONGXXPDF7YqiG4aMmFioyHBDAZPTJUA1uUVpSqypTU47rU0o1ZUakakd07hRRRXycQQcHg0lbfjqx/s3xfqlpzhbhmXP91vmH6EViV+rUqiqQU1s1c/YKVRVacZrZq/3hRRRRRWt4e0DUdbn2WkWI1OHmfhF/x+grvtE+H+m2qh9Rke8mxyoYog+mOT+f4V9DlfDePzJKVKNo/wAz0X+b+SOHGZrhsI7Tld9luFFFJmvMra0urnItraabHXy0Lfyq6vh3XWAYaRe494WFe3W8McEKwxLtRBhRnOBT6+0peH1FR/eVm35JL/M8CfE9S/uU1bzYtFJRXhFxpGq26lp9NvIl/vPAwH54qjX0LWbrPgu01zLT2s0cvO2VXKkZ9jwfyrjx/AXs4c2HrXfaWl/n/wAA6MLxJ7SXLUp/dr+AtFJTGlRf4s/SvDKK9C1r4WatZjzLS5jvIu4VDvH4DOfwrnn8K3q9LiDOec5GP0r8/wAdh6mAqezxC5X+D9Hsz6rDReKjzUdV/XTckoqL7RHnncPfFSgggEHIPSueorWuPD2qRZ2wrKoGco4P6Hn9KzJI3jcpIjI46qwwRXNCpGfwu5c6U6fxKwUUUUyiiirMwooooooooAKKKKKKKKACiiiinU2lFABRRRQKPaiigAooooFLSd6WgAoooptFFFABRRRRRRRQAUUUUUUUUAFFFFFFFFABRRRRRRRQAUUUUUUUUAFFFFFX9AjM2t2SdR5yFvoDk/oKoVs+EE/4nHndoYZHP/fO3/2YVUFeSBBUV2xW1lI67Dj64qWoL7mFU/vOo/XP9K7/AEHiC4nPfc2frmuIv283UWPqx/nXbWv+j+HpW6fJiuGX57wn3rtkKeyMHxB80trbju6j8v8A9VdDGNsYHoK5+7/feIraPrtJb+n9a6LtVTWm/ehfQVt+EY+F/Cue1Rt1031rr/CcXyrWK1mwjuhU6VV1FsRH6VaXpWfq7YiaqXxLl/0qwtf7kLP/AN9HH/stchXQeP5jJ4mmTtEiIP8AvkH+ZNc/WNR+8ypbkPhpQUupu7S7fyH/ANetes/w8u3So27sWY/ma0KKKKKgQUUUUUopKUUAFFFFBpKKKACiiiiiiigAooooooooAKKKK/Rz4Q/8km8H/wDYCsv/AEQlcZ+1r/yRq7/6/Lf/ANDrs/hD/wAkm8H/APYCsv8A0QlcZ+1r/wAkau/+vu3/APQ6/nPKf+Sipf8AX3/24+jr/wC6y9P0POtX/wCQtd/9d3/9CNafgz/kJy/9cD/6EtZmr/8AIWu/+u7/APoRrT8Gf8hOb/rgf/Qlr4uoopG6V/SJ8kdaKKBRTW7UgpW7UgoH0CiiikbtSUrdqSgaCiiilXvTqQd/rS0CCiiikNJSmkoE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r0z4VW6x6FPcY+eWcgn1AAx+pNeZ9q9b+HahfCNmR1YyE/wDfbCtaPxH1/BNJTzLm/li3+S/UKKKK6Giiius/X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1IKWpYBRRRRS0gpaBMKKKKUVxXxS1fyLD+yI8iScK7n/YyePzUV2y14p4wvm1DxJe3G4MgkMcZByNq8DH1xn8ayqysj5Ti/MHhMDyQes9PlbX/L5hRQaKyKKKK5j8gCiiiiiiigAooooooooAKKKKKKKkjhmkGY4ZHHqqk0WE2luFFFFdD4HtUkmnuZFDbAqpkZGTzn6jA/OutrG8HwNDo/zqyl5WbDDHoP6Vs1L3P1bIKEaWAp26q/3hRRRRRRRSPYCiiiiiiigAooooooooAKKKKKKKKACiiiiuK8Z2oh1USqMLMm4/7w4P9K7WsTxjapLpbXBzug+7/wACZQaaPE4hwv1jAztvH3vu3/C4UUUVxFFFFUfloUUUUV0Xw4so9R8Z2FnLjZJ5mcjPSNj/AErna6r4TSJF8QNMkkYKo83JPb909cuNk44ao478r/I5MfKUcLVcd+V/kFFFFfRFFFFflh+RBRRRRRRRQAUUUUUUUUAFFFFFFFFABRRRRRRRQAUUUUUUUUAFFFFeAfGiJY/H12y9ZIomP12Af0rJ8G6C2vap5DM0dtEu+ZwOcZ+6O2T/AI+lbvxcje9+I8lpCpaUpDGAOckqP8a9A0fTbbStPis7VAFjUKWwMsfU++Sa/fOAsh/tSnTqVv4cFG/npov8/wDgn39bMng8uoxj8Uoq3lotf8goNFJTtOsLPToPJsbaOBO4QYycdT6mrNFFfusIRpxUYqyR8hKTk+aTuwoooop8aNJIsagljwKaBkgAZJ6CuhsLVLeJflHmEfM3f6VhicQqMfM3w2HdeXkgpGIUEmg8Cqsjlm68dhUNrpsMWGk/eP6Hpn6d6vDAGBxS0V4s6kpu8me9TpQpq0VYV5mbpwKZRRRXH+LfDse032noEPJliUHB4JyAOnSuwory80yvD5nQdGsvR9U+6O/BY2rg6qqU3/wQqWGbYAjdOgPpUVFePVn6hpFjehjJCFkP/LROGz/X8a6rxjpqafqx8lNsEy70AXAU91H+e9Ytfg2Mw1XAYmdCT96Lt/wfnufp9CrSxlCNS11JF6iobVvk2cfLjAAxgdqmrgdZ0ubTZFDsJI3ztcA/kfes6vSbu3iurd4JlDIw5H9R6GuE1mxbTr0wFiy4DKxGNw//AF124TFe1XLLc8XHYL2D5o/D+QUUUVRooortPOCiiiiiiigAooooooooAKKKKdSUCloAKKKKSlpPWkoAKKKKKKKKACiiiiiiigAooooooooAKKKKKKKKACiiiiiiigAooooooooAKKKKK6LwdH8l/P3CJF/302f/AGWudrrfCEQ/sosOst1tPuFUEfq1a0V74BVa8IMsCnqCXH4DH9as1Tu2/wBIb/YiyPxP/wBaun1lvJ8OBf71cRZ8yO/1Ndf4yk8vTYIge2SK5C3+W2kf2NdL3JnuY+nDzvEcr/3E/n/+quiasDwyu+7vJj3faDW+etZj/vLwe7V6B4VjwiVwNmN98K9H0Irb2jTt0jQsfwGayp7lw3Hdqxdek2xN9K2W6GsDW/3rpDnHmME/M4rzzxFN5+vX8pOQZ3x9AcD9MVn0pJZiSck0lc7d2I2dPjMVhbxnqsag/XFT0UUUUUUgCiiiinU2nU0AUUUU2iiikAUUUUUUUUAFFFFFFFFABRRRX6OfCH/kk/g//sBWX/ohK4z9rX/kjV3/ANfdv/6HXZ/CH/kk/g//ALAVl/6ISuL/AGtf+SNXf/X5b/8AoVfzplP/ACUVL/r7/wC3H0df/dZen6HnWr/8ha7/AOu7/wDoRrT8Gf8AITm/64H/ANCWszV/+Qtd/wDXd/8A0I1p+DP+QnL/ANcD/wChLXxfSGlpDX9IHyR1oooopjdTS+tNpR2oGFFFFIe9JRRQMKKKKfRRRQSFFFFIetJ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leu/D3/kT7H/tp/wCjGryLvXrvw9/5E+x/7af+jGraj8R9pwL/AMjCf+B/+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WiioAKKKKUUUUopiCiiiqHiO8+waDfXQfYyQtsb0cjC/qRXhtehfFu/ZDaadHIwDozyp2IyNv6qa89rmqu7PyXjTHKvjlRjtTVvm9X+i+QUUUUUUUVkfHhRRRRRRRQAUUUUV03hnwrd6jLFcXkTw2TDdu3bWcc42jB9Pyp3gfQJNQvI765iVrKNjkMM72HbHpz+mK9Lr1MFgVUXtKmx8/mubOi/ZUd+r7f8EKKKKoafoul6fhrWxiRx0cjc35nmr9FFe1GKirRVj5OdSdR3k7sKKKKuW2GhA4ODz3qG5020myfLCMR1U4/+tUtmfkYd8/0qWuKrTjJtSR+xZHipxwVGVOVvdS08tDm9YZl1aVlJVvlwQeegottUuodoaTzEzzuGTj86l8RqReI+MAoPxOTn+lZtcteWc9qf3qfLnAYcg1XrsZY1ljMbqGU8EGuWvrWS0l2PyDnaR3Ga8bE4b2XvR2P0DLMzWKXJPSS/E6q0uoLpcxPk4yVPUfUVPXIQyyQyiSNirKeDiups7qK6i8yM9PvA9QfSq9FFFch65NRRRRRRRQAUUUUUUUUAFFFFFZ3ibH9hXWf7o/mK0hkn1rF8YzpFpEkDkiSXG0Y64ZSaaOHM5qGCqyk/sv8gooorhqKKKo/IAooooqzpl5LYXsd3C22RM4P1BH9arUUmk1ZiklJNMKKKK+rreaOeCOeI7o5EDqfUEZFSVyPwk1VNT8FWibyZrT/AEeQE8jH3fw24/Wuur8qxNF0K0qb6Ox+QYqg8PWlSfRtBRRRRRRRWBzhRRRRRRRQAUUUUUUUUAFFFFFFFFABRRRRRRWP4v1iHRPD15fyyBXSJvKAPzM54XH/AAIirp05VJqEVqzSlTlVmoRWr0CiiivNtKhOq/E3V9aZfMghlkiif/aXag/8drtK5f4XR7PCiSd5Zncn15x/Suor+y+EMvhgMoo049Un96X6WPbzOd8Q6fSHur5AaSg0UUUUV9KecFFFFauhQhi8zKDjCrn16n+la1VtKXZYR8YJBP61ZrwMRPnqtn0WFp8lKKILlui/nUNOmOZW+tNoooorA6AooooooooAKKKKxvF9lHd6LPIY0MsCF0Y9VAILY+oWvN69fkRZI2jYZVgVI9jXkFflfiDhowr0a6Wsk0/lb/M+44TrOVKpTfRp/f8A8MINqyLIdoKn7zdh3/Sr9UOO/SrykMoYcg9KKxfF1qJ9LMqrl4DuB74PX/H8K2qiuIxNbywt0dCv5ivgKU+SakfUV6aq05Q7i0UUV5rRU9/F5N9PCOiSMo/A1BX0Sd1c+Qas7BRRRRRRRTEFFFFFFFFABRRRSilPam0tABRRRQaDS0goAKKKKSiiigAooooooopsAooooooopAFFFFFFFFABRRRRRRRQAUUUUUUUUAFFFFFd54Xh22GmxkYJV5CPqxwfyArg69O0GHZdQQnrDBHGeO4UZ/nW9BasaCsy+fC3TnoCFH4DP9a06wtXk26XM+fvM7D6ZOKo+PZP3qRj+FenvXNy/Jp7e/Fa/jSXzdUce+KxdRO2zRema2l1IlrIf4TTGnmQ9Xdj+tbA+9VHQI/K0qBf9kVeXrUGipvvK7nUH+y+FL+T1hMf/fXy/wBa47wxHuuN3vXUeNJPI8JeWP8AltMiH6DLf0rOGkWy49WEhwhrBkAm1q1jP/PTd/3yM/0rbuDiM1j6aPM10sf4ImP45A/qa89ooormEbtFFFFFFFABRRRSjrQaBQaYBRRRSUUUUgCiiiiiiigAooooooooAKKKK/Rz4Q/8kn8H/wDYCsv/AEQlcX+1r/yRq7/6/Lf/ANCrtPhD/wAkn8H/APYCsv8A0QlcX+1r/wAkau/+vy3/APQq/nTKf+Sip/8AX3/24+jr/wC6y9P0POtX/wCQrd/9d3/9CNafgz/kJy/9cD/6EtZmr/8AIVu/+u7/APoRrU8Gf8hOX/rgf/Qlr4vpp706mnvX9IHyZ1lFFFMp1J3oboaACiiim0o7UlKvegYUUUU6iikPegQUUUUlFFFAg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pR1oAKKKKDXrvw9/5E+x/7af8Aoxq8i7V678Pf+RQsf+2n/oxq2ofEfacC/wDIwn/gf/pUQooorfooorqP1cKKKKKKKKACiiiiiiigAooooooooAKKKKKKKKACiiiiiiigAooooooooAKKKKKKKKACiiiiiiigAooooqrqWoWem2/2i+uEhjzgFu59gOTTtRu47GxmvJtxjhQuwA5OK8i8S6/ea5cK037uFPuQqflB7n3NZznynz2f5/TyqlZa1Hsv1fl+YUUUV1ep/EKFJGTTrIygdJJW2g/8BHP61l/8LB1n/n1sP++H/wDiq5a0t5rqdILdN8jkBRkDJJx3ro4/AmvOgZltoyf4Wl5H5AisOectj4Knm+f5g3Og5NL+VaL8P1Ciiir1p8Q7xWH2rT7eRf8ApkxT+ea6rQvFGlaxL5MEjxT9o5gAW+mCQf515hrGialpJH26AICRghwQfyPsap2txNa3CXFvK8UqHKspwRQqkk9TTDcU5pgKyhi7tdVJWdvLb8Qooor3eiuR8C+KJNWdrG/x9qUFkdVwHXvkdiK66umMlJXR+m5fj6OPoKvRd0/vXkwoooooooqjtCiiiiiimyuscbSOcIqlmOOgFAN2V2FFFFOrO1TWtL0w7b28jif+5yzfkOa5LxR44kjne00dQChw87rnkdQqn+Z/+vXD3t5dXs5nu55JpD1Zzn/9VYTrJbHxOb8Z0cM3Twi55Lq/h/O7/LzCiiivQL34hWUbEWlhPMOxdwgP86ypPiFqhY+XZ2Sr2DBmP8xXHqrMwVep6V0Fr4M1+cK32WONGGQzyrj9CTWfPN7Hysc9z3MJP2Dbt/LHb8PzYUUUVd/4WDrP/PtYf9+3/wDiqlg+IWoqf39jauP9gsv8yaq/8IFrn960/wC/p/wqlfeE9ds4/MltFMfdllX/ABzReoazxPEtFc8ue3pf9AooorrrH4g6bIMXdpPbt/sESD+h/Sun03UrDUovNsbqOZe+08j6g8j8a8OIIJB7datWGo32nyeZZXUsByCQjYBI9R0P4041n1N8v43xdKaWKSlHyVn/AJfgFFFFe5UVxPhnxwt1LBZanDsmc7BNH91mPTK9v89K7auiMlJaH6Ll+Z4bMKXtMPK66916hRRRRRRRVHeFFFFFFFFABRRRRRRVDXNVtdHsGvLreVB2qqjJZuwpN2M6tWFGDqVHZLdhRRRV+sLVPFmiae5jkuvOkHVIRv8A16frXD+IPGepahIUspHsbcHgI2Hb3LDp9B+tcy7M7FmYsxOSSeSawnW/lPgc143jF8mBjfze3yX+f3BRRRXf3XxETLC10xiP4Wklx+YA/rWe3xB1fPy2liB7o5/9mrlLO2mu51t7dN8jfdXIGfzrfh8D+IJPvQQw/wC/KP6ZqOeb2PBp5xn+P96i5Nf3Y6fel+YUUUVa/wCFg6z/AM+1h/37f/4qprf4h6gp/wBIsLWQf7BZf55qp/wgeuetp/39P+FU73wlrtqnmSWilP7yyr/jmhuojWWJ4lo+8+f7r/owooorrbH4gabIALy0uLds/wAOHX8+D+ldNpuqafqMQksruKYegPzD6g8j8a8QZSrFTwQcGrFhqF7YSiSzupYGBB+RsAn3HQ01WfU3wHG+LpTSxSUo+Ss/8vwCiiivc6K4bw3468+aK01WEKzYUTxjgt7r2z7fl6dzXRGalsfomXZphsxp+0w8r9+69Qoooooooqj0AooorE8Q+JrHQ7iOC7huXaRNwMSqRjOO5FU9N8baVf38NnDb3qyTOFUuigAn1+aue+LX/IVs/wDrgf8A0I1geEP+Rn07/rutc0qklKx+eY/iTHUM2eFg1ycyW3R2CiiivZ6KKK6T9DCiiiiiiigAooooooooAKKKKKzdf1m00WzW6vPMZWfYqxgFifxIrSrzH4oak1zrC6euRFarz/tOwBz+WP1qKkuVXPF4gzN5bgpVo/E9F6v/AIF2FFFFeg6LqVtq2npfWu8IxI2vgMpB6HGau1558LdWEUk+lzMdjkSRHHRsgEfjx+Veh0QlzI0yPMVmOChWb97Z+q/q4UUUUUUUVZ6wUUUUUUUUAFFFFFFFFABRRRXNar4z0vTdRmsZ7e8aSJgGKIpU8Z4yw9an8P8AijT9bvXtbWG6R0jMhMqqBgEDsT615346/wCRrv8A/fH/AKCK1PhR/wAjFP8A9ejf+hpXOqjcrH55huJMdUzf6pJrk52tuibCiiivTqKKK6D9DCiiiiiiigAooooooooAKKKKKB1opRSYBRRRS0DrRQKlAFFFFLSjpSU5aYgoooPSvH/iLd/avFdyFIKwhYVx7Dn9Sa52rOqXJvNSubs5/fStJg9snNVq4m7s/AMfiPrOKqVv5m3+IUUUUUUUUjkCiiiilGScDrSVc0aNZtYsoX+69xGp+hYCnFXaRM5csXLsFFFFet6FYrpukW1iDkxphjnOWPJI9sk1coor66MVFJI/NZzc5OUt2FFFFFFFFMkKKKKltpNkhyeG46d6t1n1dt5PMTnqOtc9WPU+94TzHmg8JN7ar9TO121a4gWROWiycZ7Y/nwK5+uxPIwelcvqVr9lu2jBBQjcv0/zxT6o69B5tiZB96M7vw71epl4u+0mX1Qj9K5aseaDR93hKrpV4TXRlatHw/N5d4Yu0g/UdP6is6pbElb6A9P3i/lnpXI0UUV88foZ1lFFFFFFFABRRRSgEkADJNbml6EzjzL7cg7Rg8n61W8N2q3N9vkGUiG7Hqe1dbWsI31ZhVqNaIKrz3IXiPDH1p905SL5ep4rPqG1tobWPy4E2r6ZJ/nXKeN/IvrpbSRd6RKQRnHJ68j8K6bVb5LC1851LHcFVfU//qzXEXErzzPNIcu5JJrSR8ZxRjoqksOn7z1fp/w5JJIzkFjn8KjV3RyynFDHA6c0wdP51yup+GRteSwkJPXym/of8fzrmWVlYqwIIOCD2r0yuT8W6bHbsL2HIErkOvYHHb8jWbR8TGRdhvOQsg/4EKt1k1dsZi48tv4Rwa56iiipLLNFFFdd8NPFo8L6lN58RktLrYsuOqYP3vfALcd6+gIJo54Y5oZBJFIoZGU5DKeQRXyjXqPw1+Ii2dvb6LrfmPGrCOC4AzsXsrDqcHAGPX2r5jPspdZe3oq8uvn/AMMfKcQ5O6/+0UI3l181/wAAKKKK9hooor4k+CCiiiiiiigAooooooooAKKKKKKKQ4AOfrQAUUUUE4Gc4+teCfFzxNHr2uLbWbK1nZbo0cD/AFjEjcwPpwMfT3rpPip4+mhuJND0OV4XibFzcgbW3D+Ff6n/ACfJiSTk8mvtMgyqVL/aaq16L9T7nh3J5UrYqstXsv1CiiivYfhq6t4Os1HVGkU/Xex/rXR1w3wl1FH0+XS2B8xHeUHtt+Xj8ya7mv6m4drxrZZQcXtFL5pWPEzSk6eMqJ9W394h60UGiiiiivZPPCiiiuls/wDj0h/65r/Kpqr6a++xhOP4dv5cVYr5yorTaPp6bvBMpv8Afb60lOl4kb602iiiioLCiiiiiiigAooooJ4yeBXj1ep67c/ZNGurjOCsZCkf3jwP1NeWV+YeIdWLqUKXVKT++1vyZ9rwlTajVn6L8/8AMKuRrtjVT1AAqkewLYyQMj34q/RRRUdxIsMEkzchFLEewFfnCVz69uyuwooorgdc/wCQxdf9dWqlU+oSCa+uJl6PIzD6E1BX0kFaKR8dUd5thRRRRRRRVEBRRRRRRRQAUUUUUo6UlKKACiiigdaKWkoAKKKKDSUppKACiiiiiiimwCiiiiiiikAUUUUUUUUAFFFFFFFFABRRRRRRRQAUUUVPYw/aL2C3/wCesip+ZxXqOi/Pe3M+MfOx/L/9Ved+FYxJ4gtN3RGMn/fKlh/KvQ9G/d6VNMeCVJ/OuqgtGykNlcRxPIeiqSa5zX/l0+C3/vbV/Ot7UDi0kH97Cfmcf1rB1r95qtpAOm/9BXHa7J52qOf9o1n6w3yovotWZz5l+T71Q1hs3BHpxTnszJbm/arst0X0UVKnemjhacvStbwlHllNaHxIkK2enWwPBLuw+mAP5mm+EovlX8qp/EiXdrcMIPEVuoI9CST/AIVEtIM0XwkF62IjWd4eUtc3cp6ZVR+uf6Vb1RtsRqLw2uLGST/npKxH04H9K5eiiiucRp0UUUUUUUAFFFFKKDQKSmAUUUUUUUUgCiiiiiiigAooooooooAKKKK/Rv4Rf8kn8H/9gKy/9EJXGfta/wDJGrv/AK/Lf/0Kuz+EX/JJ/B//AGArL/0QlcZ+1r/yRq7/AOvy3/8AQq/nPKf+Sip/9ff/AG4+jr/7rL0/Q871b/kK3n/Xd/8A0I1p+DP+QnL/ANcT/wChLWbq3/IVvP8Aru//AKEa0vBn/ITl/wCuJ/8AQlr4vpjdqeelMbtX9InyaOsooopKRu1KKRu1ABRRRSUq96SlXvQNhRRRTqQ0tIaCQooop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ALaf+jGryLtXrvw9/wCRQsf+2n/oxq2o/EfacC/8jCf+B/8ApUQooorfooorqP1cKKKKKKKKACiiiiiiigAooooooooAKKKKKKKKACiiiiiiigAooooooooAKKKKKKKKACiiiiiiigAooorj/ipdtDokNqjY+0S/MPVVGcfnivMq9A+LoPl6aecAy/8AstcJayLHOsjKGAzweR0rkq/EfjvF03UzacZPRKK+Vk/1YUUUV7B4T0eDSNKijWIC4dQ07n7xb0z6DpitikUqy7lwQehFLXVFWR+uYbD08PSjSpq0UrIKKKKjuIYriFoZo0kjcYZWGQRXmfjrwxHpAS8sVla1diJAeREc8c9cdufTrzXqFR3MEVzbyW86CSKRSrKe4NTOCkjzc5yajmlBwkrS6Pt/wO4UUUV414ZtdQudYtxpvmLMjhvMUZ8sdye2PY9elex2azJaQrcSeZMEAkfGNzY5OKi0zT7LTbfyLG3SGPOTjkk+5PJq3Spw5Tl4eyJ5TRanPmlLf+X5L9QooooooorQ+iCiiikJAGTwBXmfj7xK19M2nWEymyABd0P+tOM8+w9K3PiVrS2+m/2bbXA8+ZtsyqeVTGSD6ZyPqM15ooLEKoJJ4AHeuarP7KPznjDPpKTwNB/4mv8A0n/P7u4UUUUldt4U8FfbbYXerfaIFJ/dxLhSw9SeSB7YBrW+Hnh5LWyGpXtuPtMv+qDc7EI647E/y/Guxp06XVlcO8JQcI4nGK91pH/P/IKKKKpadpenaeqrZ2cMJAxuVfm/Fupq7RRW6Vj9Bp0oUo8tNJLstAoooooooplhRRRWfqei6XqfN7ZRSt/fxtb/AL6HNcB4p8G3GnsbjTVmurULuYEAtH+XJ/AcCvT6KiVNSPFzTIMHmUHzxtL+Zb/8H5/gFFFFeBV3XgHxPcG9TTNRnDxSALDJIeVIGAue+f51Z8e+Fo2hm1bT4isg+eaNTwRzuYDHXoevY157XNrTZ+YyhjOG8etfPykv6+4KKKK98ork/hzrcmpWEtrd3BluoW3AsfmZD398HI/KusrqjLmVz9cy/G08dh44intL8PIKKKKKKKRmCqWYhQOST0AqjsCiiiqWuajDpWmTXkzKNinYpON7dl/GvItd1m+1m4E17ICFGEReFX1wKs+Ldbn1jUZf3xa0jkP2dduAB0z+OP1qhpGn3GqX8dnapukfueijuT7VyTnzOyPyPiLPKua4hYbDX5L2SX2n3/y+8KKKKjsrS6vZxDaQSTSYztRcnFeh+H/A9hDbJLqivcXDAFoy21UPp8p5/PHtW54Y0W30XTUhjRfPYAzyZyWb6+np/wDrrWrWFJLc+oyPhGhhoqri0pzfR7L/ADf9eYUUUVFa21vaxCK2gihQdFjQKPyFS0UVsj7OMVFWitAooooooooGFFFFUdR0jTNR/wCP2xhmbGNxXDfmOa4TxR4KmtD9o0hJrmHBZ4zgsn07t+WeK9JoqJU1I8fM8iweYwaqRtL+Zb/8H5hRRRXgddp4A8S3Md9Hpl/cb7eTCxPIxyjYwAD6Hpitjx14XivLWS/021/00NvkVP8AlqMc8dz+WeeprO8GeDpPP+2a1bbUXBihZup9WHp7fmKwUJRlofA4PJc0yzNI06Gq3vrytef+XfYKKKK9BooorqP1YKKKK83+LX/IVs/+uB/9CNYHhD/kZ9O/67rW/wDFr/kK2f8A1wP/AKEawPCH/Iz6d/13WuOXxn47m3/JQP8Axx/QKKKK9nooorsP2IKKKKKKKKACiiiiiiigAooorL8U6gdM0K6u1YLKE2xZ/vngfX1/CvG7qeW5uZbiZt0krl3PqT1rsPihqsdzdQadbzB0hLNKB2fJXH1GD+dcrpdhc6lepZ2qBpXzgE4HAya5KsuaVkfknFmPnjsesNR1UbJJa3k/6sFFFFQW00lvcRzwsVkjYOrDsQcivb9Ku1vtNtrxMYmjViFOcEjkfga8U1G1msb2a0nXbJE5U/4/Su7+Fuqp9ml0qaYBxJugU9SCCWA+mM/jTpSs7G3BuOeExssLU059P+3l/TXrYKKKK7qiiiuo/VQooooooooAKKKKKKKKACiiivHfHX/I13/++P8A0EVqfCj/AJGKf/r0b/0NKy/HX/I13/8Avj/0EVqfCj/kYp/+vRv/AENK44/GfjuC/wCSi/7iS/NhRRRXp1FFFdh+xBRRRRRRRQAUUUUUUUUAFFFFFKKSlFJgFFFFLS9qSlpIGFFFFA61U164+y6LezhgrJBIyZ9QpIq4Otcn8U52h8PRBWIMlwFPuNjZqZuyPOzXE/VsHUq9kwoooryqiiiuM/BQooooooooAKKKKKs6XMLfU7WcnAjmRyfTDA1Wopp2dxSipJphRRRXudFZvhe+XUNBtbjzN8mwJJ6hwMHP5Z+hrSr62ElKKkup+a1abpzcJboKKKKKKKKogKKKKKVGZG3LxzSUUmrl0qs6U1ODs0FQ3VtDcxlJUB44OOR9Kmoq/FIsg4IBxyM9KbdtttZm9I2/lVMEg5U8/WqPiPWrewsNt5KsZmbYhAz7n/8AX71x14+zg5H6XkPEVLGVoUa/uybWvT/gHJ3VvLbTNHIrDkhWK4BHqO3elshm9g/66L/OupmjjmjMcihlPUGqMGlxwXyTxsdig/KT37dulZdFRW91b3AP2eeOXHXY4OKlr5k/a4yjJXi7o0KKKKKKKKCgooorovCAHl3Ld8r/AFrZu7iK1t2mmYKoHc9T6VwmheKLGC4mtbaXzZpF+QbTt3L+XYnpT7y8ubxw1xKXI6DsPwreLtE+TzbiChh240XzS8tl6sq3/wDB6c1UY4Hv6Vcv1PlBgOh5+lUAPx96m1jUJL+5LHiNTiNfQetUaKKR+e16069R1Kju2HfJ6/yp1FFFZXitQ2hzMRypUj2+YD+tatYXjOcR6akIYBpZBkeqjn+eKGZrcKlsmxcL75H6VFVjT1zKWxwB+tcfRRRUGpeooooooooAKKKK7Xwf8Q9a0WSK2upft1gAE8uYndGueqsBnj3zXs+heItF1tf+JbqEE74yYwcOBj+6cH9K+Y6cjMjh0YqwOQwOCK8TH5Fh8U+aPuy8v1R4OY8P4fFvnj7kvLZ+qCiiivrCivHvgr4i1K48QzaZqGo3NxFJbs0SzSF8OCDwT043flXrV7dW1lbNc3c6QwoCzO5wAAMn+tfF47Azwlb2L1Z8Lj8vqYKv7Fu78goooqeivD9c+KWuyancf2VJBDZ7iId0A37exOSea53UPGnim+DLca3dBW6rEwjH/juK9Slw1ippOTS++/5HrUeFsXNJykl99/yCiiivftf17SdDtjNqN9BCcErGzfO/0A5P1Arxnxr8RNU16JrK0UWFkwAdY3LPJ6gtgcewH51yFrE1zcEuSRyWJPJNaUUccS4RQuOvvXv4DIqGFfPL3pd30+R7+ByLDYKXNP35eey+QUU122j37VEST1NYpyTk5J96St0gMNrKCPcVQvrXaPNiHy9x/wDWr3D3o1E9Ceiq9Sxt2Jq54L1I6X4jtbguEiZvLlycDY3BJ+nB/Cva6+eq9O+HXidbuKPSb6YCeNAsLMMGQDPGe5Ax/wDXr9E4GzmFGUsDVduZ3j69V8+n/BPnOIsBKoliILbf07/IfSUtIa7eiiiv1I+NCiiitjQZcxvCeqnI+h/z+tadcvFI8UgdGKkV0ltMs8KyIcg9vQ142NouE+dbM9vAV1OHI90V7lfmDetRVcZQwwapspUkGpKKKK4jvCiiiiiiszX9Xt9LtSXYee6t5SYzk44JHpmsMTiaWGpOrVlaK6s0pUp1pqEFdsKKKArvkRgFvfoK534gajIblNNik/dqm6YA9STkA/TAP41ydPnlkmmeaZyzuxZmPcmmV+B5xmU8yxk8RLZ7Lsui/rqfqmXYOODw8aS3W/myW2TLbznA6e9WaRFCqFXgClorH8WXX2fSWRWw8x2D1x3/AJYrUnljgiaWVgiKMsT2rhdd1A6jeeYNwiUAIpGMev61zYOi6k0+iJzDEKlScb6sKKKKzqKKK9w+ZCiiiiiiigAooooooooAKKKKKUUlL3oAKKKKDSUp6UCgQUUUUdqSlFJQMKKKKKKKKYBRRRRRRRSAKKKKKKKKACiiiiiiigAooooooooAKKKK3fBqH7Xdy4/1ds2D6EkAfzNdzMfs/huQ9CRgVyHg6Miwu5D/AMtJoo1/DJP9K6rxK3k6FHH0LGuykvcQ+hXvjxCvZpBn6AE/0rDA87xNH3CIWP51s3Z/0mP0VHY/oB/WsfQx5ut3U3XaoWuMt/mu2b3rMvD5l0eerVpWfSR/qazI/nvQP9qonsjOJ0J6U4dKaaceldx4Ui+Va5XxnN53ia+YchXCf98gL/Su38Lx4RCa83v5vtN9cXH/AD1lZ/zOaVX4UjX7KMrWn2xN9Ks6JH5elW49V3/99c/1rN8QOREwHPFbkKCOFI16KoUfhUFFFFc5I6iiiiiiigAooope1JTqbTYBRRRRRRRSAKKKKKKKKACiiiiiiigAooor9G/hF/ySfwh/2ArL/wBEJXGfta/8kbu/+vy3/wDQq7P4Rf8AJJ/CH/YCsv8A0QlcZ+1r/wAkbu/+vy3/APQq/nPKf+Sipf8AX3/24+jr/wC6y9P0PO9X/wCQpef9d3/9CNafgz/kJS/9cT/6EtZur/8AIUvP+u7/APoRrT8G/wDISl/64H/0Ja+LjTX6041HX9InyaOrooopRSNSjtSHvQAUUUUlOXoKbT6AYUUUUUnpS0h60CCiiik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7af+jGryLtXrvw9/5FCx/wC2n/oxq2o/EfacC/8AIwn/AIH/AOlRCiiit+iiiuo/VwooooooooAKKKKKKKKACiiiiiiigAooooooooAKKKKKKKKACiiiiiiigAooooooooAKKKKKKKKACiiiuZ+JFi954beSJdz2ziUgDJ24IP8APP4V5RXvjBWXa2CD1Bryvxp4Xl0mT7VaK0tkwGWxzGemDjsfX3x9eerDqfnXGmT1JyWOpK6StLyts/8APsFFFFdX8O9aivdJjsJZMXVsu3DH7yZ+Uj6cD8vWuqrwRWZHDKSrA5BB5Br0fwx42tJoYbTVMwTjCCYklG9CxPIPrn6/R06mlmdHDfFNKpTjhcU+VpJJvZ+vZ/mFFFFdpRSAhgCCCD0I70tbn3oUUUUUUUUAFFFFFMmkSGF5pGCoilmJ7Ad6fWF48ufs3hW9YNhpFEY567iAR+WamTsrnPjMQsNh51n9lN/cgooorynVbtr7Urm8bdmaRnAJyQCeB+A4ro/hnpf2zWWvZFUxWgBGRnLnp+XJ/AVyVeu+AdPfT/DsaSqVlkkeR1PY5wP0UVy01zSPyXhbBvMMzVSpqo+8/Xp+OvyCiiiugooorsP2IKKKKKKKKACiiiiiiigAooooooooAKKKKK8m8d6H/ZGorJEF+z3JZkCjAU7vu/gCK9ZrmviRafafC8si53W8iygAdf4T+jE/hWVWN4nznFOXQxmAnK3vQTa+W/3oKKKK8/8AB9+NO8RWlwzFYy/lyc4G1uOfYcH8K9iikSWJJY2DI6hlI6EHvXgtex+B7k3Xhaxc4yqeWf8AgJ2j9AKzoy6HzfAmOlephHt8S/BP9AooorarnPiHqC2fhueJZCJbgiJQp5APX8MAiujry34n3XneJDApOIIUUj3OW/kwrWrK0T6fifHPB5dOUd5e6vmn+gUUUVyleofDXSXsdLku7iHZcXDkDcMMqDjHtzk/lXn/AIdszf65Z2mMh5RuH+yOW/QGvbayoxu7nyXA+WxqVJYyf2dF6vf7l+YUUUUUUUV0n6aFFFFFFFFABRRRRRRRQAUUUUUUUUAFFFFFFFFABRRRRRRRQAUUUV5v8Wv+QrZ/9cD/AOhGsDwh/wAjPp3/AF3Wt/4tf8hWz/64H/0I1geEP+Rn07/rutccvjPx3Nv+Sgf+OP6BRRRXs9FFFdh+xBRRRRRRRQAUUUUVT1u+j03Sri9kOBEhI926Afnirlee/E/WYZ9ujw5LQy7pj2zt4A9fvHP0qJy5UeTneYxy/BTrX12Xq9v8wooorhpGaR2kdizMSWJOSTXoHwp08rDdanIg+ciKInrgct+GcflXEaTZS6lqUFlD9+ZwucdB3P4DJr2bRbJdO0q2sVwfJjCkgYBbufxOawpRu7n5/wAF5bKvi3ipr3YX/wDAn/knf7gooorhPirpxjv4NTjQeXMvlyED+MdM/Uf+g1yWm3T2WoW95HndDIr4BxnB6V7Tq1lHqGnzWsgX94jKrFc7SQRkfTNeJXUMltcy28y7ZInKOPQg4NFWNncji7LpYLGrFU9pu/pJW/PcKKKK9ztZ47m2iuIW3RyoHU+oIyKlrh/hjrPnQnR5RhoULRHP3huJI/DIruK6IS5lc/ScqzCGYYWFePXfyfVBRRRRRRRVHoBRRRRRRRQAUUUV4746/wCRrv8A/fH/AKCK1PhR/wAjFP8A9ejf+hpWX46/5Gu//wB8f+gitT4Uf8jFP/16N/6GlccfjPx3Bf8AJRf9xJfmwooor06iiiuw/YgooooooooAKKKKKKKKACiiiinU2nUmAUUUUUtJS0kJhRRRSjrXBfGByINMj7M0jflt/wAa70V5x8XpM39hF/diZvzP/wBas6vwnzfFs+XKavnZf+TIKKKK4WiiiuU/GQooooooooAKKKKKKKKACiiitrwlrLaRqcbySSfZGysqA8c98evA/KvV4JYp4FmhdZI3AKsp4I7c14dWv4c1250W68yMebEw2vEXIBHqPf8ACvRwWN9l7ktvyPEzTKvrP7yn8X5hRRRXrlFc/p3jDRbw7Xme1fjidcA8eoyPzxWxb39hcDMF7bS/7koNe3CtCfws+Tq4WtSdpxa+QUUUVYopFZWGVYMOnBrF8QeJrDR5vs8qyy3GzcEQce2Sfp7051IwXNJ2RNKhUrT5IK7CiiitW9ureytZLq6lWOKMZZj/ACHc8/nXk3iTV5tYvzO5YRLkRIcfKuSR0/D8qNf1u71icvOSkQbKRBiVXjHQ1l14WMxntvdjt+Z9hleVrCrnnrJ/gFFFFKCQcg4PqKsR319Gu2O8uEHospAqtRXnnuQqTh8LsFFFFadhrV/bXCSPczTIDlkeQncPTnOK7GPUra406S6t5AdsbMVz8y4HORXndS2yztLst1dnYFcJnJBHPT2pWPbyzPcRhLwfvJ/en5f5BRRRTYpHilWSNirqQVI7Gu30bWLfUBs4in/55k9fp61zI0DVSP8Aj2A+si/41XvNNvrNQ89uyr/eBBA/EdKaZ5FTBYiMeaVNpejAgMCCMg9azp7do+eq+o7Vo0V6DRXCWGtX1mMJJ5ijoshJA/WtbTvE4Z9t9Eqgnh4wcD6jk1Vzj5WZNFaUsEcg5GD6jrUEtnxmNjn0Pety/v7WxiZ7iVQQMhAfmP0FcHqF1JeXclxJnLtkAnoOwqGRmkcu7FmJySTkmm0my0rFaKJ5CAqnHr2FaUaCNAo7CnDgYHAooooopFBRRRRXQeD/AAf4g8V3Pl6PYtJGHCSXDnbFESM/M309Mn86xLSCa6uobW3QyTTOscajqzE4A/OvsnwRoMPhnwvY6LCyubePEkgUDe55ZvxP9K8DP85eW0o8ivOW1/zPneIs7eV0Y+zSc5bX/MKKKSvNfDfwK0+1Xfreopfsy8xpE8aqfZg4J/IdKn8R/A7Rrqz26Ncpp9wOQzLJIG9jlzj64r1yivgHxBmLqe09q7/K33bH5y+I8zdT2ntnf5W+7YWiiivk/W/C/iT4b65aahfxK0fzeVdWzExlipBXJAweTwR64qp8SfFb+JtY/wBHeVdOg+WCNjgE93x6n3r6u1zS7LWtLl06/iWW3lK7lKg9CCOCCOo9K+PPGOiTeHPE9/oszF2tZSquRjeh5VvxUg/jX2eQ5nTzOfNWivawX3p9f67n3HD2a081qc9aK9tBfen1+X6+YUUlLWRRRRX1Z9gFFFFa2npst8/3jn9KnqppkgMbRnr/AEq3Qck/iZFIctTKklHINR0UMuVKnpjoe4oplxKI4i7HoOB6/wCc0CtcKKKVVLGsalRmjcOjFWByCDgg02nFW27tpx601fdHYT0UUV6b4D8XNqM8el34ka6YHy5eMNhckHAGOhPeu2rxz4dGNPFtrNLIsaRrIxZjgAbGHX8a7nX/ABxpWmv5Nrm+mB5EbYQf8C9fpmv1/hviBf2Y62YVUuWTSb3asn6t6nw2bZY/rip4WG6v5bv7hDRSnpSYrqqmtbiS3lDqTjuPUeleZW/xJuVJ+0aXDIO3lylcfmDmrg+JNpt+bS5w3oJR/hXoR4syerGzq/epf5HM8lx9OV1D7mv8wpsiBxg9fWn4pMV7Ba3MVyu6MnI6g9RUx4BJOB715ZpPxGjjsZ5/sSW4ONrSy7s9f4QAT+dc54g+IV1qMihYWMX8SFyqnnsMn86+XzDi3AUnJYW9RryaX3tH0uDyjETjGWIahf5/gmU3UqcGkqzNCX6OFPbIzSxworFuWPHXtXrOseJ9PsgFgZbyU/wxuNoHu3Irgb26nvLhri5kMkjdWP8ATFcpH4riz+8s3UequD/QUsniuEf6uzkb/ecD/GvzfOs2zHNpJVVaK2itvV93/SPsctoZfgIuUJXk+rvf/gFeONpPujj17VZiTy4wuckDk+p9afRXSVWvb21s491xMicfdzkn6DrXL3nia7mRkhhjhVhjOSWH0PFYbu8jl5GZmJ5JOSa8mlgJPWbsdVfNYx0pK4UUUVp69rD6k4VA8cC/wFs7j6msqiivThCMI8sdjxKlSVSTlJ6hRRRRRRRVkBRRRRRRRQAUUUUUUUUAFFFFFFFFABRRRTqbTqbQAUUUUopKWkoAKKKKKKKKACiiiiiiigAooooooooAKKKKKKKKACiiiiiiigAooortPCkW3SLRc/62eSX8Bhf6GtPx1Jtt4IfRc0zw7Dth02EdFtlf8XJY/wA6rePJd195efugCu5aRG/hKF2w86d/7sar/M/1FUPCq7luZ/78p/Tj+lT38m22upf70hH5DH9KXwsm3So2x9/LfnWCnyWTt7VQ01d98O+Ku3Z2af8AU1D4fTfd7vesp7pGa2NT+IUr8KaQfepJjhDXdWzG10O7uAcGO3dh9QpxXmFej+IZPs/g67wcM+xB+LDP6ZrziorPZGsjCv8A97qFvHjO6Vcj2zzXQVgwAya9D6JuY/lj+ZreoooorEkKKKKKUdaSlFABRRRQaSlNJQwCiiiiiiigAooooooooAKKKKKKKKACiiiv0b+EX/JJ/CH/AGArL/0QlcZ+1r/yRu7/AOvy3/8AQq7P4Rf8kn8H/wDYCsv/AEQlcZ+1r/yRu7/6/Lf/ANCr+c8p/wCSipf9ff8A24+jr/7rL0/Q881b/kKXn/Xd/wD0I1p+Df8AkJS/9cD/AOhLWZq3/IVvP+u7/wDoRrT8G/8AISl/64H/ANCWvi41HTz3plf0ifJo6uiiinUynHpTaAQUUUUU+mr1p1AMKKKKKbS9q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R3EENzC0NxDHNG2Mo6hgcexqSigTSkrPYKKKK838WeC5LXfeaSN9uAWkiZgDGAM5BPUfr9a4qvfa5LxN4Ls79pLuxYWtwVJ2AfI7evt+H5evPUpdUfnufcH8zdfAL1j/l/l93YKKKK53w542vrHyrfUAbq2Xgt/y1UfXvj3/OvSbS4hurdLi3bfG4DKcEZBGe9eFyxvFK0UiMjoxVlYYIIrW8M+ILvQ7ndEfMt3P72Fjwfceh96mFRrRnmZDxXVwklRxjcobX6x/wA0FFFFeyUVV0u+t9Ssku7Y5jbPXGQQcc4Jq1XSnc/U6dSNSCnB3T1QUUUUVyPxVZl8OQgHhrpQf++WP9K66uM+K8X/ABJrebdz9oVcf8Bc1FT4WeRxG2srrW7BRRRXnNunmTxx5xuYLn6mvd1VUUKqhR6CvDNNfy9RtpOPlmQ8+xFe61nQ6ny3AMVyV31939QoooooooroP0MKKKKKKKKACiiiiiiigAooooooooAKKKKKz/Ecay+H9QjIzm2kx9dpx+taFUtdby9Ev5OPltpDz7KaUtjnxaToTT2s/wAgooorw+vUvhdIz+GmVuiXDqPphT/U15bXqHwr/wCRcl/6+m/9BWuWj8R+U8FNrM1/hf6BRRRXW14746k83xZftnOHC/koH9K9irxvxsnl+Kr9RnmTdz7gH+taV9kfT8dt/Uafbm/RhRRRVz4aw+Z4qhf/AJ5Ru/6bf616xXlfwwYL4nAP8UDgfof6V6pTo/CdHBCSy12/mf5IKKKKKKKK2PrwooooooooAKKKKKKKKACiiiiiiigAooooooooAKKKKKKKKACiiivN/i1/yFbP/rgf/QjWB4Q/5GfTv+u61v8Axa/5Ctn/ANcD/wChGsDwh/yM+nf9d1rjl8Z+O5t/yUD/AMcf0CiiivZ6KKK7D9iCiiiiiiigAoooqvqN1HY2E95KCUhQuQOpwO1eI31zNeXk11O26SVy7H3Nd38T9aaNP7FiUfvFSSV89sn5cduQprg7OB7q7hto/vyuqL9ScVy1ZXdj8q4zzH61i44Wk7qG/wDif+X6sKKKK7L4V6Wst1Pq0gBEP7qL/eI+Y/kcfia9Fqrpljb6fZR2tugVUUAkDBYgAZPvxVqt4R5VY/QMky1Zbg40Ou782/6t8goooory74maYtnrS3kQAiuwWI/2xjd/MH8TXqNZ/iHTY9W0m4s3Ch3Q+WxH3W6j9QKVSPMjHiDK/wC0sFKlH4lrH1X+ewUUUV5F4e1F9K1i3vlztRsOB/Eh4I/Kva1YOgZTkEZFeCkEEg8Eda9N+GusTX9jNZXLhntgnlnjJTGMfhjr71lRlrY+M4IzNUqssHP7Wq9UtfvS/AKKKK6+iiiuk/TgooooooooAKKKK8d8df8AI13/APvj/wBBFanwo/5GKf8A69G/9DSsvx1/yNd//vj/ANBFanwo/wCRin/69G/9DSuOPxn47gv+Si/7iS/NhRRRXp1FFFdh+xBRRRRRRRQAUUUUUUUUAFFFFFOptOqWAUUUUDrS0g60tCEwooopVrzH4tn/AIn9svpag4/4G3+FenLXl/xa/wCRjt/+vNf/AEN6zq/CfKcZP/hLl6oKKKK46iiiuU/IAooooooooAKKKKKKKKACiiiiiiigAooooqaC6uYP9RcTRf7jkfyqGimm1sJpPcKKKK6DQvFWpaYzK7m7iY5KTMSR9D2qp4q1GPVdalvId4iZUChxgjCjI/PNZVdz8MfBCeJzJfXlw8VjbyhGRV+aU4yQG6DHy+vXt1rro+3xNqEdTzsU8JgFLF1Fayt+XTuFFFFcNRX03aeFfDVrEI4dC07AGMtArN+JIJNYPjD4daJqenSNplpDp98gLRNEuEY/3WUdvcdP0r0amQVowvGSb7Hg0eM8JUqKMoOKfXT8QooorwKinSI8blJFZGHUMMEU2vCPsAooopVBZgqjJJwK7rSNJt7CJG2K0+PmkIycnrj2rktCUPrFqp6eYD+I5rv6ibPq+G8LCSlWkrtOy8gpKU9KSio54Yp4mimjV0PVTUlFQfWOKkrMKKKK4nxLpq2Fyrw/6mXJVT1UjqPpzWRXY+MwDpSHjImGPyNdb8NvDNhb6Na6pcQLNeT4lRnH+rHONv4c/j7VvTi5n51nVCGGxUowWj1FFFIK4bxjrVzJfzWEMhjgj/dttP3z1OT29MfX1xXn9v4P8Rz2y3MWnbomXcG86MZHr96sSeKSGZ4pV2uhKsM5wa+jvLWsXxT4ds9c06SGWNFuACYZgPmRv6jgAj/61bOj2PHVXudRca9pVvcm2mutsoIBXy2PP5VoqwZQy8gjIryDitTQdWudMvEZXdoMgPGTkFe+B0B9/wD69eEUUrAqxVgQR1B7UlYGx6ZRRRXTfC6GObx7oyyoGC3sDAE9/NSvsGviLSr2bTdUtNRtyBNazJNHn+8rBh+or7R0TUINW0e01S2I8m6hWVOQcAjOOO46H6V8BxpRl7SlU6Wa+Z+c8c0Z+0pVelmvmFFFJVyiiiviD4IWiiiivl39oqNE+J90yLgyW8LOfU7MfyAr6hdlRSzsqqO5OAK+PPiVrn/CReN9U1VceVJNshwcjy0G1enqAD+NfXcHUpvFzqLZRt97X+R9nwTRnLGTqLZRt97VvyCikpa5ynRo0kixoMsxwB70IrO4VRlicAD1r07RtJtNPgRIo0MoHzSlRuY9+fw6V+jydj9SjHmCkZgqlm4AGTSkgAk8Ada8k1fxLd6teOzSPHbE5jhDZVQPUdCe+a4X+xdYtFNwbbaqjLHzFIx+dNhvFaNnkBXacHHPWvRtvA/OsDxlpMM1hJfRoqzwjLFf419/oP5VKn3CpQTVz0qDWNLupxbxXQeQ9Bsb+eKuGMhhjmvGorxiFwfeuw8Da7M2oJp00m+KQEJls7WHPHsfT6e9cs9/Ht+VHJ+uKrgzX1zHCv3nYKi545NVa67wBYxSia8kUF43Cxn+7wc/oa9bJ8ulmWMhh07X39Fq/wDgHFiakcNSdSx2wjPqKeqhRS0Vc0/wzY26KbhftEuOSx+XPsP8a0G02wKbPsNtjsPKFaJjppTFftdDJ8Hh4clOkkvT8+58rPF1ajvKTCiiiub1Lw9EI2l0x2tpwDwrnDA9R7fyrjrmOSG4kil/1iMVbnPIPNeqFa4jx1bJDqkcycecmW9yOM/livieL8hoUMP9aoR5bNXS216277Hr5XjZzn7ObuFFFFc9TlUswVeSTgUg5NeweG/D9jpFpFthR7oD55ivzEnrj0HtX5XjcbHCxTau2fXZfl08bNqLsluwooory+60vVLez82eErAOf9YpHPtms6veq4f4ieH7OPTjqlnCkEkTDzVRcBwxxnHrk/l+FcOEzZVZqE42ueljshdGm6lOV0t7hRRRXntFFFe0fOhRRRRRRRQAUUUUUUUUAFFFFFFFFABRRRRRRRQAUUUUUUUUAFFFFFFFFABRRRThSDrQKB1oAKKKKO9JS96SgAooooooooAKKKKKKKKACiiiiiiigAooooooooAKKKKKUAswAGSelJV/w/F52uWUeMgzoW+gOT+gNNK7sAUUVFeMVtJmXqEOPrivR9IiUarIo+7FiNfooArlvFUvm6q/f5q6vQT8txO3cs2f5VxOpMZNSY9csf513S2Cexg61IV0YMOGkBbHuTmtjSo/LsIU9EFYviEZFtbj+8q4/nXQxDbEo9BVXVW228a+2an8Kx7pQfeqest+8C+grZ8Ix8KaxesyY9By9ajuziM1KnSq2oNiI1oeP5PL0C0gzzJPu+oVT/8AFVwddf8AEqX/AEiwtf7kLSf99HH/ALLXIVnVfvGktzO0RfM1W4l/uRhfzP8A9atusnw2Ay3U3cyBfyGf61rUUUUVkSFFFFFKKSlFABRRRQaSlNJQwCiiiiiiigAooooooooAKKKKKKKKACiiiv0b+EX/ACSfwf8A9gKy/wDRCVxn7W3/ACRu7/6+7f8A9Crs/hF/ySfwf/2ArL/0QlcZ+1t/yRu7/wCvu3/9Cr+c8p/5KKn/ANff/bj6Ov8A7rL0/Q881b/kK3n/AF3f/wBCNafg3/kJS/8AXA/+hLWZq3/IVvP+u7/+hGtPwb/yEpf+uB/9CWvixu1IO1K3akFf0ifJnV0UUUHtTaVu1JQNBRRRSr3p1NXvTqBMKKKKQ0lKaSgQ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OtJSjrQAUUUUdq9d+Hv/IoWP8A20/9GNXkXavXfh7/AMihY/8AbT/0Y1bUfiPtOBf+RhP/AAP/ANKiFFFFb9FFFdR+rhRRRRRRRQAUUUUUUUUAFFFFFFFFABRRRRRRRQAUUUUUUUUAFFFFFFFFABRRRRRRRQAUUUUUUUUAFFFFFFFFABRRRRRRRQAUUUVheJ/DdjrEMsvlBL3b8kq9SR0BHQ15HPFLBK0U0bRupIZWGCCK95rjvifpYuNLTUo0XzLY4c45KE/0J/U1hVp9UfD8WZBTr0ZYyirSiruy+Jd/VavzCiiiuZ+H2sSafrUdq7gWt0wRwTwrfwkfjx+NerAhgCCCD0I714J0Nev+A7s3fha0Zmy8QMTf8BOB+mKVGXQ5OB80lJSwU+nvL8Lr9fvCiiit2uY+JcHm+FpH5Pkyo/67f/Zq6eqet2n2/SLuzABaWJlXPTdjg/nitpq6sfa5nh3icHVoreUWl620/EKKKK8PHFe26Bf/ANp6TDe/KPM3cL04Yj+leJsrIxVgVYHBB6g16D8KdQUwXOmOx3q3nRgnqDwcfp+dc1F2dj804Lx31fHOhJ2U1b5rVfqgoooruqKKK6z9ZCiiiiiiigAooooooooAKKKKKKKKACiiiisPx1cG28K3rKwDOgjGe+4gH9Ca3K8++KepxS/ZtNhlDlGMsu0ggHlQPr96oqO0TxeIcZHCZdVm3q1Zer0/DcKKKK4OvXPh3CIfCdqdpDSF3Of94gfoBXl+j2b6hqltZxglpZAp46DufwGTXtOm2ws9Pt7QEHyYljyB1wMVjRWtz4vgTCSdepiWtEuX5uz/AC/MKKKKsV5P8SoTF4rmkOf30aOPy2/+y16xXH/E/Tlm0gagkamWF1Dv32cjH5sK0qq8T6ji3ByxWWy5fse99yd/wYUUUVxngi4+zeKbCQnAaTy+f9oFf5mvY68ERmR1dWKspyCOxr2fwxrEWtaWLuNdjBiroTkqR0/TB/Gooy6HhcCY6HJUwknrfmXn0f3WQUUUVqUUUV0H6GFFFFFFFFABRRRRRRRQAUUUUUUUUAFFFFFFFFABRRRRRRRQAUUUV5v8Wv8AkK2f/XA/+hGsDwh/yM+nf9d1rf8Ai1/yFbP/AK4H/wBCNYHhD/kZ9O/67rXHL4z8dzb/AJKB/wCOP6BRRRXs9FFFdh+xBRRRRTJpI4YXmlYJHGpZ2PQAck0+uG+KmpmOG302GRld8ySbTj5cFQD9cn8qmcuVXPPzXMI5fhZ4iWttl3fQKKKK4XVbyXUNRnvZj88rlsZzgdh+AwKhhllgmWaGR4pF5V0Ygj6EUkUbyyrFGpd3YKqgcknoK7qP4cuY1MmrBXwNwFvkA+md3Ncai5bH4zgstx+ZzlUw8eZp3bulq/VoKKKK5L+29a/6C+of+BL/AONH9t61/wBBfUP/AAJf/Guv/wCFcf8AUZ/8lv8A7Oj/AIVx/wBRn/yW/wDs6v2cz1/9Xs//AJX/AOBr/wCSCiiiuQ/tvWv+gvqH/gS/+NH9t61/0F9Q/wDAl/8AGuv/AOFcf9Rn/wAlv/s6P+Fcf9Rn/wAlv/s6PZzD/V7P/wCV/wDga/8Akgooorg5HeSRpJHZ3YkszHJJPUk1q+DtRbTPEFtNvCxuwilLHA2MeSfpwfwrf1H4fy21jNcQ6l58kaFhH5G3djsDuNcRUtOL1PJr4THZPiKdStHlle61TvZ+TYUUUV77RXMfDnVDqGhmGWRnuLdyHLHJIJJB/mPwrp67Iu6ufteBxcMbh4YiG0lf/NfJ6BRRRRRRRTOoKKKK8d8df8jXf/74/wDQRWp8KP8AkYp/+vRv/Q0rL8df8jXf/wC+P/QRWp8KP+Rin/69G/8AQ0rjj8Z+O4L/AJKL/uJL82FFFFenUUUV2H7EFFFFFFFFABRRRRRRRQAUUUUU6m06pYBRRRQOtLSDrS0ITCiiilWvL/i1/wAjHb/9ea/+hvXqC15j8Wx/xPrVscG1Az/wJqzq/CfKcZL/AIS5eqCiiiuMooorlPyAKKKKKKKKACiiiiiiigAooooooooAKKKKKKKKACiiiivoT4NpEPh5YGMLuZ5TJjqW8xgP0x+FfPdej/CPxtZ+H45NJ1TzFtp5g8cw5WEkYOR1xwv6mvVyavCjibzdk1Y+c4owVbF4Hloq7TTt33X63CiiivbqKbaXFreQia0uYbiMgEPFIGBHrkfSuc8a+MdH8PabK32uKe9ZSIYInDOW6ZP90e59OMnivsalWFOHPJ2R+WUMNWr1VSpxbk+gUUUV458Xo4oviBqCQqqLiL5V6A+UtclUt1cTXU7T3Eryytjc7HJPGKir8+r1FVqymlu2z9twdB0MPCk3dxSV/RBRRRU1pM1vdRTqATG4bB74NekRsskayRtuRwCpHcGvMa19D1qfT2Eb7pbbn93kcZ7j/CsJRufTZJmcMHJwqfDL8ApKWg13GKTFZKeJ9LYHcZ09mT/A1T1TxNA1u0dikolYcOwAC/zzWaiz6upm2ChBy9on6biUUYoxTPG1wBHBZqwJz5jD07D+Z/KvXfCZSbwvpbx4Kmzi6dsIAR+dfPs8sk8rSzOXduSx6mu7+HHja20WyOl6oJ2t/MzFIoDCIHrkdcZ9M9Tx69dBqLsz8/zTEvGVnVt6egCvKvEAZNdvlZSp+0OefQk4P9a9WrmfF/huTVJPtdmY1nCYZWyPMI6c+uMj+tetbRTSg5NZ8Xibw5JF5i65p4Xrg3CqcfQnNch478e6a+k3Gn6LcSTXE2Y2mRdqovfBI5zyOPrn16ZSilueYots4LPH3v1oH61afRdYjl8ptNvN2eqxlh+Y4rovC/ha8iv4bzUkjRI/mEZOWLdunAx17+nrXmWryJNq15LFjy3ndlx0wWOKqUV6R8MPhXqHi+wOrXF2lhpxZliZoy7TEcHAyOAcjOeoxXkYvGUcJTdWtKyHjMbQwVL2teVonZ2qsltEjZ3KgBz64qSiivN67r4c/EzXPB0YsY1jvtMMm828xIKeuxh93PXoR7cnPqi/A3QQoDXWTjk+W/P/AJEpf+FHaB/z8/8AkN//AI5XzuJ4hyjE03TrXa9GfM4riTJsXTdKteUX5MKKKK6vRviP4L1KCORfEWnwOyBmSeXytp7jLgZqXVviF4L061aeTxJpk2B8qQTiZifomSPyrj/+FHaB/wA/P/kN/wD45R/wo7QP+fn/AMhv/wDHK+VdDJOe/tZ27W/U+SeHyHnv7adu1v1sFFFFea/FH4oan4uiXTbaMWGlghniRyzTMORubA4B6DA5554x51X0f/wo7QP+fn/yG/8A8co/4UdoH/Pz/wCQ3/8AjlfUYXiDKMJTVKjdL0Z9Zg+I8mwdJUqF1H0YUUUV896Q6x6rZyOQFWdCxJwANwr1AbeMtUfxB+DeqaJaXGraRdQ31lBG0ssQQpJGoxnAJbcMZPUdDWH4d8UWRtYba+kkjnVQplcZVvTJ65+vHXmvoMLjaGNp+0oSuj6jL8xw+Np+0oSuv63KmsxSz6PewwFllkt5FQr1DFSBivmuG+zjMmTX0/Xj/wAQPhvqr6td6t4fjgmhmcSfZEYI6Ej5tu75SCeeo+8cCuhGcjnrVbXSE0K+ZmAHkOvPqVP/ANahtV0tQzHUbTj+7Mv+OTXL+MvEFtqEC2dg0hj3bpXPAf0GCM8V0JNs9BySRxcF8xYfP19a6TwXNNceJdOiiYsftKEjP8KnLH8hXL2PhXxZcXZgj8PamkvYyQGNMf77YH61698MfB1xoZm1DVUi+2yZWNVbeY175PTceOnYe+K5Su2+HEyG3urViA/mKyjPJyD0/KuJqxp91JZXsV1CxDxsGGD19q9zIsyWW46GIaulo/R6fhuedjcP9Yoyprc7qiiivXDH6U0oaq6Trum6lGnk3CJK3/LGRsMD/X8K0yMAk4AHJr98w+Io4mCqUZKSfVHw04zpS5ZqzCiiiqpX2rhPiFKG1KCFSD5cWTjsSen5AV0/iHxDYWFs6wzxzXJBCJGwbafUntj0rzm9uJLu6luJmLPIxYk1+f8AG+c4f6v9SpSvJtN26Jfre2h72TYWpz+2krLoFFFFLp8ixX9vK+NiSqzZ9Aa9y6814LXf+EPGdnb2EGn6r5qmNSqz43LtHQEDngcd+lfimb4WdWMZwV7H6LkONp0JSp1HZPqFFFFd3WJ45kSPwrfbyMFQoz3JYVJN4q8Oxxlv7Tib2VWJP6VwXjXxKuuCGG2jlit42LEOR87dAcDpge/evKwOCrTrRbi0k+p7eZZjQp4eUYyTbVkk77hRRRXM0UUV9afCBRRRRRRRQAUUUUUUUUAFFFFFFFFABRRRRRRRQAUUUUUUUUAFFFFFFFFABRRRSigdaWkPWgAooooFJSigUAFFFFBpKU9aSgAooooooooAKKKKKKKKACiiiiiiigAoooora8HL/wAToTdoYpJD/wB8kfzIrFrovBsfyahP6RpF/wB9tn/2Wrpr3kAVX1Dm3Cd2dR+oqxVW9IM9uncMX/IY/wDZq7Wx/wBH0GaQ/wByuGHz3pPvXb6q32fw0R/e4riLTmZm9Oa63uhT6Ixb/wDfa/ax9lYtXRdq56xHneJHb/nmh/U//WroT0rP1Vt1y31rrPCUXyrxXHzfPefVq77wrH8ifhWUNZMcN0KvSs/Vn2xGtHtWNrr4ib6VzHxAmMniSVO0MaRj/vnP9a56tDxFN9o12+lzkGdwPoDgfoKz6wm7yY3uWfD640uNu7szfqa0Kg05DHYW8bdVjUH64qeiiiipEFFFFFKKSnU0AUUUU2iiikAUUUUUUUUAFFFFFFFFABRRRRRRRQAUUUV+jfwi/wCST+D/APsBWX/ohK4v9rf/AJI1ef8AX3b/APoVdp8Iv+ST+D/+wFZf+iErjP2tv+SNXf8A1+W//oVfznlP/JRU/wDr7/7cfR1/91l6foee6t/yFLv/AK+H/wDQjWl4N/5CUv8A1wP/AKEtZurf8hS7/wCvh/8A0I1peDf+QlL/ANcD/wChLXxY3akFDdTS+tf0ifJnV0UUU1u1JSnvSUDCiiinDv8AWloooEFFFFIaSl9KSgQ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jrSUo60AFFFFHavXfh7/yKFj/20/8ARjV5F2r134e/8ihY/wDbT/0Y1bUfiPtOBf8AkYT/AMD/APSohRRRW/RRRXUfq4UUUUUUUUAFFFFFFFFABRRRRRRRQAUUUUUUUUAFFFFFFFFABRRRRRRRQAUUUUUUUUAFFFFFMlkjijaSV1jRRlmY4AHrT6zPFGm/2tolxZK22RgGjJ/vDkA/570nsY4ic4UpSpx5pJOy7vsFFFFZF9440eC6iht99yrOBJIuVVBnk8jn8PzrqI5EkQPG6uh6MpyDXg8sbxSNFKhR0YqykYII6iu3+HviWC1h/srUJEiiGWhlbgDPJUn9c/8A1qwhVu9T4TI+LqlfFuljbRUtuiT7P18+vqFFFFeh0UgIYAggg9CO9LXQfoIUUUUVmeKSg8N6j5mMfZpOvrt4/XFadcV8Stct1006TbyJJNMw83ac7FU9D6HI/nUTdkeXnOLp4TBVKlR9Gl5trRBRRRXm9eofCr/kXJf+vpv/AEFa8xVWdgqgsxOAB1Jr1/wNYvY+GbWOVSskgMrD/eOR+mK56K94/OuCKMpZg6iWii/xsFFFFblFFFdZ+shRRRXl/wAQ9Blsb2TVI/nt7mUkgD/VsQDz9Tmud0m+k07UoL2LlonDYzjI7j8RXs+rWMOpabPYz5Ecq4yOoPUH8CBXkfiPQ7zQ7oQ3GHjcZSVR8r+o+orlqQs7o/KeKMlqYDE/XcMvcbvf+WV/ye689OwUUUV6n4a1q31rTluIflkXCzR90b/D0P8A9etSvFNA1i70W8NzaeWSVKsrrkMP5/lXpnh7xTpurQqGlS2ueAYZGAyT/dPf+ftWtOono9z6rh/iajjqcaVeSVVfJPzX+X6BRRRW/RRRWp9YFFFFFFFFABRRRRRRXNa/4x0vTS8MLG8uQD8sZ+RT6M3+GelJyS3OXGY7D4On7SvNRXn+ncKKKKu+JtetNFspHeRHudv7qHPzMT0JHpx19q8dkZpJGkdizsSWJOSSe9WNVvrjUtQlvbkqZZTk7RgDAwAK0fCWgTa5fBfmS1jIM0g/9BHua5JSc3ofk2b5niOIMZGlRjom1Ffq/lv0QUUUV0Hws0lzNLq8q4QKYocr1P8AER9On4mvQaitbeG1gWCBNka5wM59+/1qWumEeVWP1DJ8tjluEjh07tat929/+B5BRRRRUF/bJeWM9pISEmjaNiOwIxU9FW0ejKKnFxlswooorwvUbOfT76azuF2yRNtb39/y5rY8Da5Houpt9o3fZZwFkIz8vo2O+Pz5rtfHfh46tZfaLUH7ZDlguf8AWDAyPY8DH/1815ZKkkTmORGRx1VhgiuOScJH41mOBxHD+PVSnsneL7rs/wAn94UUUV7paXEN3bR3FvIJIpF3Kw7ipq8m8I+KZtDV7eSLz7ViW2jhlb1B/wAf/wBfpOjaxp+rQCWyuFc4y0Z4dPqP69K6ITUj9JyXiDDZlTS5kqnWP+Xdf0wooorQooorQ94KKKKKKKKACiiiiiiua17xjpems0MLG8uAPuxEbQfQt/hmk5JbnLi8bh8HT9pXmorz/TuFFFFaXiLWbXRbA3Nx8zniKIHBdv8AD1NVvDvifTtaPlxFobkDJhkPJ452nv8Az9q8p1a/uNTvpby6K+ZIcnaMAcYAH4CtLwZpF1qmrxtAxijgZZJJcZ24PAHbNc/tW5aHwVPi/F4nMY08NTvBuyj1fnfo/wAF+IUUUV7BRRRXSfo4UUUV5v8AFr/kK2f/AFwP/oRrA8If8jPp3/Xda3/i1/yFbP8A64H/ANCNYHhD/kZ9O/67rXHL4z8dzb/koH/jj+gUUUV7PRRRXYfsQUUUUyaSOGMySuqIOrMcAV4v4k1D+1Nbur5QQkj/ACf7oGB+gruPijqgt9Nj0yMgyXJDP7IpyPzI/Q15soLMFUEk8ADvXLVlrY/MONs09rWjgobR1fr2+S/PyCiiiuq+HOkTXmsRagyYtrcsdxHDOAMD/wAeB/CvUqy/C2m/2VodtZt/rAu6TnPzHk/4fhWpW1OPKj7Ph7K1l2CjTfxS1fq0tPkFFFFFFFFaHuBRRRRRRRQAUUUUV5D430VtH1TK8wXJaSMgYC/Mfl/AY/OvXq5z4g6Y2o+H5HjBM1sfOQDuB94flz+FZ1Y3R85xRlix2Bk0vfhqv1XzQUUUVw/w+1JdP8RRiT/V3I8lj6EkYP5gD8a9aBDAEEEHoR3rwQcHNet+AdSXUPDsKkjzbYCFx9B8p/LH45rOjLofO8D5p8WBn5tfqv1+8KKKK6Giiiug/RQooorx3x1/yNd//vj/ANBFanwo/wCRin/69G/9DSsvx1/yNd//AL4/9BFanwo/5GKf/r0b/wBDSuOPxn47gv8Akov+4kvzYUUUV6dRRRXYfsQUUUUUUUUAFFFFFFFFABRRRRTqbS0mAUUUUtLSUtJCYUUUUorzr4vx7bzT5v70br+RH+NeijrXCfF+ItaadP2R3T8wD/7LWdX4T5ziyHPlNXys/wDyZBRRRXnNFFFcp+MBRRRRRRRQAUUUUUUUUAFFFFFFFFABRRRRRRRQAUUUV6l8PfhZHr+gx6xql/Nbx3GTBFCo3bQcbiT64PGPx7V0f/ClND/6Cuo/+Of/ABNeh+EbBtP8K6VYyDDwWcSOP9oKN365rT2V97QyfCqlFShd21PxrG8U5jLETdOraN3ZK23ToFFFFeTn4K6J/wBBbUfyT/Ck/wCFL6H/ANBbUfyT/CvWChpCtaf2Tg/+faOb/WfNP+fz/D/IKKKK8ln+C+kmFhDrF8smDtZ1VgD7jA4/EVxsvgb+ytburS+uPPW3dRGUUASAgNkg59cYr6IdVRCzHaACST0AryjxFJ9o1y9kOCPOZQR0IBwD+Qrws+weHw1GMqcbNv8AA/TvDDE4rN8xqRxcueEI31t8V0l+FwpCaWmjPf1rA/snTf8AoH2n/flf8Kb/AGXp3/QPtP8Avyv+FaJWkK18rc/e/qtH+RfcLRRRWf8A2Xp3/QPtP+/K/wCFIdM07/oH2v8A35X/AArRK00rRdi+q0f5V9yCiiiqH9mad/0D7T/vyv8AhTotP02ORWOmWTgHOGhXB9ulXCtIVNF2RPB0JxcZQVvQKiuoTPEYxNLET0aNsEVLRXUaf4V8N3lnFdR6VahZFzjyI+D3H3fWrH/CF+H/APoF2n/gPH/8TVrwXJ5uiLGTkxuyge3X+tbfl4r1IKMop2PyTHUnh8TUpLZNr5dDzHU9c1vT9Qns5rlt0TFSRIwz6HrxnIP41XHibV/+fp/++2/+Kp/xGhMPiiZ2P+vjjkX6Y2f+ymucVttcndeA9BvoTaJZRQNLhBJFFGrAnuDtr1TwppMeh+GtP0mEsyWsCxgsBknHJOKwtGg83U7Zd38YbH05/pXabcV+d8dYhKVLDr/F+n+Z+ccZ4xt08P8AP9Dp9L8Tawb+BUlEzO4QI7uQSTj1r0q2aR7aJ5lCysgLqOgOOR+deSeD4/tPiSwjDH/XCT/vgbv6CvXc1HikqTbSba/Pj4W4+im5ozUeKWnFaCKB3H5pKTNFMop2KTFADqKSimyKroyOoZWGCCOCDXzbf+HdPtb64tTZQZhlaMnyl7Ej09q+k8V4n49tTa+LtQXbgNJ5gz33Dcf1Jr7Lg6tatUp90n9z/wCCff8AAVZKvWpd0n9zt+oV5tf+IdWtb+4tfOz5UrR53tzgkZ6+1elZryPxxH9l8U3qquFJDjPP3gGP65rjzo+m9rK3/wC/S/4UDRdNY4FlBn2jXn9K0FFT2S7p0HPB/wAa/RMPRlXqxpR3k0vvdj9LqSVODm+iuWj4r1XtKfzf/GpI/E+qu2BKSfQO3P05rlUlUGtrwcv2nxHYRqeRMGOeQAoLf0rJvvCNje2yquLWQHIaONf1rJ/4QCb/AKCUf/fk/wCNd8QfxoxX7ZhuCcpp0oxqQcpdXzPX7mj4OrnuKlNyi7L0R6J4a/taS3W5vnjCSqGVCWZsfUnArapKWuA/4QCb/oJx/wDfo/409vAt0V2tqwK+hjP8s13m2k210Lg7J1/y6/8AJpf5kf21jP5vwX+QUUUVwP8AwgM3/QST/v1/9ehfAMufm1Jce0J/xrvcUYpf6mZN/wA+v/Jpf5j/ALaxn834L/IKKKKi0nS9AhtorSTSrUso2rJJCjl+nLHb1P0rTOgaMP8AmEaf/wCAqf4VQZdylT0xXUQ4mhSVd21lDD6EZr8O8SOGqPD9elVwkpclXm0bbs1bZ7636n6vwTnDzalUp4iMeaFtUkrp36eVhu4hsMvBPBHP5+lOpGUMpVhkEYIoU5UNgjPrWI2gaN/0CLD/AMBk/wAKadB0f/oE2H/gOn+FbpiphiIr81WJqfzP7z7f6pR/lX3C0UUVx3ibwdp+p2IitILeynVgyyRwqoPqDgZIx+teNsCpKkYIODX0mYea+fvFVqbPxJqNsVKhLl9oP90kkfoRX02Q4qdTmpyd7ar9T5PiTBwpclWCtfR/p+oUUUVmUUUV9GfKhRRRRRRRQAUUUUUUUUAFFFFFFFFABRRRRRRRQAUUUUUUUUAFFFFOptKelJQAUUUUooFAoFABRRRQetJSnrSUAFFFFFFFFABRRRRRRRQAUUUUUUUUAFFFFFdd4QiA0dnxzNdhT7hVyP1auRrvPDMJXTdMjxgsryMPq/B/ICtqC94aCqV03+ln/Yhz/wB9H/61XazLx8G7c9sKP++f/r1peMH8rSoIvXk1x1t8sEj+xrpfHsmGjjB+6lcy/wAlg3vxXQ9yJ/EUfDa+ZfXk3+0FH+fxrfPWsXwkv+hPIeryMf1raH3qzrQb71frXo2g7YLRpm6RoWP4DNef6Mm+8zXdXri28K38h4zAU/76+X+tZU9FcuG4rdKwdbzI6wg8u4UficVuyHCmsOUCbWLWP/ppu/IZ/pXmzEsxZjknqfWm0UVzCN6iiiiiiigAoooop1IOtBpgFFFFJRRRSAKKKKKKKKACiiiiiiigAooooooooAKKKK/Rv4Rf8kn8H/8AYCsv/RCVxn7W3/JGrv8A6/Lf/wBCrs/hF/ySfwf/ANgKy/8ARCVxf7W//JGrz/r7t/8A0Kv5zyn/AJKKn/19/wDbj6Ov/usvT9Dz3Vv+Qpd/9d3/APQjWl4N/wCQlL/1wP8A6EtZurf8hS7/AOu7/wDoRrS8G/8AISl/64H/ANCWviulHakp1f0ifJs6uiiimUUUo7UDCiiinUUUUEhRRRTa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HWkpR1oAKKKKO1eu/D3/kULH/tp/wCjGryLtXrvw9/5FCx/7af+jGraj8R9pwL/AMjCf+B/+lRCiiit+iiiuo/VwooooooooAKKKKKKKKACiiiiiiigAooooooooAKKKKKKKKACiiiiiiigAooooooooAKKKKKKKKACiiiuF+InhyH7M2r2Uex0JNwir94E5L8d+efb6V55XvhAIweQa5LxN4Lsr0G409Raz8ZRFGxvwyMH/OK56lO+qPgOJOFJ16jxODSv1j381/l+oUUUVzmheONQsIBBdxi+jUYUs+1x7Zwc/j+dbo+Ien7ebC63emVx/OuG1DRtUsHK3VjPHg/e25U/QjiqFZ88lofMUuI83wK9jKT06SWq+9XCiiiuy1Tx/fTIyWNrHagjAdjvYe46D9DXITSyzStLNI8jsSWZjkk1Ja2V3dMFtbWaYnoI0LfyrsfC/geSR/P1pHiRSNsAI+f6kHI+nBo96bM4wzbP6qUm5eb0ivu0X5hRRRVH4d6H/aWo/brhf9GtWBAIPzv1A/Dqfw9a9RVQqhVAUDgAdAKZbwQ20Kw28McMa5wiKFAz7CpK6YQ5UfqWSZRTyvDKlHWT1b7v/JBRRRRRRRVnsBRRRRWdr+j2etWX2a6XBHMci/eQ+3+FaNFJq5lWo069N06ivF7oKKKK8c8VaDPod75bM0sDjMcu0gfQ9s1kRPJFIskbsjqchlOCD7V7tcQQ3ERhuIo5oz1SRQwP4GuU1jwJpt1IZbKV7JiclAu5PwBII/P8K55Un0PzjNeC60ajqYF3X8uzXo3v82gooormNN8b63aqqSvFdIvH71fmx9Rj9c1uQfESE48/S5EHcpKG/QgVy1/4X1yzdgdPnlQHho135Hrhc4rJlhlhYrLE8ZHBDKQajnmjxY51neX+5OUl/iV/zQUUUV6N/wALC03/AJ8bv/x3/Gqlz8RRjFtpZz/ekl/oB/WuAqWC3nnbbBDJKfRFJP6Ue1kXLi3Nqnuxn90V/kFFFFbup+MdcvSQtyLVP7sA2/r1/WufdmdizMWYnJJPJNbeneFdcvGH/EvmhTIBaQBCPwYgmu20jwPpNoEe633soIJ3/Kn/AHyP65oUJSHQyfOM5nz1b27zul8l/krBRRRXGeFfDNzrUyyOWgtMndJsPzAY4U4xn/6/pXqOlabZaZb+RZQLEnGcdWOMZJ7mrSKqIERQqqMAAcCnV0QpqJ+i5LkGHyuHu+9PrL/LsgooooooorQ90KKKKKKKKACiiiiuR8Z+E4dQie+sFWG7RclAvyyADpgfxenr+tddRUyipLU48fgKGPoujWjdP8PNBRRRXg91bzWtw8E8bRyIcMrAg/rUlje3ljIZLO6mgY4yY3K5+vrXsmraPpuqqov7RJSv3W5Vh7ZHOK4vXPAUsWH0mWS4BJ/dybQV/wCBZGfyrmlSktj8yzDhHH4KTq4V86W1tJL5f5BRRRVSx8faxCFW5itrpQeWKlWP4jj9K1oPiJbH/XaZMn+5KG/oK4y60PWLYt52mXaherCIlfzHFUGVlOGUg+9LnmjijxDnOD92c3/28v8ANXCiiivSP+Fhab/z43f/AI7/AI1UuPiKMYt9L59Xm/oBXAVNb2tzcHbBbzSn0RC38qPayZb4tzer7sZ6+UV/kwooorc1Pxlrl5wtwtqmPuwDb+pyf1rn3ZnYszFmJySTyTW7pvhPXLwhmsZYI84LSAKR/wABJBrttI8EaPZhWuVa9lBBzJwv/fI/rmmoSmVQybOM5nz1m7d53S+S/wAlYKKKK4fwt4dutauRnfDagbmlKHBGcYU9Ca9T0nS7HS4DDY26xKcbj1LEDqTVtFVECIoVVGAAOBTq3hTUT9DyXh/D5XC696fWVvy7BRRRRRRRWh7wUUUV5v8AFr/kK2f/AFwP/oRrA8If8jPp3/Xda7H4h6HqmrahbS6fa+ciRFWPmKuDn3IrI8OeFtes9ds7m4sdkMcoZ281DgfQGuSUXz7H5VmeXYueeOrGlJx5468rt062CiiivTabK6xxtI7BVUFmJPAA706sTxnDqdzoclrpcPmyzEI/zhSE79SOuAPxrqk7I/TcVWlQozqRi5NLRLVvyCiiivN/GeotqfiG5lDZijbyosHI2rxkfU5P41f+HeixapqUlxcZMVrsYL/efOQD7YBzVX/hDfEn/QN/8jx//FV6J4M0ptJ0OK3lj2XDkyTcg/Me3HtiuaEW5XaPzPJcoxWOzR4jG0mo6yfMmrvotf6sgoooraooorqP1QKKKKKKKKACiiiiiiigAooooprqroUdQykYII6inUUAFFFFeO+M9ITRtZNvCSYXjWSPPJA6EH8Qf0q58Pta/szVTbyAtBdlEPOArbgA30wTXY+PtEm1jTYmtI993A+UGQMqfvDJIHofwrh/+EN8Sf8AQO/8jx//ABVckouMtEflGPyvG5XmrrYKlJxTuuVNqz3WifmvQKKKK9doqnopvTpVt/aMfl3YQCUbgeR34456/jVyupM/VKU/aQU7Wur66P5hRRRXjvjr/ka7/wD3x/6CKreH9YutEvXurWOF3eMxkSAkYJB7EegrovFfhjXL7xDd3VrY+ZDIwKN5qDI2jsTmsr/hDfEn/QN/8jx//FVyOMk7pH43jMBmVPMKlajSnfmk01F93qtAooorQ/4WDrP/AD7WH/ft/wD4qj/hYOs/8+1h/wB+3/8Aiqz/APhDfEn/AEDf/I8f/wAVR/whviT/AKBv/keP/wCKp3qHR9a4k7VP/AX/AJBRRRWh/wALB1n/AJ9rD/v2/wD8VR/wsHWf+faw/wC/b/8AxVZ//CG+JP8AoG/+R4//AIqj/hDfEn/QN/8AI8f/AMVReoH1riTtU/8AAX/kFFFFdb4J8Uahrmqy2t1DaoiQGQGJWByGUdyfU12NcJ8PtA1bStZmuL+08mJrdkDeYjc7lPYn0Nd3W9O9tT9B4cni54JPGX57v4lZhRRRRSikpRVs94KKKKWlpKO1JAwooopw61y/xNtWuvDqlQSYZvMOB2CNXTiq2r2/2rSbu327jLC6ADrkqRxUyV0cGZYb61hKlHumFFFFeEUUUVxn4GFFFFFFFFABRRRRRRRQAUUUUUUUUAFFFFFbPgzSP7d8S2mlYY+fv+6Mn5UZv6VjV6Z+zfZLc/EF7hgf9FspJFOP4iVT+TGuvA0lWxEIPZtHnZvinhMDVrLeMXb16fiFFFFfQ/l7QABjsMdAKigZZkLp0DMv4qSp/lV8oK5/wFcfbvDpuiSRLfXpHOePtUuBn6Yr9Hc1zqPr+n+Z+Axi3RlU7NL77/5BRRRWmVpCvtVsoKaYx6VehmphRRRWFrtwiaNqbKdrQxsmcjhigI/9CFeTuWZizElmOSfeuy8R322TxVp7HOLy1KgnpvhQ9P8Atmf1rkMV8NxHiOetGC2Sf5tfof0z4PZYqGXVsRJaykl8uSMv/bhG+6cHBx1pB0Azk+tEmMAHuePr1oqI474oxVDW7p4buwtUHNxMMnvhWUmtLbXzlj9ahVU5ygvs2v8APX8haKQUfjUWKCtS7aaV9qDWwtFJRTCtIRUjvHDbzSzEKqqOT/vAUhFMyjOMpOPVC0VVvJGjmtFQ/fmKkeo2Of6Varo/AM3+mSWpYgFGcehOVH8q7IxivP8AwlJ5PiC29HJQ/iCP8K9G2GvRwrvTPzLiygqWPuvtJP8ANfocJ8V7GMW9vqmf3u9bcD2+dq8/DV6x8SIhJ4Qu227miKOvt8wBP5E148GOetS+B2jvZobobSfIDnHYkDj9a7ErXmf7PN1Je6RrhmOTb6k8CeyhVxXqG2vyTjDEe2zOS/lSX4X/AFPwbi6tzZnKP8qS/X9TufAdiIfGM8bqw+zRSFCRjPzbM/kTXo1ZVjZiHWJblYwqyWcIDdy26Qt/Na06ydb1Aad9h+Xd9qvI7b6bs8/pV/bXG/FC8aHWPCNirEefrMUhwcZCso/9nrtyteDVo8lGnP8Amv8Ag7Hi1qXs6FKp/Nf8HYkXnPsKTNEf3W+lNqLFNK1MVpCtcpyqQ+jNNoqErVe2nE093FjH2eUR/XKK3/s1XdtZunsn9sapCv3g0UjD3ZAB+iVtThzRm+yv+KX6nVRp+0hUl/Kr/wDk0V+o/NL6UzNVre6WS+urXcC0WxiPQMOP/QTVvFeVfF2yZNcS8C/JJCik/wC1lv6CvWsVxnxctPM8L/aVB3wzo2fY5XH/AI9Xr8O4j2GPh/e0+897hLGfV8zh/e937y5mvNPizaumqw3wX900KoTn+IFz/KvSa5D4uwNL4QadeDbzxycdwSUx/wCP14+eOwq7pn+uOc8A45qjk5PWtXSkPluxHBIwf5/zFfunC9D2+bUI9pX/APAdf0P1rN6vs8FUl5W+/Q8sM2Ow/Ouy+Faed4jO7d+4hd1+Y4JyF6fRv0rzpZ23H71eofBWIsNSumXP+rRGP/Aiw/Ras4pNoqTbQV4Bzxmv6Ackml3PzZK9z0jNGaKTvURSjbUm00lMVx1FJRUe003b9ampD978qmU1FpPqUru4tHNJSbvnK9wAf8/lUWK6jRv3ulwOVAIUrx7HA/lXOECum8L7n011Y5CyEKPQYB/ma/I/GbC8+TUq63hNfc01+dj9D8NcTy5nOk/tQf3pr9Ljqam7b8wAOT09M8U4Ui5yctnJ49qnMVVdRcW1uJTjHmRoSeAAzhSf1rXMY9K5z4ilrfwZqc8fDxxh1PoQwxX824d+0qxh3aR+14iXs6Up9k2LRRRWgY68N+LdqLbxtcsOk8ccoHp8u0/qpr3yJo54lkibchzgjoea8h+PloI9U0y824MsLxk/7rA/+z17XD1blxii+qa/X9DxOJKXPgXLs0/0/UKKKK8zooor7w/PAooooooooAKKKKKKKKACiiiiiiigAooooooooAKKKKKWkpR1oAKKKKDSUpoNABRRRR2oFHagUAFFFFJRRRQAUUUUUUUUAFFFFFFFFABRRRRRRRQAUUUUV6bokGy5toSOYbaJG/3tvP615xZQm4vILcZBlkVPzOK9T0fEmpXM4HG8/px/SumgtxoKwtUk2abNJu++7sD7Z4rblcRxPIeiqSfwrnNd/d6VDBnkqF/Oub8bS+ZqbgHgECsPUDtslX1NXvEEnnao5z/EaztYbCRqOwq5vRmb+I0/Dsfl6TApHJXJrQXrUVmvl2sa+iipU70/w0m65z711HjKTyPCRj/57TIn5Zb/ANlrD8Jx5ZTitH4jybbHT7YdGLu34AAfzNZrSDNI7MbcHEZrH00CTXC39yIkfUnFal62IzWf4fUtd3cp6fKo/Un+lcTRRRXOI2KKKKKKKKACiiilFBoFBp9ACiiikooopAFFFFFFFFABRRRRRRRQAUUUUUUUUAFFFFfo38Iv+ST+D/8AsBWX/ohK4v8Aa3/5I1ef9fdv/wChV2nwi/5JP4P/AOwFZf8AohK4v9rf/kjV5/192/8A6FX855T/AMlFT/6+/wDtx9HX/wB1l6foee6t/wAhS7/6+H/9CNaXg3/kJS/9cD/6EtZurf8AIUu/+u7/APoRrS8G/wDISl/64n/0Ja+LO9DdDRSN2r+kT5M6uiiikpV60lKvegbCiiinUh70tIaBBRRRSUUUUC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1pKUdaACiiijtXrvw9/5FCx/wC2n/oxq8i7V678Pf8AkULH/tp/6MatqPxH2nAv/Iwn/gf/AKVEKKKK36KKK6j9X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60mAUUUU6gUUDrUoAooopactNpRTEFBoorwvXLcWms3lsq7VindVHsGOP0qlXT/ABNtWt/Fc0pxtuI0kXA9tp/VTXMVxSVmfgWZYf6tjKtLtJ/dfT8AooooooopHEFFFFFFFFABRRRRRRRQAUUUUV7d+yrFG1z4hmZQZFS3VfoTIT+qivEa6HwH4s1HwfrJ1LT0jlLRmOSKUtscH1AI6Gu7LsRHD4mNSey/ysePn+BqY/LquHpP3pWt8mn+NrBQaKDX13qVwlpp9xduQFgiaRs9goz/AErjfgTlvhVo7NyWM5JPf9/JXjfj74sav4p0pdNjs49NtySZTFM7NJlSpUngbcMeCD2r2X4Df8ko0X/tv/6Pkr63DZhTxeMSp6pRf4uJ+WZhkNfK8ocsRpKdSOm9koz7eogpTQBimk812xSmlKlor2LnyGouaWm5orw3xfLKvxO8SW4P7p1s3Yf7SxED9GaqlaXjaHb8RNduM/fNumP92FT/AOzVm1+Z5pJvF1PJv8z+0eAKKpcPYV21lBN/db8kgbqPSkpTSVzWuSlvGekQdkVnH/Asj/2WulrjL+UyfEa3T/nkFQf98E/1rs64pdD2srqe0qYh/wB9r7kkKPumkpf4aSikwKWipPXClzSUVh+OJPL8NXK7sGQoo9/mB/pWvE3mQo/XcoP51g/EP/kAD/ruv8jW9ZpssbYf9MIzz7oD/Wrt7tzx6VW2aVKfeMX9zf8AmNkjDyQseTG5Yf8AfJH9acOlKvWq2n3SXduZY+iyyRfijsh/Vas2DtDfwTLwUkVh+Br1fZ9cfSvJK9Y01vN022m6l4UbJ9wK7MG90fL8b0daNRea/K36kXiCCS60HULeIZkltpEQH+8VIH618/7z/favo2vmzVIfsOqXdkzDdbzPET0ztbHH5VX+BGj3GkeHtWF1EUkudWlmU/3kKJg/zr0PFQ6dALaxggH/ACzjVScdcADNWK/DcxxP1nFVKvdn8q5ni3i8XUrPqz6Hhl32ls6/daFWGR6inh6qQr5EMcG4t5SCME+3/wCqpQ4ryD4rXm/4x+CtP3AmFkmK/wC/cRrn/wAh/pXrZFeCeObxbr9pfTYB1s/sUJ+pkWT/ANqV79XdmtP2eHw0f7t/vd/1PTzml7LC4SP9y/3u/wCpciP7lz9f5UwGnx/8eh6dD2qsGphX2pu2pcUhFeIfPpk+aKiDUoeottc3YTKvxB1S2zhpLKF8eykj/wBmrqMV4/4n8ZjQfjpBpklmZUvEtrYSCXbs8x15IxzjnvXr5RQeIdamt3B/g0z6DIKP1l16Xem/wcX+hLmud0+6RfiDqlnk73sYJAPZWcH/ANDFb4cVnJoa/wDCTHxBFdOsj2n2Z4SoKsAwIOeCDxjvXrW32rF8c24uPCOpxlc4t2kH1X5v6VvFajuoVmt5YW+66FTkeoxXn4ar7GtCp2af3M8vA4j2GJp1f5ZJ/c7mrWN45gW48HatGwzi1eQD3Qbh+oFa+aZNGk0LwyDKOpVvoRXzUB/snHqBW3pq4tFIGFYkjJ98f0rBQMeQRXTRwrCgjWQyAdGPev6l4AwrqZlKrbSEX970X4X+4/aeJayjhFDrJ/l/SPmRZMdiM9wDXt/wZhZPB5mK4Se6d4znJKgBfw5U18+RyMeVYcV9R+EdJbQ/D1rpbTGYwb/nPfLlv60YFNUlgysuNrYH0wD/AFqTFYvhvWm1mXUMQrElvP5a/NndgYz+QHFfqeMrcuKw9Pu5P7ov/M+Pw8b0asuyX4tf5GtVDTbiSa+1ONyNtvcrGn0MMbfzY1fqnptj9jkvJDMZWurgztxjb8qqFH0CitcrTdvtUmKK9M5LlyiiioitSJCptJpzncsiIPxDn/2UUtc1repTWXjHTYDcSJazQuZU3kKSA20kdCR2PvXjZ1JwpUpJ2tUh9zkk/wAGd+X2lOaav7svydvxCoR/x9scn/Vjj8TU1G0HBwMjpW9trZ8IsBqxRnA3xEIM9TkH88A1mFav+HGWLXLRmzy+z8WBA/U15vHOCWN4fxdO12oSkvWKuvyPQ4Xxf1bN8PO+nMk/RuwVG+xXDk4ZvlHPXvipKZLwh4J6dBXXmP2rmPijHjwBrBx/yw/qK7ZoTXK/FeIj4ea0fS3/APZhX8X4Cp/tVP8AxL8z+l8ev9lqf4X+Qof3pwbJqvmnxH5xWL8H7tdQ8B2bNL5s0UkqTc8ht7MAf+Astc1+0K1uum6XCzD7SZmZR3Cbef1xXlGk6tqWlSPJp19c2pcYfyZmTcO2dpGai1G+vNRumur66muZiMb5ZC7Y7DJJOK++o5FKlj3ief3bt29eh8FWz9VcvWFcPeslf06k1FFFVqKKK+jPmwooooooooAKKKKKKKKACiiiiiiigAooooooooAKKKKKUdKSndqACiiikPWiigUAFFFFBpaQ0GgAooopKKKKACiiiiiiigAooooooooAKKKKKKKKACiiitXwnGJPEVnu6I5k/wC+QW/pXoWifJp08/TKk/n/APrrhfBi/wCm3U3eO1cqfckL/U13J/0fw3I3TIxXXRXulIr6i2LKUf3hs/M4/rWHrn7zULS36/vB+n/6q29QORDH2eUZ/DJ/pWI377xLEvUICxriLlvMvy3uTVHWWzNt9OKuQ/Ndsfes6/O+7Pu1Ko/dMo7nQrwgFOXpSHpTh0rpvCUPC1V+JEu7WYIc8RW68e5JP8sVseE4vlXiuX8Zzed4mvWByFcJ/wB8gL/SpnpA0XwlLU2xE30qHw4uLJ5P+ekpI+nA/pSay+2JuasaKnl6Xbgd13fmc/1rHooornEXKKKKKKKKACiiilFJS9qSmAUUUUUUUUgCiiiiiiigAooooooooAKKKKKKKKACiiiv0b+EX/JJ/B//AGArL/0QlcX+1v8A8kavP+vu3/8AQq7T4Rf8kn8H/wDYCsv/AEQlcX+1v/yRq8/6+7f/ANCr+c8p/wCSip/9ff8A24+kr/7rL0/Q891b/kKXf/Xd/wD0I1peDf8AkJS/9cT/AOhLWdq3/ITvP+u7/wDoRrR8G/8AIRl/64H/ANCWviwUjdqUUjV/SJ8kdXRRRSUq96SnL0FA2FFFFLSGlpPSgkKKKKS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daSlHWgAoooo7V678Pf+RQsf8Atp/6MavIu1eu/D3/AJFCx/7af+jGraj8R9pwL/yMJ/4H/wClRCiiit+iiiuo/V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oAKKKKWlFJ2opiCiiiuK+KulyXFlDqceMWylZPUgsoH8zXmle7azZLqOk3Vi2P30ZUE9jjg/gcV4UQVJB4I4Nc1VWZ+UcbYFUcZGvHaa/FaflYKKKKSiiisj4wKKKKKKKKACiiiiiiigAooooooooAKKKKK+q/gN/wAko0X/ALb/APo+SvlSvq34CLn4TaKf+u//AKPkr3uHnbEy/wAL/NHxPHqvl0P8a/8ASZBUbn5jUlRSH5zXWane/YY4G8vzPNuI4fvYxvbGf1q3WV4nX9xY/wDYQt//AEMVrbTX2CnqflE6SVOMurv+go70ZpEPX6Uma8H+IesWtp8TtXsLqRYd4hkSRjgE+SgIJ7dKy7jWNLgjMkmoW+3/AGZAxP0A5rG/aB4+Kepf9c4P/RS1wLMzY3MTjpk9K/Oswiniqj83+Z/TfC/EdfC5NhqKinaEbfciQdM0YNKn3RS1v6Vefb/G8V4FKrJMSoPUDBAz+FejV5b4R/5GSy/3z/I16lXDPc+04XqSqYepOW7k3+CEP3abTm6U2iiiioPpgooornPiH/yAB/13X+Rru7rR759J0y/gt3lhk0+3LFBnbiJRyPoK4T4h/wDIAH/Xdf5GvePC0av4T0pWXcpsIQwP+4K66FNVItM/P8+zOrluaqtTV/ds0+wq9a4Lwn400aDUdT0LUryOzuINTuVhaXISRTK7fePAIO4c47Y613q9a+SPHF80fjfXVG4FdTuOhIIxK2CMV5lbWdxcXkNqkbCWZtqBhjJxnv7An8K9Vsbf7NZwW5IPlRLHkd8AD+lZeq2cEPiPRXigijzcODtQD/ljNW+VxXXQoqnc+ezvPamZ8iceWKPqHVPEWj6dplzqEt9DJFbpucQuHbkgAAD1JA/GvnTU9QbUNUu76QBHuZXmKg5wWYtjPtmrWi6hcXHw18QXE8zylQi5dixH7+36cn1NciuoPTvBXjvQvEt1d6Zb3Ih1KylMMttMQruV4LoP4lyD06dwMitjxJ4g0Xw5Yi91vUoLGAsFUyHlj6Ko5b8B718ba9qGoaV441i602+ubK4W+uFEtvK0b48xsjIOaqaz4i17Wo0j1fWtRv0jOUS5uXkVTjGQCcZ96/PMRwdTnieaE7U+3X5H5rX4Dp1MVzwqWpvddfk9j6viEktlBebeJo1kYD+HIzj/AOvToUkl/wBWuferGhfNoNhuGc2seQf90VdRVQYVQo9hiu58P66niX48x65FG0cV1qcLRqwGdgljVc++AM+9fV1fGfwd/wCSi6N/19wf+jkr7NryuLqUaValTjso2XyPI44pRo16NOG0Y2XohjjZbMvXamP0rND1pXP/AB7yf7h/lWMGNJiilor5E+HuWQ1KHqvvpQ9Nr5Z/aMuJLP4wfa48b4YLeRc9MryK+qK+Uf2m/wDkqc//AF6Q/wAjX1PCCvj2n/K/zR9lwNaWZNP+V/miyGq7bf6lfxrLD1p2ZzbIfr/Ovo/wX4p0fxZo0WpaVdI+5R5sO8eZCxHKMOxH69RVjxFrmn6JYS3F3cRh1XKRbvnc9gB1/HpXxt4O1zWdK1a0i0zVr6zjkuozIkFwyK/zD7wBweOOa9L1DVtQ1J999eT3JB48xy236Zr1lwdBYjmc/wB326+h9BS4Cp/WuaVT91fbr6XIXV42Pykgd6x/E/iTTPD2nS3d/cRI6JuSHd88p6KAOvJ74wOSela2vSvDod/NG2147aR1OM4IUkGvj/U/EWq6vIJNS1C5uyuQplkZtoHpniqYfMskWMsiqW46Ak/4V1PHZlYeqsCPzFcZGf8AiZXGcn9zF/N61rvV5rTTLiaMRMYoHdNwyMqpIBxjrxX7Fwnn9LKK01WXuTtqt01e3y1f4H1Wd5bPH0oum/ejf8f+GRqyWzx6JBqXmK4muJbfZjlPLEbE59/MH5V9YWF5a39ol3ZXEVzbvnZLE4ZWwcHBHHUGvke7nI8C6WTznU70f+QrWu1+FfxA1mx1bTPD6yW81hd3cUIWRSxiDMAdpBGM7h1BGecDmtHWdQt9K0+S9uWAjUge5JOK5L4RMXsNQZuSZlJ/KuP8Q+J9U1yMQ3Txxwg58qJSFJ9Tkkn866/4Pf8AINv/APrsv8q+twufwzbPaKor3IKVr7tta/LRW+Z4dbLZYLLantPik1+Z9FCg0tIa7nFGKcaSv0G58xcKKKKbXnPxWlaDWNPlTG5YWxn616RivNPjB/yE7H/ri3/oVfL8ZSccpqNb3j/6Uj2ch1xsV5P8gpRSUor0OznjurWK6hYNHKoZSO4Nafh+KSXXbJI1LHz0bA9Ack/gAa8a8H+KNWtLmz0tZI5baSZIwJVyUBYA4Of519ZaT4Y0zS3EsETPOoIEsjbmweuOw/KvheK/FPL8FlcqXJJ1qkJJK2idrXbvtd9NT6fIuDcVicbGpzJU4STbvra99Fbf8BKZMwWNifSpKzJZ5JBg4x6Cua8PapfX3jzxXo9wyG10z7H9nAXDDzYizZPfkVD8XosfDbXD/wBO3/swo8GRZ+LfxBX0/s3/ANENVz4xw7fhlrxx/wAup/mK/maLjDMKMYq38L8Yxb/E/a/bOeBq8zu/3n5yS/AnZgIkbuc06BwZRVeQn7NB/wAC/nS2bE3Kfj/KvkGiiiv2Q/LTRooooooooAKKKKKKKKACiiiiiiigAooooooooAKKKKKKKKACiiiiloFBoAKKKKO9ApKXtQAUUUUCg9aB1pKACiiiiiiigAooooooooAKKKKKKKKACiiiiiiigAooorqPB0ZGnX0n/PSWKNfwyT/Suq8RN5OgInTcawvCsW3RbRT/AMtrl5R9AAv8wa1PG8gS0giHZcmu2GkEPoypd83cI7KjsfrwB/M1j6MPN165l6hVAH15rTum/wBJnf8AuxKv48n/AAqh4WXc11N/ek4/D/8AVXKWnWR/qay1y96P96tOL5LORvas/T133w9qzn0RmjdNOPSm/wAVK33TXoHhaPCITXnWoTfab+4uP+esrP8AmSa9GtGNrol3cDrHA7D6hTXmNTV2Rq9kjD8QPiJgOvatqFBHCkY6KoUfgKxNQ/eX1vF13SqD9M81vUUUUVgSFFFFFFFFABRRRTqbSmkpsAooooooopAFFFFFFFFABRRRRRRRQAUUUUUUUUAFFFFfo38Iv+ST+D/+wFZf+iEri/2tv+SM3f8A192//oVdp8Iv+ST+D/8AsBWX/ohK4v8Aa2/5Izd/9fdv/wChV/OeU/8AJRU/+vv/ALcfSV/91l6foefat/yE7z/ru/8A6Ea0vB3/ACEpf+uJ/wDQlrN1b/kJ3n/Xd/8A0I1peDv+QlL/ANcT/wChLXxb60096dTK/pE+SOqoooop9Mp9AMKKKKKQ9aWm0C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etfDp9/hK1Xj5Gdf/AB8n+teS969K+FNwH0a5t93zRz7segZRj9Qa1ov3j67gqqoZny/zRa/J/oFFFFdlRRRXWfro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TqlgFFFFApaSloQmFFFFKK8b8d2IsfFF5GqlY5G85M9w3Jx7ZyPwr2Qda5T4m6Yt1oL3scINxblWLDrs5yP/AB7NZ1Y3R8xxZlzxmAco7w975Jar+uwUUUV5TRRRXKfjgUUUUUUUUAFFFFFFFFABRRRRRRRQAUUUUV9Y/AFc/CTRf+2//pRJXydX1r+z/wD8ki0T/t4/9KJK9rInbES9P1R8bxwr5fD/ABr8pBVeU/vDViq0/wDrTW/4pX9xYcf8xG3/APQxWsVrO8VD/R7D/sI23/owVr7a+rU9T8wqQ/dQ+f6Doz97/dpuaSL+L/dNNzXyf+0Jx8VNS/65wf8Aopa8/r0L9oj/AJKvqf8A1zg/9FLXntfCY7/eanqz9uyX/kXUP8EfyRai+4KdTIf9WKfWx4LXf4nsV9XP/oJr1drdh2NeXfD9d3jLTV9ZD/6Ca9te2/2a8+o7M/UOFJJYWf8Ai/RCOcKTUYYUXbbLd29KopcKcfNXJatcSWRswsYbz7lYTnsCDz+lWipHan+LLfEmj/L11OMf+OvWm9r/ALFTc+go1XKrNN6K35GgOaKrQSht/PRSaVZf9quE+In/ACAV/wCu6/yNe7+FTjwvpXzY/wBCh4/4AK8V+KEHl+Gw23H+kJ/I1614cu/L0DTl8zG20iGP+AiuvDysj834y/31eiLK9a+IviHeqnxB8Rp5n3dVuh/5GavtmFtzV8A/FC52fE3xSvmdNYu+P+271f1jd/a+isByLt8f9+Jq1RJj3/CsLUZsy6VMSMretz/27y/41pJdoee9dXPY+SfQ9L8LXbN8HvE7g/dZD/5Htq4iO+PaTNa3g+4P/CjfGDbuQ8Z/8mLSvPFvT618qeNuPGmuD01G4/8ARjVj1teO+PG+vD/qJXH/AKNasWuOW7PXjsj9D/D3Ogacf+nWL/0AVerP8MnPhvTD62cX/oArQrsPg5/yUTR/+vuD/wBHJX2bXxn8G/8Akouj/wDX3B/6OSvs4ivznjL/AHmn6H5Tx/8A73S/w/qR3X/HrL/uH+VYGa3rz/jzm/65t/Kuc3e9RTyxwQSTzMEjjUu7HsAMk02zuIby0hu7aQSQTRrJG4/iVhkH8jVbxJ/yLupf9ekv/oBqt4I/5EvQ/wDsHW//AKLWvlPZr2PP1vb8D4hUl7D2nW9vwLEYdnVVOSeB70rbkkZGHIODjtTLM/6VD/vr/OnXbf6VL/10b+da9fKP7Tf/ACVOf/r0h/ka+rq+Uf2nP+Spzf8AXpD/ACNfR8If7+/8L/NH1vAj/wCFN/4X+aF3j1rY085tEP1/nWEGrb0z/jxj/H+ZrzzRP+QzY/8AXxH/AOhCvSmPHBOc9K820LnW7Af9PMf/AKEK9IYqF5/Wv0tn7GmVvFX/ACLGq/8AXlN/6Aa+HzM2OGzz0r7f8Wf8itq3/XlN/wCgGvhAzKB82fxqBD/p0v8A1xj/APQmputn/iT3gz/y7yf+gmnw5+3y+piTr16vUWtBv7JvAf8AnhJx/wABpAnodfeTH/hX+kc9dUvh/wCQrOpfh3Nn4geG1z/zFbb/ANGrWbdSn/hXmjnd11a/6/8AXGzp/wAN3J+I3hpcjP8Aa9rx/wBtkrzWvTPg7/yDb/8A67L/AOg15nXp/wAGVzpmof8AXZf5V9Zwa7ZtD0l+R4ufL/YpfL8z7dpr9qdUc5xj8a7jFQrcQNcvbrMjTRgF4wfmUHpkfjVsr7Vzemr/AMV1qo/6Yx/+gpX69iMU6UqaS+KVvwb/AEPhqNFVFNvor/il+oZpe1RBqkJ/dA+9b1eafGH/AJCdh/1xb/0KvTiteZfGPjU7D/ri3/oVeFxi/wDhIqesf/SkejkC/wBuj8/yHZpV6VEGqSP7tcl4c/5GDTv+vuL/ANDFfehhHNfB/hSJ5/FOkwxjLyXsKqPcuAK+/jF7V/JnHr/eUPSX6H7dwy7RqfL9R1Ywb3rZrmBL/tV5b4Ijz8YviKMdP7M/9J2q78a4tvws8QHHS1/9mFJ4Fj/4vR8SRjp/ZX/pM1XfjimPhP4iOP8Al0P/AKEK+eb/AOFOh6Uf/SIHrRn/ALHV/wC4n/pUjVlP+iwf8C/nRZH/AElP89jVeaTFjatnrv8A507TZN15Gv1/ka+J6KKK/aj87NiiiiiiiigAooooooooAKKKKKKKKACiiiiiiigAooooooooAKKKKUdKKDRQAUUUUUGgUlABRRRS+tJRRQAUUUUUUUUAFFFFFFFFABRRRRRRRQAUUUUUUUoBJAHJNABRRRXofh+HZBpkA/gthJ/32S39ag8ey5uxH/dUCtnS4gNXeNfuwhYl+igCuX8XS+bqsn+9iu96RsEtjIvZFFvdzf3pCP8AvkY/pSeFU26Ujf3yW/OqurS7dE345kBfHuea1tHj8rToU9EFZlz8mn+mag0GPfd5x3FS6odttGv41L4Wj3ShvesZfEiFsWh96kmOENKvU0y6OIzXUeIH+z+D7srwzhUH4sM/pmvOa7vx9J5fh61g6F5931AU/wCIrhKzrfEay3MeEGTXYfRNzH6Yx/Ot2sXR136rPJ/cjC/mf/sa2qKKKKyJCiiiilFJSigAooooNJSmkoYBRRRRRRRQAUUUUUUUUAFFFFFFFFABRRRRRRRQAUUUV+jfwi/5JP4P/wCwFZf+iEri/wBrb/kjN3/192//AKFXafCP/klHhD/sBWX/AKISuL/a3/5Izd/9fdv/AOhV/OeU/wDJRU/+vv8A7cfSV/8AdZen6Hn2q/8AIUu/+u7/APoRrS8Hf8hKX/rif/QlrN1T/kKXf/Xd/wD0I1peDv8AkJS/9cT/AOhLXxYelNpx7U2v6RPkkdVRRRSr1p1NXvTqAYUUUUU2lNJQI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lHNABRRRSUV2Xhr4W/EDxEFfTPCuoGJgGWW4QQRsPUNIVDfhmvTPDv7MPiS5CvrviDTdOUgHZbxtcOPY52AfgTWsaNSWyPJxee5dhNK1ZJ9r3f3K7Cioprq3hz5kyKQMkZ5/KqkurW65EavIQODjArwGivr/AEL9mrwLZBW1O81bVJB95WmWKM/gg3D/AL6ruNG+E/w40kYtPB2lP73MX2k/nLuNbRwc3uz5/EceZdT0pxlL5WX4u/4GhRWJJrExI8uKNR75P+FV5NQvHUgznn0AH8q+C443kcJGjOx6KoyTW9YeCPGd+oay8J67cITgPHp8rL+YXFfoFYWFjp8Pk2Nlb2kX9yGJUX8hVitVgl1Z49XxCm/4dC3rL/gI6OmySRxgGSREB6bjiuXkllkA8yV3AP8AExNMr4Psvg/8S7sbovB+oKMZ/e7Iv/Q2FakXwE+KkjEN4bSIerX9v/RzX25RV/Uod2cU+P8AMH8NOC+T/wAzp/tVr/z8Rf8AfYqL+0rH/nt/46f8K52iviyD9nv4nSZ36XZQ46b72Pn/AL5JqR/2d/iWqFhY6e5H8IvVyfzr7PpR1pSwtNK5NPjnMpzStH7n/mdF/aVl/wA9v/HD/hUcusadFjzLjbnp8jf4Vg1R1f7sf1NfEsnwB+KSIWXw/DIf7q38Gf1cVTufgh8UrdS0nhOYgDP7u6gkP5K5r7lorD2MTujxpjlvCP3P/M6g69pP/P0f+/T/AOFTRatpsqblvIgPRjtP5HmvPqK+AL34a/EC0YibwZr3HUx2Mkg/NQRXP6hpepae23UNPu7Rs4xPCyH9RX6P0rKrAqwBB6g0vYLudVPjiqvjop+jt+jPRor6ylYLHdwMx6ASDJqcMp6MD9DXmVPjkeNw8bsjA8Mpwa/NOiv0M1bwP4N1bcdR8LaNcs3V3so9/wD31jP61xWufs/fDTUl/caZd6Y/d7O6bn8H3D8hUPDy6Hp0eNcJL+JCUfuf+X5HpdFefW+qahC5aO8lyeu47h+vAq7B4k1KNQHMUvcll5P5Y/lXxRRX01r/AOy5Cd8mg+KWH9yG8t/5up/9lrzfxL8BfiNou949Kj1SFP8AlpYyiTP0Q4c/981m6cl0Paw2f5diNIVVfz0/Ox2lFc3B4qj58+1ZfTYwb884rSt9c0ybgXSocZ+f5f1PFeW0Vd1TS9S0u7a01KwubS4X70U0RRx9QeRVKoPXTTV0aVFIrKwyrAil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l+HmqR6brLJcMwiuVWMY6b9wwT7DJrmaKadnc6sDjJ4LEQr094sKKKK98orJ8KaomraLBcbh5qqEmGc4cDn8+v41rV3J3Vz97w9eGIpRq03dSV0FFFFFFFFM2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KKTAKKKKWlFJQKlAFFFFLSTRxzwvDKoeN1Kup6MDwRS0opktJqzCiiivCNVspdO1Gexn/ANZC5Un1HY/QjmqtelfFPSBLYJqsKKHhfE+FGWVsAEnvjAH415rXHKPK7H4ZneWPLcZKj03Xo/6t8gooFFFFFFSeSFFFFFFFFABRRRRRRRQAUUUUV9afs+Or/CTR1VgShnVh6Hz5Dz+BFfJgxXc/DX4jaj4Jint7SBLm2nkEjxTMxAIGMrggAnjPB6CvRyzEww1bmns1Y+f4lyyrmODVOl8Safruv1Cq0/8ArTVmmSJvr6b8YTwwW+mebKqeZqlrGmT1YyDA/St2vlDx38R5PGL2x1CK4tY7aQyxR2zkANgAE5J5GOCMdT610Vx8dtUfR3sY9PiWVovLFxlg44xu+997vn1r21nGH55X26eZ8bU4Rxvsaajbm1uu3+ZBF/F/ummVYVJFGF2fiKQQnOTj+lc3+0K6P8WNU2MGwkAOPXyUrz6p7mRZXL7pWY9Wc5JqCvmK9T2tSU+7ufpOCw/1bD06N78qS+5WHw8Rin0Ciui+G/8AyO+mf9dD/wCgmveyq+leCfDb/keNM/66N/6Ca99rgr/Efe8N/wC7y/xfoirq3GnTf7v9a5tZXHc10mr/APINm/3f61y1c94ujHnaH0/5Csf/AKA9bTQ+wrJ8Xf6/Q/8AsKx/+gPW7WbeiPbpSaqz+X5Glp8xxcZzxCx/UVGl2P7xFM03pdf9e7fzFVK4T4vR7fCJbH/Lwn9a6rR5gul2Y3dII/8A0EVzvxi/5E1v+viP+tYnh/x3pcGg2lreRul1bxLD+7UeWyqAA2TyDjGRzyMgjOF6qPwnw3FSc8WvRfqb+kz+bcFc5+U1+ePxautvxW8XLu6a5e/+j3r9AfD3/H+3+4f518//ABw/Zp1vxR47v/EvhHVNIgj1F/OuLa93RbJTjcVMaNuDHLHIBye+cj067k3aRYv97GpN/wCiJKEuD6/hXmF94xt5dctLq3vofsFuxY28zPl2KuhcAcKwV+DzgqDnHFX7nx/osaXH2dpZCoJgz/Gc8BuflH03dq6G3ofLukzyrwTdBvgH42Oc7WjP/kzZ15qt57/hX2r4I+BtrovwT1XwBqV59pvNY3y3N7HCrJDMRHt8sNyVRokIzgkgn5cjHkfh/wDZL8Vt4hjTXfEOkxaKspMklm8j3LpnoEZAikjjO5gPRsc+d+Pf+R61/wD7Cdz/AOjWrEqa5dpZnmklEjyMWZuckk8nmoah7nox2PrTwn/yK2k9R/oMP/oArTpEUKoVVwAMADtS12PwZ/5KPo3/AF+Qf+jkr7UKV8WfBb/kpOi/9fkH/o5K+2ilfnnF6/2iHoflnHkb4qn6fqQ33/HjP/1zb+VcqHrqdR/5B9z/ANcm/ka44SVjeJV/4p3U/wDr0l/9ANVfBC/8UVoX/YOt/wD0WtaPidf+Kc1P/rzl/wDQDVXwMufBOg/9g23/APRS181b/Zn6/ofH8n+yP/F+jL9i/wDpkA/6aL/On3b4vZv+ujfzqrp7f6db/wDXRf506+fF9cf9dW/9CrQ218n/ALT3/JVJv+vOH+Rr63KV8lftQjHxWm/684f5Gvc4SjbHv/C/zR9JwLG2Zv8Awv8ANEm8V0GknOnxfj/M1yweum0Q7tMhP+9/M151oX/IbsP+vmP/ANCFeh5YNy/PpmvM4JGimSVGw6MGU+hFdpb+J9Lby/MSVRgFlxkA+mc8/XAr9KZ+wXIPGH/Ipax/14T/APotq/P4SsH5kOa/ROaOOaF4ZUV43Uq6sMhgeCCK+XtR/Zq8SJrLJput6TLpfmDY9w0izhe+UClSf+BDPtWohb7dMD18pOPTlv8A69R6txpN7xx9nfv/ALJ/xqhpusq+rvd3VxYC3dFTy1kKlQpJXrwTyR26/nY1fVYH0e4t7a6tWklBTm5UKqkYJwOScev/AOuRrY8zvpG/4VvoxIPOr6gP/INl/wDXp3wul/4uT4YHY6xaf+jlr6Q8ZfCOxvPhpZ+GNLIivLKVLiO4a3AWWQRiN92wZAYKCcZOQOuK5j4N/BnV/Dvi631vxHd27rZt5lvBaLI4d9pALF0XAGcjqc+mK8+r1T4Kox0nUHxwZ1H47f8A69eXTRmN9pZG91YEV638D13eHb3/AK+z/wCgLX1XCH/Izi/J/kePnmuDl6r8z6EqC6/h/GplbcM4I+oqC86r+NdoV9q5rTF/4r3Vh/0xj/8AQUrrzHXL6Wn/ABcLWB/0wj/9BSv07Gz9+j/j/wDbZHyGGj7tT/D+qIs1Kx/0dfr/AI1Bmpm/49U+v+NbhX2ry740DGp6f/1xb+desmI15T8bF26pp/8A1xb/ANCry+LZ3yqp6x/NHXka/wBtj8/yGhqnt+UP1qpmrVr/AKs/WuQ8K3kWm+J9K1G4z5NrewzSY67VcE/oK/QaCSG4gSaCRJYpFDo6EFWUjgg9CMGvzoVivYVvaf4x8S2Onf2ba61qMNjgg2yXcixEHqNgOOa/nfiLh+WbOEoT5XG+/Zn6jlmZrB80ZRumSmuJYyRuySZDKcMD1BFdtTTHGZBIY1LjoxHIr6j+GWtaTqHxx+I8VpeQyvN9h8oA/fEERjlI9QGIH41r/tDXdnYfCHXPtUyRGeJYIQTzJIzDCgdzwT9AT0FfHlpr95Z3EdzZrHazxnMcsOUdDjGQQcina74l1vXWRtY1K8v2jzsNzcPLtz1xuJxXnPhJvG066n7seTTr7iS/Gx1f23bDyp8urv8Ai2/1MC/hnh0mzZkPybt/qu45Gf5fWk0Jmk1BdoJVQSxHQDH/ANeuipEVUUKihVHQAYArGopzNu7AfSm19wfPi0UUUUUUUAFFFFFFFFABRRRRRRRQAUUUUUUUUAFFFFFKKKXtQAUUUUhooooAKKKKKSiigAooooooooAKKKKKKKKACiiiiiiigAooooooooAKKKKKveH4vP1yyixkGdNw9s5P6ZqjW34MTOuLN/DDFJIf++SB+pFVBXkkNBUN67R2czr94IcfXHFTVW1Pm22Dq7qv/jwz+ma73QuXubhu7M1cVqr+ZqbH1Y/zrtNN/c6HNIeuzrXDN896T712yJnsjD8Q8RW1uvcqv6jNdBCu2FV9ABWBqX77XLWL0bdj2rov4aq6y3zqnota3hKL7prE1Zt1ywrqfCcWFSsd5sIrYVelVr9sRH6VZXpVDVWxE30qt8SZf3+n2v8AciaT/vo4/wDZa5Cuh+IE3meJJY+0MaIPyz/7NXPVjUd5MqW5D4cUEXU3cybT+Az/AFrWqh4fXGmI3d2Zv1NX6KKKKgQUUUUUopKUUAFFFFBpKKKACiiiiiiigAooooooooAKKKKKKKKACiiiiiiigAooor9G/hH/AMko8If9gKy/9EJXF/tb/wDJGbv/AK+7f/0Ku0+Ef/JKPCH/AGArL/0QlcX+1v8A8kZu/wDr7t//AEKv5zyn/koaX/X3/wBuPpK/+6y9P0PPtU/5Cl3/ANd3/wDQjWl4O/5CUv8A1xP/AKEtZuqf8hS7/wCu7/8AoRrS8Hf8hKX/AK4n/wBCWvitu1JSt2pK/pE+TR1VFFFKvenUg7/WloEFFFFIaSlNJQI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rFhZ3eoXkdlYWs93cyttjhhjLu59Ao5Jr2zwB+zf4m1cJd+KLqPQrU8+QuJbhh9AdqZHqSR3WrhTlP4UcGPzTCYCHNiJqP5v0W7CignAyeBVC61S3iyseZWHp0/OvC67/wV8H/H3izZJZaJJZ2j4/0q/wD3EeD0IyNzD3UGvrXwJ8KfA/g3y5dL0aOa9TBF7d4mnyO4J4Q/7oWu3rthgv5mfB5jx89Y4On85f5L/P5F+oLi8t7fiSUbv7o5P5Vh3OoXM4wXCL6Jx+ff+lVa+ffB/wCzHotsqTeKtbudQl4Jgsx5MQ9ixyzD6ba9f8K+A/B3hcIdC8O6fZyIMLOIt82P+ujZc/nXR0V1QpQh8KPisbnePx1/b1W122X3LQ1p9YPSCLHu/wDgKozXl1MMPM2OeAMD6e9V6KKKKK0PKCiiiiiiigAooooooooAKKKKKKKKACiiiilHWkpR1qKnws1ofxEFUdX+7H9TV6qOr/dj+ppKKKK5D0jMooooooooAKKKKKKKKACiiiiiiigAoooqrq2l6Zq1r9l1XT7S/g/553MKyL+TAivLvF/7PvgPWw8unw3OiXJBwbZ90efUo2ePZStet0UpJS3R14XH4nCO9Go4/l92xPb3E9u++3meM5BODjJ7ZHfrWtZ+Jb2LidY51APP3WP5f4VhUV8feNP2c/GWj75tGe31y2GSPJPly4HqjfyVmNeRarpWo6TePZ6lZXFpcIcPFNGUdfqpwRX6PVmeJPDmg+JLP7Jruk2moRDO0TRgsmepVuqn3BBrJ0E9j6rA8aV4WjiYcy7rR/5P8Dt7LxBp9wQruYW5/wBYMD861UdXUMjBgehB615nVq0vbu1P+j3DoPTPH5dCa/Oeivqjx9+zVp13vuvB+pmzkPP2S9JaP6LIAWUfUN9RXz9418C+J/B92LfXtJuLTccRyEBo5P8AdcZVuO2c+orCVOUdz7TAZ1g8f/Bnr2ej+7/I9EormbDxP8wS8hCg/wAcfIHPp/hmt+0u7e6jElvKsi+oPT2Poa5iilIIOCMGkqD1S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ooFFABRRRW54W1+50S6G0s9q7gzReoxjI9Dz+gr1u2mjuLeO4hbdFKgdDjGQeRxXhArovCviS70edUYtPZnhoS33RnqvoeT9f1GtOpy6M+x4Z4l/s9/V8Q26b2/u/8DuFFFFetUVDZ3VveQCa3lSRD/dYHHGcHHepq6k7n6xCcZxUou6YUUUUUUUUyg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IKWoYBRRRS9qKQUtMQUUUVDf2sN9YzWdwu6KVCrD+o9+9eL+ItJm0XU3sZnVyFDB16MCP/wBf5V7eK5H4naOt5pH9pRr/AKRafewMloyeR+Gc/nWVWN1c+S4tyhYzCOvBe/DX5dV+v/DhRRRXllFFFcx+RBRRRRRRRQAUUUUUUUUAFFFFFFFFABRRRRRRRQAUUUUUUUUAFFFFdF8Nv+R40z/ro3/oJr32vAvht/yPGmf9dG/9BNe+1y1/iPtOG/8Adpf4v0RV1f8A5Bs3+7/WuWrqdX/5Bs3+7/WuWrC8Xf6/Q/8AsKx/+gPW7WF4u/1+h/8AYVj/APQHrdrJ7I9ml/Fn8vyLem9Lr/r3b+YqpVvTel1/17t/MVUri/jH/wAiY3/XxH/WvFK9r+Mf/ImN/wBfEf8AWvFK6aPwnx/EP+9/Jfqafh7/AI/z/wBcz/MV0Fc/4e/4/wA/9cz/ADFdBRRRRWx4QUUUUUUUUAFFFFdp8FP+Sl6L/wBfsH/o6Ovt4rXxF8Ev+Sm6J/1+2/8A6Ojr7kKV8DxYr4iHofmXG8b4qn6fqV9TONNuj/0xf/0E1wokYV3OrcaXd/8AXF//AEE15+GyOKxvE6/8U3qn/XnL/wCgGqvgRf8Aih9B/wCwbb/+ilrQ8UJ/xTWqf9ec3/oBqp4DX/ihtA/7Blt/6KWvm+X/AGd+v6HyXJ/sr/xfoaOmSf8AExth/wBNU/nTtQkxqVz/ANdn/wDQjVfS2P8AadoP+myfzpdUb/iZ3Wf+ez/zrTKivkb9qYY+LE4/6c4f5Gvr8rXyD+1SMfFqf/ryg/ka9vhVWxz/AML/AEPoeCY2zF/4X+aHh/eus0A50mA/73/oRriNx7Niu08NHOiwH/e/9CNeU0UUV+jn6yaNFFFFFFFABRRRRXsfwJ/5Fy+/6/D/AOgLXjleyfAn/kW77/r8P/oC19Pwj/yMl6M8nO/90fqgqte9U/GrNVr3qv416EVHpXKaSgPxH1pf+mEf/oKV1lcppH/JSda/694//QUr9Ixnx0f8X/tsj5TDr3an+H9UV6mf/j0T6/41DUz/APHon1/xrp/KryP46rt1bTf+uDf+hV7BXkPx5/5C+m/9e7f+hV5fFX/Isn6r80deSr/bI/P8iHNW7P8A1Z+tVKtWf+rP1rzaiiivyQ+2J6KKKKKKKACiiiiiiigAooooooooAKKKKKKKKACiiiiiiigAoooooopRQAUUUUCg0UUAFFFFAooHWg0AFFFFJRRRTAKKKKKKKKQBRRRRRRRQAUUUUUUUUAFFFFFFFFABRRRRXR+C48R6jcekSwj/AIG2f/Za5yuu8IRgaLI+OZrsIfoq5/8AZq1or3xoKqX2DPbJ3Dl/yBH9at1Sum/03/rnCT/30f8A7Gun1BvI8NMOm7AriLXm4Zj612Pi1/K0eGP15rjbX5YpH9jXS90RUepk2v77xKW/55of1P8A9auhPSsDw6PM1K8m9CF/z+db561m3H7y89ctXd+FIvkSuEtxvvh9a9F8P7YLUzNwqIWOfYZrKnuVDccOlZGuPthb6VrHpWFreZGWIcF2Cj8TivP/ABHMZ9evpc5BncD6A4H6Cs+nOzO5ZjlmOSfem1zt3dwNfTkMdhAh6iNc/XFT0CiiiiikAUUUUU6m06mgCiiim0UUUgCiiiiiiigAooooooooAKKKKKKKKACiiiiiiigAooor9G/hF/ySjwh/2ArL/wBEJXF/tb/8kau/+vy3/wDQ67P4Rf8AJJ/CH/YCsv8A0QlcZ+1v/wAkZu/+vu3/APQq/nPKf+Sipf8AX3/24+kr/wC6y9P0PP8AVf8AkJ3f/Xd//QjWj4N/5CMv/XE/+hLWdqv/ACE7v/ru/wD6Ea0fB3/ISl/64n/0Ja+Kz3pKKK/pE+TOqooop9FFFBIUUUUnpS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el/Cr4NeKvHRjvPL/snRj1vrlD+8H/TJOC/14Xg854qoQc3aKObF4yhg6bq15KMV3/rUKKKrXl7DbKdx3PjhB1P+FedWlvcXdzHbWsEs88jBY4okLM5PYAck17n8Nf2cdd1gQ6h4wuDotm2G+yx4a6ce/wDDHx65PYqK+gfhx8NPCfgO2A0awD3pXbLfXGHnf23fwj2XA9c9a7GvQpYRLWZ+a5vxzVqXp4Fcq/me/wAlsvxfoWaz7vVIIsrF+9f2Py/nWZeX091lWOxP7i9D/jVWuf8ABfgvwx4Osvsvh3SLeyDDEkoG6WT/AHnPzN9M4HaugoorrSS0R8DVq1K03OpJtvq9WTXV1NctmVzjrtH3RUNFFFFFFMzCiiiiiiigAooooooooAKKKKKKKKACiiiiiiigAooooooooAKKKKKUdaSlHWoqfCzWh/EQVR1f7sf1NXqo6v8Adj+ppKKKK5D0jMooooooooAKKKKKKKKACiiiiiiigAooooooooAKKKKKKKKACiiiiodQsrPULOSy1C1gu7aUbZIZow6OPQqeDU1FAJtO6CpbeaW3k8yGR43HQqSP/wBY+tRUV4V8Rv2dNE1RZbzwjcDSro5P2Scl7dj7N95P/Hh2wK+bPGngzxD4R1H7Drmlz2ch5QsNySAdSrj5W69jx3r9CKp65o+l67psmm6xYW99aSD5opkDD6j0PuORWUqKltofV5ZxZisK1Cv78fx+/r8/vOl0zxK6lY75ARwPNXr+I/Pp+VdHaXUF1EJYJVkU9wensfSvN6ntLie1m8yCRo36cd/b3r84aSvpH4q/s6zwifUvBEhuYuWOnzN+9Qf9M3P3x7Nz7k188ajY3Wn3UtreW8sE0TlJI5EKsrDqCDyD7GuaUXF2Z+iYDM8Nj4c9CV/LqvVHo9Fc/pPiKKUiK9xDITww+6f8P/rVvgg1VoooqTvF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daSlFABRRRRTh1ptAoAKKKK1dF1S802fzrO4MRP3h1DexHQ13egeMIbomPUxFbOB8rpu2t7Y5x+deYqcGrEMuO9OM5R2PWyzPcbljXsZXj/K9V/wPkJQDS00ivbbeeC4j8y3mSVP7yMCP0qWvGra4aNt0bsjDupwa17XXtTiB26hOeervv/nmtliF1R9lh/ECjb9/Ra9Gn+dh1FR4NJub1r06ivPV8Taset3/AOQk/wAKkHiTVf8An8H/AH7X/Cn9Zj2Oz/X7Lv5J/dH/AOSJaKhLSetIXk/vfpXfUVwY8Rap/wA/f/jif4Uf8JFqn/P2f+/a/wDxNH1mPYf+vuXfyT+6P/yRPRVfzJP736CjzJP736V3lFcH/wAJFqn/AD9n/v2v/wATR/wkWqf8/Z/79r/8TR9Zj2Yf6+5d/JP7o/8AyRY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FcH/wAJFqn/AD9n/v2v/wATR/wkWqf8/Z/79r/8TR9Zj2Yf6+5d/JP7o/8AyRZoqt5knr+lHmSev6V3lL2rhB4i1T/n5/8AHF/wpR4h1T/n6/8AIa/4VLxMewf6+5d/JP7o/wDyRZoqt5kn97+VHmSf3v0Fd3S9q4T/AISDVP8An8/8hr/hTh4g1Lvdf+OL/hS+sx7D/wBfMu/kn90f/kizRVXzJf7/AOlIJZP75/IV3NI6rIjI6hlYEMpHBB7VxS6/qR/5ef8Axxf8Keuu6j2uj/37X/Ch4qHYP9ecuf2J/dH/AOSLdFU/Nm/vfoKQzTf3/wBBXM/ETR10vW/Ogj2210PMXAwFb+JR+h/H2rmK9B164utX0xrOaZG+YMpZBwQfYema4KeKSGZopFKupwRWXPGT0PznNauGrYqdTDJqMtbNWt32b0LtFU0nkDDcxZe/HtVtWDKGHINR0UUUHni0UUUUUUUAFFFFFFFFABRRRRRRRQAUUUUUUUUAFFFFafhfUBpfiGxv2+5DMpfjPy9G/Qmvom2kjuIEuLeRZYnXcjocgj1BFfMquynINXbfV9Rt02Q3Usa+itgVlUpuWx7GWZs8FGUXG6ZFeRedayRdSynH17VyEjLE7JIyIynBDNgj6iu0pkkMMhzJEjn1Zc16r8S/EENje6PDCySvDerczBWyUVMqQcZxncfy6V2tjdW99bi4s5kuIiSA8bZGR7188DWr4f8ALU/kP8KX+3NTXPl3Ukeeu04z+VZulJpI66XEEoVZzlG6fTsYmiWpljuHOQrx7FPY57/yrLnIgk8qbEb4B2twcV2O1fSmPBDJjfEjY6bhmvSPjXqcKaVb6SkiGeSYSSIDyqgHGR2yT+leSVZnvLidy8shZickmq5JPWtoR5VY8jH4yWMrOq1YxvDUZaV7kfc27VPYnNbtIoCgKoAA7UtJRRRVnGFFFFFFFFABRRRXbfBD/kp2h/8AX7b/APo6OvujbX5+eBdYXQPGOkaxIX8i0vYJplTq0aSKzAfgtff+nXtpqNhBf2FxFc2s6CSKWNsq6noQa+J4ppP2sJ20sfnnGdKXtqc7aWZU1s40a9P/AE7yf+gmvMkm969SvoPtNlPbbtnmxsm7GcZGM15Vd281ncPb3CFJUOGU9qo+KV/4pnVP+vOb/wBANVPAK/8AFCeH/wDsGW3/AKKWqPxh8Q2Hhr4daze3lwsTyWklvbLkBpJnUqiqO/JyfQAntWR8AvGWk+KfAlhY2krC+0m0gtbqKQjeSsSAyAf3SdwB9jXgrDVHhHUS0v8AofNrCVZYF1VH3VLf5Gjo0udVtB6zx/8AoVS6rJ/xNrwf9NpP5movCtlPeazAYQdkEiySN2ABzj8cfzqz4u02ex1B7rLSQ3EjPuAwFYknb19MfWu+K18fftXDHxcn/wCvKD+Rr7FkKopZ2CqOpJwBXxB+0D4gsfEvxU1S/wBMnW4so9lvDKpBV9igMVPcbt2D3HNerwvSl9bcraJP9D2uDaMvr0ppaKL/ADRTEn+1XdeFznQrc/73/oRrzq38yaURwxvI5zhVBJOK9K0C1ls9It7eYASAEsB2JJOP1rgKKKK+/P00vUUUUUUUUAFFFFFev/AaZW0bUbbjetwrkZ5wy46f8BNeQVe0fUbrS76O8s7iSGWNsgr/AF9eM16mTZgsvxca8ldbP5nHj8M8TQdNOzCq17/D+NWaRgGBB6V9M1x2jXUDfFLWrdZFMn2dOPoseR+tYNz8WY5tLNvFpbWt0Vx9pEofB9dpXFcZZ6pYWupLqkF3cR3ocyedtJYseucnnOTX12Z8W4X2lL2Kcknd6W0s1bXrr6fp4uEyStyz9o0m1ZGfU7g/ZE47077N8+dwx6YqRldlK8Y+tfQVeP8Ax4kQ65p8QYF1tiWA7AscfyNaeo/FiGTSntrXTmiuymFud4O1sddpXHWvM9Xv5tT1CW9up5JppTlnfqf8PpXPxBxHhcZhfq9C7btd2ta2vXr+HmaZZlVbD1/aVOhSq3Z/6o/WmLbHdksCPTFWFG1Qo6CqNFFFfCn0QtFFFFFFFABRRRRRRRQAUUUUUUUUAFFFFFFFFABRRRRRRRQAUUUUUtAoNABRRRQKDQaSgAooopaO1JRQAUUUUUUUUwCiiiiiiikAUUUUUUUUAFFFFFFFFABRRRRRRRQAUUUUV3nhuHbpWlx7cF98rfUtgH8hXB16bo8LLcWcDDBhtYkYf7W3n9a3oLVsaCsy5b95eOf4dqA+23P9a06w9Qk26bcSE/fkcg+2eKrePJNvlRZ4VK5dvk09z6jFbfjiXfqTKDwMAVhX522IX1raT3Il8QeE1zayy93lb+dbX8VZvhuPy9Jh4wSNxrSX71VdIXfejvzXdXbi18K38hOP3BTP+98v9a43w5Hvuc+9dT4wk8jwkY/+e0qJ+Xzf+y1nDSLZceoScKaxJh52r20f/TQN+Qz/AErZnOIzWRp48zW939yNmH16f1rz6iiiuYRt0UUUUUUUAFFFFKOtBoFBpgFFFFJRRRSAKKKKKKKKACiiiiiiigAooooooooAKKKKKKKKACiiiv0a+EX/ACSfwh/2ArL/ANEJXGftbf8AJGbv/r8t/wD0Ouz+EX/JJ/CH/YCsv/RCVxf7W/8AyRi8/wCvu3/9Dr+c8p/5KKl/19/9uPpK/wDusvT9Dz/Vf+Qnd/8AXd//AEI1o+D/APkJS/8AXA/+hLWdqv8AyE7v/ru//oRrR8H/APISl/64H/0Ja+K6UdqSlXrX9InyZ1VFFFOoopD3oEFFFFJRRRQI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r+h6Tqeu6pBpej2M97ezttjihXcx9/YDuTwBya6b4WfDfxD8QtV+z6XCILGJgLq/lB8qEen+02Oij2zgcj7I+GXw78OfD/Svsuj2++6kUfab2UZmnPuey+ijge5yT0UcPKpr0Pl8+4ow+Vp04+9U7dvX/Lf8wpGZVUsxCgDJJPAqK7uobVN0rdeijqfpWBfXk103z8ID8qjoP8AE15p8IP2e9M0ZYdX8bLDqeo4DJY/et4D/tf89G/8d68Nwa95UBVCqAAOAAKKK9OFOMFaJ+Q5jmeJzGr7XESu/wAF6Iu32qlsx2vA4y56/h6VlsSzFmO4nkk9c0lFFFFFWcAUUUUUUUUAFFFFFFFFABRRRRRRRQAUUUUUUVFe3VrY2kt5e3MNtbQqXlmmcIiKOpZjwB7mhuw4xcnZLUKKKqavqWnaPp02o6tfW1hZwqDLcXEqxxoM4yWYgCpaWvB/iH+0hoGlmSz8I2Z1q6AI+1S5itkbHBA+9Jg9R8oPZq8C8cfFLxx4wMser65OllJu/wBCtv3MG0nO0qv3wMDG8sfeuWpi4R0jqfX5bwVj8WlKt+7j57/d/nYt0EgDJ4A6mvmT4n/taaFpjSWPgHTDrVwOBf3gaK2U8HKpxJJ3Bz5eCMgmvmf4gfFbx/46Z08ReJLua0b/AJcoT5NtjORmNMK2PVsnjrX2L4o+J3gHw1MYNX8UWEc6uY3hhYzyIw6hkjDFfxArzDXf2oPDkCr/AGJ4a1S/fcQ/2qVLZQPUFfMJ/ECvlSiuWWLqPbQ+zwnA2W0V+9vN+bsvwt+Z93+Mvjd8LvCrNFqfi6xmuRu/0exJunDL1VvLBCH/AHiteReI/wBsTQIXC+HfBup3wIOXvrlLbafYIJMj8RXxvRXu+pftO+MZLlzp+haHbW5+4kyyyuv1YOoP/fIrmbz4+fFKadpIvEENqpJIjisICq+w3IT+Zry6isXWqP7TPbp5BllNWjQj80n+dz6F1b9rj4kXSSR2Ol+HdPVj8jrbySSKPq0hU/8AfNcvN+0l8ZpHZl8XLGCT8q6ba4HtzGTXkVFelf8AC9vir/0NX/khbf8Axul/4Xt8Vs/8jV/5IW3/AMbrzSip55dzo/srA/8APmP/AICv8j07/hoD4wf9Dvef+A8P/wARR/wv34vF0dvGdw5TOA9rAw/EGPB/GvMaK9Qt/j58U42DP4iimGej2Fvg+3yoK6C2/aa8eRhVm0vw9MB1Jt5VZvykx+leH0Uc8u5nPJcvmrOjH5JL8j1RP2hvi8pBPitXGeh061x+kdb2mftRfEm1iCXFvoN+3eSe0dW/8cdQOvpXhtFfUGjftSadJOqa14RuraHHzSWl2szZ9kZUGP8AgVegeFvjl8N9eMUf9uf2XcSZ/c6jGYduPWTmMf8AfVfD9FWq00eXiOEsuqr3U4vyf+dz6m0L9rVcxx674LwP+Wk1neZ/KN1/9nr0rwn+0R8L9ekWKXV7jRpnbasepQGMH3LqWjUfVhXwfRX6S2V1a31pHd2dxDc28q7o5YXDo49Qw4IqSvzt8M+JfEHhm7+16BrF7p0pZWbyJSqybTkB16MPYgivb/AH7TGp2hS08a6WuowgAfbbJRHMODy0ZwjEnHQpgZ4Naxrp7nzOO4NxVFOWHlzrts/8vx+R+n+lahp+q2SX2l31rfWj5KT20qyRt9GUkGrNfmV4d8Qa74cvvtug6vfaZccAvazNGWAOcNg/MPY5Fe9fDn9qbXtPMdp420yPWLfIDXloqw3AGTklOEc9MAbPcmvqOisXwf4t8OeLtPN94d1e2v4lx5ioSJI8kgb0OGTODjIGcZHFbVbaNXR8jVpTpTcKis10Z9d0VzngHx14V8caebzwzrEF7tUebDnZNCf9pG+YD36HtmujoooooICiiiiiiigAooooooooAKKKKKKKKACiiiiuL+Jvwz8M+PLRv7Rtxb6iqFYr+BQJV44Df319j+BFdpRQ0mrM2w+Iq4eoqlKVpLqgrT0nWLnTyFGJIecxscfiD2+n171mUV8H/FD4Y+JPAd9t1K3EtlI2ILyHJik9s/wtx90/hkc1wp4PpX6Rapp9jqmnzafqVpDd2k67ZYZUDKw9wa+W/jd8B7rREuNd8IRy3mlrl5bTlprUdyO7oP8AvoD15Nc1Si1qj9HyTimnimqOJ92fR9H/AJP+vI9C03Uba/i3wPkjG5SMMp96uV5tbzSwTCWFyjqeCDXXaJrsd0RDc7YpycL/AHX+nvXgFFOdWRtrDFNrA+xNuig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KBQAUUUUClBwaSigAoooqZJNtWEmXHNUqM0rEuIhFIVp1FaizipBNWUHxTxMaViHAjK0m2pcUmK1BPS+ePWsz7Q1O89vWlYXIRYoxUuKTbWn5/1pPtA9TWb5xpfO9qLByEeKMVJi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P2gepo+0D1NZ3ne1Hne1Fg5CPFGKk20ba0ftA9TR9oHqazvO9qPO9qLByEeKMVJto21o/aB6mj7QPU1ned7Ued7UWDkI8UYqTbRtrR+0D1NH2geprO872o872osHIR4oxUm2jbWj9oHqaPtA9TWd53tR53tRYOQjxRipNtG2tH7QPU0faB6ms7zvajzvaiwchHijFSbaNtaSzgU77T9Ky/O9qBPz0osHIR4oxUm2jbWqLjinCdfSsjz/9kU4XHPT9KLBysiK0m2pttG2tYT+uKkjuB61ji4p63H40rCsyEpTdlT7aNtbS3ArP1m1+1D7RGf3irgqB97moEmNSrcUJW2HeSKxjqWBtnynp/KnbaCtYdFW76H52mX7pOSPQ1UrQ1TuS0U1DwFp1FFFFAwooooooooAKKKKKKKKACiiiiiiigAooooooooAKKKKKKKKACiiiiiiigAooooooooAKKKKKBRRQAUUUVLFN5f8AyzU/UV1Hh3x/4g0CEQaXfXdrBu3GKG6kjQn1IUiuSoqZwjNWkroznShNWkriMue5FU7vTbe6IM6LJjpvUNj6Zq7RXWah441HUpfO1JDfTf8APS5laRvzbPt+VQWni69sblbrTUNjcpnbNbyFHX6EYNc1RRyRty20H7OPLy20M0aSqqqpdToq9FU4AHpUo09dhSSaSRWGCr8gj0q7RXT+JPHPiTxBbi21TVr+5tgQfJmu5JEyM4O1iRnmuZY5PQD6UlFEIRgrRVkFOlCmrQVkVrSxtbUk28MURbrsQLn8qs0UUUUUVRYUUUUUUUUAFFFFFFFFABRRRRRRRQAUUUUUUUUAFFFFFFFFABRRRRRRRQAUUUUUUUUAFFFFFFFFABRRRRRRRQAUUUUUUopaACiiikooFHWgAooooo60UlABRRRRRRRTQBRRRRRRRSAKKKKKKKKACiiiiiiigAooooooooAKKKKKKKKACiiip7OE3N5BbjOZZFT8zivUtKxJq11N23n8Mf8A6q878JRCXxHZA9Ecyf8AfALf0r0PQvls57j1DNn6/wD666qC0ZURsriONpD0UEmub1vcmjQw5+YoB+Jrd1RgLCYH+Jdn/fXH9aw9e+e7tbf1kX9P/wBVch4jk83VXP8AtmszV22xIvtVq8bzNQY+5/nVHWm/fbfQYpzejMlubtgnl2ka+iipk70iDCAU5OlaPhOPLg471p/EWTZYafbDozO5/AAD+ZqHwjFwh+lV/iPLu1iCEHiK3Xj0JJP8sVD0gaR+EhvGxGaztBBa7u5D22qP1z/SrmpNiI1D4dXFnJJ/flJH04H9K5eiiiucRpUUUUUUUUAFFFFKKDQKSmAUUUUUUUUgCiiiiiiigAooooooooAKKKKKKKKACiiiiiiigAooor9GvhF/ySfwh/2ArL/0QlcX+1v/AMkZu/8Ar8t//Qq7T4Rf8kn8If8AYCsv/RCVxf7W/wDyRm7/AOvy3/8AQq/nPKf+Sipf9ff/AG4+kr/7rL0/Q8/1X/kJ3f8A13f/ANCNaPg//kJS/wDXA/8AoS1nar/yE7v/AK7v/wChGtHwf/yEpf8Argf/AEJa+K6Ve9JSr3r+kT5NnVUUUU6kNLSGgkKKKKS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9f+BnwX1HxxJHrOtedYeHVPDgYluyO0eei+r/gMnON79nv4Ivr32fxV4vt3i0oEPaWLqQ136O/pH6D+L6fe+rIIoreFIII0iijUKiIuFVRwAAOgrtw+Gv70j8/4m4uWHvhcG/f6y7eS8/Pp67FU9RvktU2j55SOF9Pc1HqmoC3BiiwZSOT2X/6/t/k4ZJZizEkk5JPUmqmhaRpuhaTb6Vo9lFZ2Vum2KGMYCj+ZPck8k8mrtFFeilY/LJSlJuUndsdLLJNIZJWLMe5/zxTKKKKKKKCQooooooooAKKKKKKKKACiiiiiiigAoooooor57+P3x0j01ZfDPga8SW+OVvNSjO5bcd0iPQv6t0UcDLcpnVqxpq7PSyvKsRmdb2VBer6JeYUUV8pftJftJJbrc+E/hveq05zHea1C2RH1DJAe7f8ATQcD+HnDDvfi58YPDfgBHsyf7U1zCldPhfaUBGd0j4IQY5xyxyvGDkfJPxB+IXirx1e+dr2pO9urbobOH5LeHrjancgMRubLY4zXMXU811cy3NzNJPPM5kkkkYs7sTksSeSSepqKvLq1pVN9j9jyXhzCZVFOK5p9ZPf5dl/TbPTPjr8fPDPw2SbSrXbrPiXYCtjE+I4CejTOPu8c7B8x44UNur4l+JfxH8X/ABE1X7d4n1aS4RGLQWkfyW9uD2RBwOONxyxwMk1yk0kk0rzTSPJI7FndjksT1JPc0yiiiisT6AKKKKKKKKACiiiiiiigAooooooooAKKKKKKKKACiiiiiiigAooooooooAKKKK0NA1nVNB1WHVNGv57G9hOUlhbaR6g+oPcHg96+ofg5+0Fp2tCHRvGzQaZqIQKmoZ229w2cfP2ibGD/AHTz93ha+TqKqM3F6HmZllOGzGHLWjr0fVf12Lui6rqWi6nDqekX9zYXsJzHPbyFHXseR6jgjvX1b8Ev2k7PVmh0P4gvBp96dqRaooCQTHp+9HSNv9r7nXhAK+RaK/Sqkr5L+AvxxufDf2Xw14sme40RcR292QWlsx2U92jHp1UdMgBR9ZwSxzwpNDIksUihkdGyrKeQQR1FdkJqaPyjNcor5ZV5Kmqez6P/AIPdH6kggjI5BpK+L/2d/jxe+D7i28N+LLia78NnEcU5y8th2GO7RD+51HVf7p+zbS4gu7SK7tJop7eaNZIpI2DJIrDKspHBBBzmloooqjyx9FFFFFFFABRRRRRRRQAUUUUUUUUAFFFFFFFFABRRRXh3xz+Btr4iE2veEreG21Y5eezBCR3J7svZZPyB6nByT8najZXOn3ktneQSQTxOUkjkUqyMOoIPQ+1fpFXl/wAb/hHp3jy0bUtPEVnr8aYWYj5LgAcJJ7+jdR05HTGpSvrE+0yDieVC2HxTvHo+3r5fl6bdJoOvsrpbXz5U/KspPT6n09/z9a6kEEcV5lW1oOtSWTiG4YtbfTJT3Ht7V8SUVoa7pOoaLqlxpupWsttc27mOSOQYZWHY/wCeaz65T9JjJSSaeh2lFNikSWNZI2DKwyCDkEetOooooo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KSigAooopaKM0UAFFFFFFH1ooAKKKKM0tJR/nrQAUUUUv5UUlFAgooopaKSigY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FJRQAUUUUtH40lFAgooopc0uabRQFgooopwY0u40yigLBRiiipVkYU4TNUFFKwWDFJtpaKt+duGG5B6iq0qbT8vQ/pSUu4n3oElYbinCiimUUpFJTKCiiiiiiigAooooooooAKKKKKKKKACiiiiiiigAooooooooAKKKKKKKKACiiiiiiigAooooooooAKKKKKKKKACiiiiiiigAooooooooAKKKKKKKKACiiiiiiigAooooooooAKKKKKKKKACiiiiiiigAooooooooAKKKKKKKKACiiiiiiigAooooooooAKKKKKKKUUAFFFFFFFFABRRRRQaKOlABRRRS02lPSkoAKKKKKKKKACiiiiiiigAooooooooAKKKKKKKKACiiiiiiigAooooooooAKKKK3/BK/wDEwup8f6q1dh9SQv8AU13Cf6P4clbplcVyPg1CumX8uP8AWSRRKfzJ/pXVa83k+HlXoWNdlJe4ilsVdSPywR9nmUH8Mn+lYs377xJAnULlv8/nWxeEm9gX+FVdz9eAP5msjSh5viGeTqEQAfU5riovnuyfes3UTvuz7mtK0+87/U1lnMl6P96oqbIyidCelKvSkNO7V2nhOL5V49K5rxnL53ia9YHIVgn02qB/Suz8Kx4VK871Gb7TqFzcf89ZWf8AMk0qvwo0+yjM1h9sR5qfRU8vS4B6ru/M5/rVDX5NsLVsQRiKCOMdEUKPwFV6KKK5xD6KKKKKKKACiiil7UlOptNgFFFFFFFFIAooooooooAKKKKKKKKACiiiiiiigAooooooooAKKKK/Rr4Rf8kn8If9gKy/9EJXF/tb/wDJGbv/AK/Lf/0Ku1+EX/JKPCH/AGArL/0QlcV+1v8A8kZu/wDr8t//AEKv5zyn/koqX/X3/wBuPpK/+6y9P0PP9V/5Cd3/ANd3/wDQjWj4P/5CUv8A1wP/AKEtZ2q/8hO7/wCu7/8AoRrS8H/8hGX/AK4n/wBCWviunL0FNp9f0ifJM6miiiik9KWkPWgQUUUUl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RRRRQAUUUUV9Efs4/BX+0vs3jDxhaf6DxJYWEq/8fHpLIP7ncL/F1Py/eo/s2fB9fEUsXi3xRa50aM5s7VxxduD95h3jHPH8R9gQfrEAAYHAHQV3YbD/AG5H51xZxQ6V8FhJe9tKS6eS8+76bb7FZ2q6h5IMMJ/efxN/d/8Ar07Vb8W6+VFzMR1/u/8A16wWLMxZiSxPJzS0lFFegfl4HknnNFFFFFFFABRRRRRRRQAUUUUUUUUAFFFFFFFFABRRRRRRXkP7S3xN/wCEL8PDQ9JlYa7qkTbJEfBtIehl453HkL7gnPy4MVKipx5md2XYCtmGIjh6K1f4Lq36BRRXz/8Ate/GBvBOhDwn4dvHj8RanFmSaJsNZW5yCwPUO3IXHIGW4O3PI/tO/F77KJ/BHhW9/wBI+aPVbqI/6v1gRh/F1346fd67gPmKlP50lePUqOcrs/dcqyuhlmHVCivV9W+7OF/a9+ObySXXw78G32yJd0Os3sJ5c9Dbow7dQ5HX7vTcD8oUUUUUUVB6QUUUUUUUUAFFFFFFFFABRRRRRRRQAUUUUUUUUAFFFFFFFFABRRRRRRRQAUUUUUUUUAFFFFFFFFABRRRRXvf7MnxcTQbiPwd4mumGlzuBYXUjfLaOT9xs9I2Pfop68ElfBKKcZOLujjx+BpY6g6NVaP8AB90Fe/fssfGRvCuoReD/ABNeN/YN1IBaTyv8tjKx7k9I2J57Kfm7sa8Bor9KaK8U/Zb+Jb+KNDbwtrVy0us6bHmGRxzcWwwASe7qSAc4JBU8nca9rrtjJSV0fjOYYGpgcRKhU3X4roz9SKK+fv2Q/imfEWiDwTrlyp1XTYh9hkY4a5tlGNvoXTgepXBx8rGvoGiiiiqOMKKKKKKKKACiiiiiiigAooooooooAKKKKKKKKACiiivPPjT8LtL+IGkNJGsNprkCn7Nd7eH/AOmcmOSp9eqnkdwfijxDo+oaHq91pmpWsltdW0hjljfqpH8x6HoRyK/RqvMvjx8LLTx9o5vLGOGHX7Zf3Ep4E6j/AJZOf5HsfYmsqtPm1W59dw5xC8HJYfEP929n/L/wPyNnw/rDWLiGdibZj17ofUf4fiO+ezikWSNZEYMrDIIOQRXmdbPh3V2sXEMxLWzH/vg+v/1q+IaKtanY3Wm381jewSW9xA5jkjkUqyMDggjsaq1yH6emmro7WikRldQykEHkEUt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ZpKKACiiilzRmkooAKKKKXNGaSigAooopc0CkooAKKKKdSUUlABRRRS0CgUYoAKKKKKKOlHSgAooopaQ0UZoEFFFFJRSmkoGFFFFFFFFABRRRRRRRQAUUUUUUUUAFFFFFFFFABRRRRRRRQAUUUUUUUUAFFFFFFFFABRRRRRRRQAUUUUUUUUAFFFFFFFFABRRRRRRRQAUUUUUUUUAFFFFFFFFABRRRRRRRQAUUUUUUUUAFFFFFFFFABRRRRRRRQAUUUUUUUUAFFFFFLRS0AFFFFFJRRQAUUUUGiigUAFFFFAoNLSGgAooopKKKKACiiiiiiigAooooooooAKKKKKKKKACiiiiiiigAooooooooAKKKKKKKKACiiiu18LRFNBtVP/AC2unk/AAL/MGtXxrJssYIR6ZxUOhQhLbSoB/DbiQ/8AAzu/rUPj6XNyI/7qgYruWkUN7Mz7lv8ATJ37JCq/jkn/AArP8LLulu5vWTANWLqQCG9mB+9IR/3yMf0pPCabdMD/AN9y361z0Py2kj+1Z9gu69Wr852aefc1W0Jd95nHesp7pGa2Nc/epW+6aQfeolOENd1ZN9l0W6uB1it3YfUKa8yr0XXn+z+D7sjhnCoPxYZ/TNedVFbojWRiaj+8voIv70qg/TNbtYcQMmuQ+ibmP5EfzrcoooorEkKKKKKKKUUAFFFFBpKU0lDAKKKKKKKKACiiiiiiigAooooooooAKKKKKKKKACiiiiiiigAooor9GvhD/wAkn8If9gKy/wDRCVxf7XH/ACRm7/6/IP8A0Ku0+EP/ACSfwh/2ArL/ANEJXF/tcf8AJGbv/r8g/wDQq/nPKf8AkoqX/X3/ANuPpK/+6y9P0PP9V/5Cl3/13f8A9CNaXhD/AJCcv/XA/wDoS1m6r/yFLv8A67v/AOhGtLwh/wAhOX/rgf8A0Ja+K6fTV606v6RPkmdTRRRRTadTa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UAFFFFFFFFABRRRRXrP7PHwrk8ea2dT1WN08PWMg888j7TIOfJU+nQsRyAQOCQRyvwn8C6l4/8WQ6PZZit1xJeXJGRBEDyfdj0A7n2BI+7PDei6b4d0K00TSLZbaytIxHFGv6k+pJJJPckmuvDUOd80tj4vi3iL+z6f1ag/wB5L/yVf5vp9/YKqaleLaxYHMrD5R6e59qmu50t4Glft0Hqewrmp5pJ5mllOS35D6e1XbeGK3t47e3jSKGNQkcaKAqKBgAAdABT6KK9M/H27jGYsxZiSxOSfU+tFFFFFFFAgooooooooAKKKKKKKKACiiiiiiigAooooooooAKKKKxvHHiOw8JeFNQ8Ralu+z2UW8qvWRiQqIPdmIGegzk8V8CeLNd1DxP4jvtf1SQPd3sxlfGdq9gi5JIVRhQM8ACvYP2uvHH9seKovCFjPusdJO+52tkSXLDpwSDsU7exDM4PSvCq8rE1eeVlsj9k4OyZYLCLEVF79TX0j0Xz3f8AwDmfif4y03wF4H1LxRqhDR2kf7qHdhp5Twka9fvMRzjgZJ4Br80fF/iDVPFXibUPEWtXBnv7+ZppWJOBnoq5JwqjCqOwAHavcf23PiK3iTx0ngzTrjdpWgsRPsb5Zrwj5ycHB8sfIOMhjJ61880UUUVzH2IUUUUUUUUAFFFFFFFFABRRRRRRRQAUUUUUUUUAFFFFFFFFABRRRRRRRQAUUUUUUUUAFFFFFFFFABRRRRRRRQAUUUUUUUUAFFFFa3hHXtQ8L+JbDX9LkC3dlKJEzna46MjY5KsCQfYmv0A8Ja9Y+J/DWn6/pr7rW9hWVASCUJ+8jY43KcqfcGvzpr6L/Y18ZGDUr/wReSKIrkG8sdzAfvFAEiDucqA2O2xvWtqM7SsfJcW5YsThfrEV70Py6/dv95qeFNe1Lwx4jsdf0icw3tjMJYm5wcdVOOqsCQR3BIr9GvAPiax8Y+DtM8S6dxBfQiQoWyY3HDIT6qwK/hX5o19JfsReN/sWvX3gW9lAt78NeWOT0nVR5iDj+JFDcnA8r/ar6eooorqPy4+tqKKKKKKKACiiiiiiigAooooooooAKKKKKKKKACiiiiiiigAooorxb9pP4UL4r05/Eug2oOuWyfv44xzdxgend1HTuRx2FfH7qyMVYYI61+lNfL/7U3wrFjNL430C3xazPnUYUHEUjH/WD/ZYnn0Y+/GFan9pH3nCue2awVd6fZf6f5fd2Oj8Maw0UiWNwd0bcRtj7p7L7j+X5V1Y5FeY12HhfVvtEf2S5cmZfusf4x/iP8PevnSilpK5j9CN6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lFJRQAUUUU6koFLQAUUUUlHWiigAooooooooAKKKKSinUhFABRRRSUUUUAFFFFFFFFABRRRRRRRQAUUUUUUUUAFFFFFFFFABRRRRRRRQAUUUUUUUUAFFFFFFFFABRRRRRRRQAUUUUUUUUAFFFFFFFFABRRRRRRRQAUUUUUUUUAFFFFFFFFABRRRRRRRQAUUUUUUUUAFFFFFLRS0AFFFFFJQKOtABRRRRRRRQAUUUUUUtIaACiiig0lFFABRRRRRRRQAUUUUUUUUAFFFFFFFFABRRRRRRRQAUUUUUUUUAFFFFFFFFABRRRRSgZOByfSkq/oMP2jW7GHGQ06Z+mRn9KaV2AUUVDfO0dlPIv3ljYj644r0fTogusNCv3YESIfRRiuZ8Yy+bqr8/wAWK6nQ/nuLm4b+8xritYfzdTY/7ZrulsE3oYepS7dDMneTdIfxJNamiR+VpkCeiCsjxB8trb2477Vx+IzW/brtgRfRRVTUzttUXp3p/hePdNn3qDWWwUX0WtPwjHnaaxesyY9CRetMuTiM1IlV75sRH6Vp+PH8vw9aw9DJOG+oCn/EVwldf8SZf32n23dImc/8COP/AGWuQrKq/eNJbmfo679VnkznZHt/M/8A1q2ayvDyg/apu5kC/kM/1rVoooorMkKKKKKUUlKKACiiig0lKaShgFFFFFFFFABRRRRRRRQAUUUUUUUUAFFFFFFFFABRRRRRRRQAUUUV+jXwh/5JR4Q/7AVl/wCiEri/2uP+SM3f/X5B/wChV2nwh/5JP4Q/7AVl/wCiEri/2uP+SM3f/X5B/wChV/OeU/8AJRUv+vv/ALcfSV/91l6focBqn/IUu/8Aru//AKEa0fCH/ITl/wCuB/8AQlrN1X/kKXf/AF2f/wBCNaXhD/kJy/8AXA/+hLXxYvenU1e9Or+kT5JnU0UUUhpKU0lAg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rOmWN3qeo2+n2Fu9xdXMixQxIMs7E4AFVq+pf2SfhwLGwHjzWLf8A0q5UppiOOY4jw0vsW5A/2c9mrWlTdSVjys6zWnleElXnvsl3f9b+QUjMqqWYgADJJ7UtZOuXeP8ARY/bef6V6j8GfANl8PfCEWlx+XLqE+JdQuVH+tlx0BPO1egHHc4BJrtaKK9iMVFWR+DYnE1MTVlWqu8pO7KWpXTXU+eka5CcfrVWiiiiiimYBRRRRRRRQAUUUUUUUUAFFFFFFFFABRRRRRRRQAUUUUVgfEXxJD4R8Eat4jmCt9ity0SMCQ8pO2NTjnBcqM9s5rfr5s/bT8TEDRfB8JIBzqNzlev3o4gDn/rrkY/u1lXqckGz2cgy7+0MfTov4b3fotX9+3zCuS+MPjGDwF8N9Z8USbGmtbci1jcZElwx2xKRkEjcy5wfu7j2rra+Qv2/vGBlvtB8C20nyQodSvAACC7bkhHqCF8wkejqa+cL26uL28nvLuZ57ieRpZpZGyzuxyWJ7kk5qCiivGP3xaHyxdXE91dS3V1NJPPM7SSySMWZ2JyWJPUknOaioooooooAKKKKKKKKACiiiiiiigAooooooooAKKKKKKKKACiiiiiiigAooooooooAKKKKKKKKACiiiiiiigAooooooooAKKKKKKKKACiiiitTwprd74b8Safr2nti5sZ0mQFiA2DypxztYZU+oJrLooJlFSTjJaMK0fDOsXnh7xDp+u6ewW7sLhLiLOcFlIODjqDjBHcGs6iv0g0bULXVtIs9VsnL2t5bpcQsRglHUMpx24IqzXjP7IXiQat8NJNElkQ3Gi3LRhRnd5MmXRiTx97zFGOyD8fZq74y5opn4hmWEeDxVSg/sv8ADp+B+nXhvVrXX/Duna5ZFjbX9rHcxbvvBXUMAfcZ5q9Xg/7E/ic6t8Nbvw9M2ZtDuiEAXpBMS65Pc7xL+AWveKKKKKZxBRRRRRRRQAUUUUUUUUAFFFFFFFFABRRRRRRRQAUUUUVHeW1veWk1pdwpNbzo0csbjKupGCCO4INSUUAm07oKkilkhlWWNysincD/ACP86jor4a+PHw8n8A+LXhgWR9JvN0tjKefl7oT/AHlJAPsQe9ec1+gvxO8G6f468J3Gh32I3P7y2n25MMo6NjuOSCO4J+tfPzfsua9uO3xTppHbMD1zyoScvdR+m5TxVhXhl9cnyzWnXXz0R3+iahHqFmsgIEgGJF9D/h6VfrgNH1BtPvFlG5ozw6g9R/jXU2+vWk0e9Y5vcYHH61890V9B/wDDLviD/oadM/78vR/wy74g/wChp0z/AL8vS+rVex6P+tWUf8/19z/yNa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j/hl3xB/0NOmf9+Xo+rVewf61ZR/z/X3P/I0aKzv7Ytv7kv5D/Gj+2Lb+5L+Q/wAa+fKK+g/+GXfEH/Q06Z/35ej/AIZd8Qf9DTpn/fl6Pq1XsH+tWUf8/wBfc/8AI0aKzv7Ytv7kv5D/ABo/ti2/uS/kP8a+fKK+g/8Ahl3xB/0NOmf9+Xo/4Zd8Qf8AQ06Z/wB+Xo+rVewf61ZR/wA/19z/AMjRorO/ti2/uS/kP8aP7Ytv7kv5D/GvnyivoP8A4Zd8Qf8AQ06Z/wB+Xo/4Zd8Qf9DTpn/fl6Pq1XsH+tWUf8/19z/yNGis7+2Lb+5L+Q/xo/ti2/uS/kP8a+fKK+g/+GXfEH/Q06Z/35eqd7+zD4yTJs9c0KcDpveWMn/xw/zo+r1Ow48UZTJ2Vdfj/kaNFZ39sW39yX8h/jSpq1szAFZFB7kDA/KvCKK9C8S/Bn4kaCjS3Hhu4u4R/wAtLFhcDHrtQlgPqBXn8iNG7RyKyupIZWGCCOxrKUJR3R6+HxdDEx5qM1JeTTNCioIby1lOEmUnOADwT+dT02iiip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TqQ0CloAKKKKSijrQKACiiig0Zoo60AFFFFLikoooAKKKKSilooAKKKKSiiigAooooooooAKKKKKKKKACiiiiiiigAooooooooAKKKKKKKKACiiiiiiigAooooooooAKKKKKKKKACiiiiiiigAooooooooAKKKKKKKKACiiiiilpaACiiikApfypKKACiiiiiiigAooooo60CloAKKKKQUGg0lABRRRRRRRQAUUUUUUUUAFFFFFFFFABRRRRRRRQAUUUUUUUUAFFFFFFFFABRRRRRRRQAUUUUUUUUAFFFFFbnglN2vpL1WGKSQ/wDfJA/UisOuk8FR4TUrj+7AsQ+rt/8AY1pSV5oaCquq5+ybAcF3Rf8Ax4Z/TNWqp6hhp7WPv5hf8lP+NdnpX7rRppW67DXDOS98Sa7i8Ig8NP23cVw9r81yze9db6Ez6IxtX/e6zaQjpvyR7CuiH3a56D994mHcRoSfzroj0qhq7ZuGX0rp/CUOFX8q5S6PmXnr81dz4Ui+RKxjrJjgtUKvSqWqNtib6VeHSsnW32wt9K5zx/N5niOSP/njEiD8t3/s1c9Wj4kmM+v30nUeeyj6A4H6Cs6sJu8mN7k+gLjTVbGN7Mx/PH9Kv1X01DHp9uh4IjXP1xzViiiiipEFFFFFKKSnU0AUUUU2iiikAUUUUUUUUAFFFFFFFFABRRRRRRRQAUUUUUUUUAFFFFFFFFABRRRX6NfCH/kk/hD/ALAVl/6ISuL/AGuP+SM3f/X5B/6FXafCH/kk/hD/ALAVl/6ISuL/AGuP+SM3f/X5B/6FX855T/yUVL/r7/7cfSV/91l6foef6r/yFLv/AK7P/wChGtLwh/yE5f8Argf/AEJazdV/5Cl3/wBdn/8AQjWl4Q/5Ccv/AFwP/oS18Wjv9aWk7Utf0ifJHU0UUUhpKX0pKB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RRRRQAUUUUUUU5VLMFUFmJwAByTQAUUUV3fwN8By+PvG8GnyK40u2xPqEi8YjB+4D/eY8D2ye1fddvDFb28dvbxpFDGoSONFAVFAwAAOgArgvgH4EXwJ4Ct7W4iUate4udQbAyHI4jyOyDjrjO4jrXoFevh6XJHzPxDinOXmWMag/3cNF5938/ysQX9wLW2aXjd0UeprmWYsxZiSxOSfU+tW9WuvtFz8p/dpkL6H1P+faqlFFFFbnzIUUUUUUUUAFFFFFFFFABRRRRRRRQAUUUUUUUUAFFFFFFFFABRRRRXwJ8Y/EQ8U/E3XtZjeN7eS6MVuyZ2tDGBHGwB5GVUMfcmvtf4o69/wjPw713XFuPs81tZSfZ5Nu7E7DbFx/vso9PWvz6rz8bLVRP0vw+welbFPyivzf6BX5jfGnxQPGfxU8ReI45BJb3V6y2rBSuYE/dxHB6HYq5981+gfx18RN4V+D/ijXElkimhsHjgdByk0uIom/B3U1+ZlFFFFcJ+lBRRRRRRRQAUUUUUUUUAFFFFFFFFABRRRRRRRQAUUUUUUUUAFFFFFFFFABRRRRRRRQAUUUUUUUUAFFFFFFFFABRRRRRRRQAUUUUUUUUAFFFFFFFFABRRRXtP7H+vNpvxOk0d5JfJ1ezeNUX7pljHmKzfRRKB/vV9gV+eXgLWF8P+NtE1t2kWKyvoppfLPzGNXBcD6rkfjX6H11UHo0fmnGuG5MVCsvtL8V/wGj2z9jPxA2k/GBNLZj5OsWctsQWwodB5qt9cIyj/AH6+3K/M7wVrDeHvGGja8ql/7PvobkqD94I4Yr+IGK/TEEMAynIPII6EU2iiitj4wKKKKKKKKACiiiiiiigAooooooooAKKKKKKKKACiiiiiiigAoooopaSimnZ3JlFSVmFWbKfyZRk/K3Df41WooopTSV2Rd1c8ycXF2Z0NFVNMm8yLy2blenuO1W6KKKKZI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yXj74ceEPG8DDXNJjN1twl7B+7uE44+cdcejZHtXW0UpRUlZm1DEVcPNVKUnGS6rQKs217cW5AR8r/AHG5FVqK+KfjB8FfEHgVZNTs2bVtCB5uY0xJAOwlXsO24ceuMgV5VX6VOqyIyOoZGGGUjII9K+UP2kfg5H4c3+LPCtqV0hj/AKZaIMi0Y9HX/pmSen8J9jgefXw3L70T9R4a4u+tyWFxmk3tLv5Ps+3R/n0dlfQ3Xyj5JO6k/wAvWrVcmpZWDKSCOQRW5pV/9oHlS4EoHB/vD/GvBKKKK4j74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pRTaXNABRRRQaKWigAooopKKOlBoAKKKKKM0c0ZoAKKKKX8qTFFFABRRRSUU6igAoooptFLijFABRRRSUUUUAFFFFFFFFABRRRRRRRQAUUUUUUUUAFFFFFFFFABRRRRRRS0AFFFFJRS4oxQAUUUUlLiloBoAKKKKTFLSc0UAFFFFFAoooAKKKKKKKKACiiijrRS0maACiiilpDSUUAFFFFFFFFABRRRRRRRQAUUUUUUUUAFFFFFFFFABRRRRRRRQAUUUUUUUUAFFFFFFFFABRRRRRRRQAUUUUUUUUAFFFFFdd4RiVdCmfvPdqn4Iuf8A2auRrvPDke3R9KjxguZJW+u4gfoK2oL3hoKoXTZ1ED/nlAW/76OP/Zav1lzufPvZD/DtQH2xn+ZrU8VP5OixR+vNcbacRyP7Guo8dy7Uhh9EzXKj5LFz6jFdD3InuUdAXzNWu5vTC/5/OugPWsTwmuYJ5v78p/Tj+lbf8VZ0I33y/WvRPDwWG28xvuou4/QDNefaUu+9Fd3cuLbwvfSE4/cMoPu3yj+dZU+5cNxx6Vha1mQiIdXbaPqa3H+6aw5h5urW0f8A00Dflz/SvOHZndnY5ZiST702iiuYRujgYooooooooAKKKKKdSDrQaYBRRRSUUUUgCiiiiiiigAooooooooAKKKKKKKKACiiiiiiigAooooooooAKKKK/Rv4Rf8ko8If9gKy/9EJXFftcf8kZu/8Ar8g/9CrtfhF/ySjwh/2ArL/0QlcX+1v/AMkau/8Ar8t//Qq/nPKf+Sip/wDX3/24+jr/AO6y9P0OA1b/AJCl3/12f/0I1o+EP+QnL/1wP/oS1nat/wAhS7/67P8A+hGtHwh/yE5f+uB/9CWvi2iiiv6RPkjqaKKKb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VreDf+Rv0b/sIQf+jFr9Ga/Obwb/AMjfo3/YQg/9GLX6M1+OeKX8bDekvzR9Bk3wz+Qo6ivPa9CHUV57Xy9+3n/zJn/b9/7b18vV9Q/t5/8AMmf9v3/tvXy9X2PA3/Ihof8Ab3/pcjlx/wDvEvl+R0fgr/l7/wCAf+zV0dc54K/5e/8AgH/s1dHRRRRX1pxhRRRRRRRQAUUUUUUUUAFFFFFFFFABRRRRRRRQAUUUUUUUUAFFFFFFFFABRRRRRRRQAUUUUUUUUAFFFFFFFFABRRRRXs37KXgceJPHJ16+i3adohWYBhxJcH/Vr/wHBf6qoPWvG40aR1jjUu7EBVUZJPpX3z8GvB0fgf4fafohVReFfPvmX+KdwN3PfGAoPoorpwtPnnd7I+T4wzX6jgXTg/fqaL06v9PmFU9Xufs9qQpw7/Kvt6mrlc5qdx9oumYH5F+Vfp/9f/Cuwooor1T8WKtFFFFFFFABRRRRRRRQAUUUUUUUUAFFFFFFFFABRRRRRRRQAUUUUUUUUAFFFFeL/th6u9h8LYdNhmRW1LUI45Izjc8SBpCR9HWPn396+Pq+iP22dTil13w3o6hvOtraa6c/wlZWVV/WFvzFfO9eRiZXqM/buD8P7HKafeV3+P8AkkfOv7e2uCx+FmmaJHcFJtU1NS8Y/wCWkMSszfk7RV8QV9O/8FBtWabxn4Z0Ladtpp0l2D2Jmk2f+0P1r5ioooorA+nCiiiiiiigAooooooooAKKKKKKKKACiiiiiiigAooooooooAKKKKKKKKACiiiiiiigAooooooooAKKKKKKKKACiiiiiiigAooooooooAKKKKKKKKACiiiiv0J+GmqSa18PPD2qzXAuJ7nTYHnkH8Uuwb/x3bq/Pavtf9lXUIrz4L6XBGzF7Ke4t5cjoxlaQf8Ajsi1tQfvHx3GtHmwcKn8svzT/wCAFfo58F9WXW/hR4X1ITGZpNMhSWRurSooSTP/AAJWr846+5f2OdUF/wDBGytdvOm3txak+pLed/7VFepUUUV1H5kex0UUUUUUUAFFFFFFFFABRRRRRRRQAUUUUUUUUAFFFFFFFFABRRRRRRRQAUUUUtFJSmt6Uuhy4mGnMTWshhmV+w4Ye3etoEEAg5B6Vz9a2mS7oSjHlen0pKKKK3OI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R3VvBd2strdQpNBMhjkjcZV1IwQR3BFSUUDTad0FOR2jcMjbWByDTaK+Evjn4DfwD45n0+FXbS7ofaNPkbnMZPKE+qnI+mD3rga+1P2pvCi+Ivhfc6hDGGvdFJvIiBz5YGJV9ht+b/gAr4rryMRT5J6bH7lwxmrzLARnN+/HR+q6/Nfjc6awuBc2yydG6MPQ1PWDoc3l3ZjJ+WT+Y6VvUUUUVgfR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JSUuaACiiigUfhS0CgAooopBRRiigAooooFLSfhRQAUUUUUtFJzQAUUUUtFFJxQIKKKKMUY/CjFLQAUUUUlHFFFAwoooooopaACiiijFHFFJxQIKKKKKM0cUZoGFFFFFFFFABRRRRRmkpaACiiigUlLiigAoooooxS0lABRRRS0hozSUAFFFFLmkoooAKKKKKKKKACiiiiiiigAooooooooAKKKKKKKKACiiiiiiigAooooooooAKKKKKKKKACiiiiiiigAooooooooAKKKKKKKKACiiiivTdLhKz2NuRzDaxKf97bz+tecWkJuLuG3XrI6oPxOK9T03Ems3Mv8Ifj2ArooLdjQVh3cm3TrmQn78rkfTPFbUjCONnbooJNc3q+6LQ4Ys/MUH5mue8dS7tQKZ4GBWFeHbYAepq/4mk83VX5z89ZmrHEMae2a0k9GZvWRo+GI9mkwkjBYbjWmv3qg06Py7KJMYwoqwtHh2PddfjXU+LpPI8JNH/z2lRP/AGb/ANlrA8KR5cH3rU+IsuzT9Ptx/EzufwAA/mazWkGaR2bGznEZrHsQJNc3f3I2YfoP61qXbYjNZ+hDdd3UmOm1R+uf6VxVFFFc4jXooooooooAKKKKUUGgUGn0AKKKKSiiikAUUUUUUUUAFFFFFFFFABRRRRRRRQAUUUUUUUUAFFFFFFFFABRRRX6N/CL/AJJR4Q/7AVl/6ISuK/a4/wCSM3f/AF+Qf+hV2vwi/wCSUeEP+wFZf+iEri/2t/8AkjV3/wBflv8A+hV/OeU/8lFT/wCvv/tx9HX/AN1l6focBq3/ACFLv/rs/wD6Ea0fCH/ITl/64H/0JaztW/5Cl3/12f8A9CNaPg//AJCUv/XE/wDoS18W0h70tIa/pE+TOpooopKKKKBBRRRRRRRQAUUUUUUUUAFFFFFFFFABRRRRRRRQAUUUUUUUUAFFFFFFFFABRRRRTZv9U/8Au/0p1Nm/1T/7v9KTGtwpR1FJSjqKzqKKKzOkkooooooooAKKKKKKKKACiiiiiiigAooooooooAKKKKKKKKACiiiiiiigAooooooooAKKKKKKKKACiiiiiiigAooooooooAKKKKKKKKACiiiiiiigAooooooooAKKKKKKKKACiiip7L/Wn/d/qKuVTsv9af8Ad/qKuVcdjCpuNfpTKe/SmUUUUVRAUUUUUUUUAFFFFFFFFABRRRRRRRQAUUUUUUUUAFFFFFFFFABRRRRRRRQAUUUUUUUUAFFFFFFFFABRRRRRRRQAUUUVreDf+Rv0b/sIQf8Aoxa/Rmvzm8G/8jfo3/YQg/8ARi1+jNfjnil/Gw3pL80fQZN8M/kKOorz2vQh1Fee18vft5/8yZ/2/f8AtvXy9X1D+3n/AMyZ/wBv3/tvXy9X2PA3/Ihof9vf+lyOXH/7xL5fkdH4K/5e/wDgH/s1dHXOeCv+Xv8A4B/7NXR0UUUV9acYUUUUUUUUAFFFFFFFFABRRRRRRRQAUUUUUUUUAFFFFFFFFABRRRRRRRQAUUUUUUUUAFFFFFFFFABRRRRRRRQAUUUV67+yr4R/4ST4kx6ncxbrHRFF05I4M2cRL9cgt/wCvs6vL/2YvCn/AAjPwts554gl7qx+3TkjkKw/drn02YOOxZq9Qr18PDkgj8O4qzL69mM3F+7D3V8t/vd/lYqatcfZ7Q4OHf5V9vU/lXO1e1ubzbzywflj+X2z3P8AL8qo0UUUVufNhRRRRRRRQAUUUUUUUUAFFFFFFFFABRRRRRRRQAUUUUUUUUAFFFFFFFFABRRRXxp+1xqf2/4wzWuzb/Z1jBbZ/vZBlz/5Fx+FeQ16B+0RfRah8aPElxFnatwkBz/eiiSNv1Q15/XiVHeTZ/QmUUvZYChDtGP5I/P/APbU1Ka++P2qWsn3dPtLW2j/AN0xLL/OU14tXoP7R2otqnxz8YXLdU1KS3/79Yi/9krz6iiiioPRCiiiiiiigAooooooooAKKKKKKkghmuJ0ggieaWRgqIi7mZj0AA5JrsdC+GfirU0EsttFp0RXcpvHKscHGNgBYH/eA+taU6U6rtBXInUhTV5OwUVJbwy3E6QQRPLLIwVERSzMT0AA6mvYPAf7NHxa8VqkzaCugWjZxPrDm3OR28oAyj2JQD3riqK9u0n4Q6JbkNqWoXd+yuGAVRCjL3DAbm/EMK63TfCPhjTV22ehWK/PvVpI/NdT7O+WH516VLJsRP4rL+vI4amZ0Y/DqeN0V9ueDv2MPDNqok8WeLNT1OT5SIrCJLaMeoJbezD3G2vY/DHwM+EnhxW/s7wHo8jMQS99GbxgR3BmLlfwxXzhp2nahqUxh06xur2UDJS3haRseuFFbOmeBPF2oFhb6Fcpt6/aNsH/AKMK19JMzMdzEk+pNJXdDIo/an+ByyzaX2Yn5maRpWqaxeLZ6Tpt5qFy33YbWBpXP0VQTXaaP8FPi1qswhtfh74hjY97qza2X/vqXaP1r9QLeCG2gS3t4Y4YUG1I41Cqo9ABwKlr55X4a+NDkHSFX63UXP5NWjH8I/Fkg+Q6eT3Hnnj/AMdr3WrWndX/AArSeSUIq93+H+RCzSs3ay/r5n5up+zF8b2HPgtV+uqWf/x2rEn7LfxljVWbw/ZjPb+0oMj/AMer9Gqq333U+pr53n+FPjiN2VdLjlAPDJdRAH82B/Oql98OfGtlD5s2gTuPSGRJW/JGJr6gorneU0ukmarManVI/OSX9mf40IzBfCUcgHQrqdrg/nIKxNb+Bvxb0dtt34D1eT/r0Rbof+Qi3rX6WUV8g6no+raYFOpaXfWQb7puLd48/TcKoV9mg45FYeseEfDGrLJ9v0OwkeQ7nlWIJKT/AL64b9a555RL7MvvNY5kvtRPyh13w/r2gT/Z9d0TUtKmIBEd7avC2Po4BrMr9cCAQQRkHqDXC+Jvg78L/EcZXVPA+jElt5ktoPssjH3ki2sfxNfJ1Fe9a78FdDuSX0nUbvT3LElHUTRhewA4YfUsa858R/DPxdoo8w6eNQh4/eWJMvOCfu4D8AcnGPeuGrg61L4o6HZTxVKpsz8yaK+0fGv7Hvhu6jabwh4l1DTJ/mbyL9FuIj6KGXayD3O+vAfiH8Afif4KWW4vNAbVLCPk3mlk3EYAXJJUASKAOrMoHvXF0UvrxSVynQeWUUUUUUUUAFFFFFFFFABRRRRX1p+xZdRP8PtYsVb97DqplYeivFGB+qNXyXX0v+w+7bPF0eeAbMgf9/8AP8hWlH40fO8VQ5srqPtb80FfXv7COo+Z4K8RaT3ttRS57f8ALWIL9f8AllXyFX1F+wRMgm8Y25b52WydVx2BmBP/AI8K+kqKKK7D8jPqaiiiiiiigAooooooooAKKKKKKKKACiiiiiiigAooooooooAKKKKKKKKACiiiilpKKadmS1dWCp7OTyblWP3TwagooopTSV2p3Vzy5KzsdDRUFjJ5lshP3h8pqeiiiig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Q6haQX9hcWN0m+C4iaKVf7ysMEfka/OXWLGXTNXvNNn/wBbazvA/H8SMVP6iv0gr4C+McSw/FXxUi5wdWuW59WkJP8AOuHGrRM/RfD6s1VrUujSf3X/AMxYnMciuAMq2QO2a6wdK5KunsSTZwk8ny1z+VcjRRRXnn6gT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1FNooAKKKKdSUZooAKKKKMUtFFABRRRSZpKdRQAUUUUlFLSYoAKKKKPxo/GiigAoooo/Gj8aKKACiiiiiiloAKKKKT8KOaWigAoooopMUcUUAFFFFFLSZooAKKKKWkzSUUAFFFFFFFFABRRRRRRRQAUUUUUUUUAFFFFFFFFABRRRRRRRQAUUUUUUUUAFFFFFFFFABRRRRRRRQAUUUUUUUUAFFFFFFFFABRRRRRRRQAUUUUUUUUAFFFFFFFFABRRRWt4RiE3iSyU9Fk8z/vgFv6V6FoPFvcTnvubP1z/jXD+B1A1G5uCP9TauwPuSF/kTXb2/+j+HpW6fLiuuivdKRV1ZtunTg/xLs/764/rWJ4gG6a1tx3dRj6f/AKq2tUOUgi/56TKD+GW/pWNdfvvEdvH/AHct/T+tcTft5mosevJNUdZb96F9BVtPnvCfes7U23XTY/vUqj90yW50EY2xge1PXpSdqVeldD4Rj4Xj0qH4jS7tXghB4jtxx7kk/wAsVq+E4vlU4rm/GkvneJr1geFYJ/3yoH9KmekDRfCVdRbER+lQeHlxaSSH+OUkfQAD+lGrvtiaptFTZpcA65Xd+Zz/AFrGooornEXKKKKKKKKACiiilFJS9qSmAUUUUUUUUgCiiiiiiigAooooooooAKKKKKKKKACiiiiiiigAooooooooAKKKK/Rv4Rf8ko8If9gKy/8ARCVxf7W//JGrv/r8t/8A0Ku0+EX/ACSjwh/2ArL/ANEJXF/tb/8AJGrv/r8t/wD0Kv5zyn/koqf/AF9/9uPo6/8AusvT9DgNW/5Cl3/12f8A9CNaPg//AJCUv/XE/wDoS1nat/yFLv8A67P/AOhGtHwh/wAhKX/rgf8A0Ja+LaQ0tIa/pE+SOpooop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ul+F3htvF3j/RvD+0mK6uR5+DgiFfmkIPrsVse+K5qvo39ivw55upa14rmjbbBGtjbMRwWb55PxAEf4Oa1ow55pHk55j/AKhgKtdbpaer0X4hUdzKIYHlboqk9evtUlZuvzFYEhH8ZyfoO354r6djRI41jjUKijCqBgAelLRRXsn4AYrsXZmYksTkk+tJRRRRRRQAUUUUUUUUAFFFFFFFFABRRRRRRRQAUUUUUUUUAFFFFFFFFABRRRRRRRQAUUUV+fvxXYt8UfFZJyf7avBz/wBdnrmK6L4lyGX4j+J5GwC+r3bHB45meudrwW76n9H4ePJRhHsl+R+X/wAX5lufiz4wuE3BJNdvXUN1AM7kZrlq1vGdxJeeMNau5dvmT6hPI+3plpGJx+dZNFFFFBsFFFFFFWLGzu766S1sraa5ncHbHEhdiAMngc8AEmvV/B3wmjTZd+J5hI3X7FA3A6ffkHX+IEL7EMeldGHwtXEStTRjWxFOirzYUVb0fTNS1nUodN0mwutQvp22w29tE0kkhxnCqoJPANfWPwW/ZBml8jV/ihdmBc7hotnKCxwRxNMpwAcHKx84IO8HivMdE0XVtaufs+lWE12+QGKL8qZ6bmPCjrySK9O8MfCGNQlx4ivt7cH7NanA7H5nIz/eBAA7ENXqFjZ2thax2llbxW0CDCxxIFUfgPXv3PWp6+hw2S0oa1XzP8Dxq+Z1J6Q0X4ny94N8J+JfGOrLpXhfRL3Vrs4ylvEWEYJADO33UXJHzMQB3NfUPwu/Y3nmjivviNrxt8gMdN0sguMgHDzMCoIOQQqkej19ZeE/Deg+E9Fi0bw3pNppdhF92G3jCgnAG5j1ZiAMsck9616oaLo2laLb+RpWnwWiEYYovzMM5+Zj8zde5NX6KK9iEIwVoqyPOlJyd2zlPAXw58D+A7fyfCfhqw0xipRp0TfO6k5w0rZdhnsTXV0UUUUUVRIUUUUUUUUAFFFFFWtO6v8AhVWrWndX/CoqfCyofEFVb77qfU1aqrffdT6mrtFFFchsVaKKKKKKKACiiiiiiigAooornfFPgrw34k3Pqenp9pIwLmE+XKOAAdw+9gAYDZA9K8a8Z/CXXtHLXGkb9YtOuIkxMnI4Kfxdeq56E4Ar6Horjr4GlW1tZ90dNHF1KWzujzn4m/BX4d/EESTazoiW2pPk/wBo2OILjPGSxA2yHAx84bA6Yr5J+Ln7MvjjwasuoaEp8UaQgyZLSIi5iHH34cknknlC3AJO2vvyivjMjnvSV9O+Ofh7oXirdPJH9i1DHF3CvJ443r0YdPQ8AZArwDxh4T1vwrdiHVLbEb/6q4jy0Un0bHB46HB74wRXg4nB1KD11Xc9ihioVttGfkd0or9EPjX+z94N+Iwm1GCNdC8QNlvt9rENszZz++jGA+cn5hhumSQMV8P/ABR+G/i34b6z/Z3ibTWiSQt9mu4svb3IB6o+PplThhkZAzWDRRRXIdJx9FFFFfRv7EUzrqnii3A+R4bZyfQq0gH/AKEa+cq+if2JP+Q54l/69oP/AEJqun8SPF4i/wCRZW9P1QV9GfsJTyL428Q2qn91JpqyN/vLIAP/AEM18519DfsKf8lB13/sFf8AtVK+oKKKK7T8bPsKiiiiiiigAooooooooAKKKKKKKKACiiiiiiigAooooooooAKKKKKKKKACiiiiiiigAooopTSU6krqpPSxw4mNpX7l/SZNsjR/3hkfWtKsKBykqN/dINboIIyOlJRRRWh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8C/Gv/krPin/sJz/+hGvvqvgb41f8lZ8U/wDYTn/9CNceN+FH3/h//vVX/D+oV01j/wAecP8AuL/KuZrprH/jzh/3F/lXG0UUV5p+rE9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5pKKACiiilzRmkooAKKKKXNGaSigAooopc0ZpKKACiiilzRmkooAKKKKXNJRRQAUUUUUUUUAFFFFFFFFABRRRRRRRQAUUUUUUUUAFFFFFFFFABRRRRRRRQAUUUUUUUUAFFFFFFFFABRRRRRRRQAUUUUUUUUAFFFFFFFFABRRRRRRRQAUUUUUUUUAFFFFFFFFABRRRRRRRQAUUUUUUUUAFFFFdV4MjK6XqM2PvvFEp/Ek/0rqtabyfDgXpuNYPhiIp4dth/z3unk/wCAgBf5g1reM38vToIh6ZNdtPSCH0KV8Sb62X+EK7n68AfzNZOm/vvEUz9fLTGfr/8AqrSnb/iYTvnhIVX8SSf5Yqh4ZG+6vJvV9orkbP8A1jv7k1lv+8vB/vVpwfLbSP04rOsl33y1nPoZo3jTu1NPXFK3Q133hWP5Erz3UpvtOoXNwOkszv8AmSa9EsG+y6Pc3HeKB3H1Ck15nU1dkavZGNr0m2Jq17eMRQRxDoihR+ArG1H95eQR9Q0qj9a3KKKKKwJCiiiiiiigAooop1NpTSU2AUUUUUUUUgCiiiiiiigAooooooooAKKKKKKKKACiiiiiiigAooooooooAKKKK/Rv4Rf8ko8If9gKy/8ARCVxX7W//JGbv/r8t/8A0Ku1+EX/ACSjwh/2ArL/ANEJXFftb/8AJGbv/r8t/wD0Kv5zyn/koqf/AF9/9uPpK/8AusvT9DgNW/5Cl3/12f8A9CNaPhD/AJCUv/XE/wDoS1nat/yFLv8A67P/AOhGtHwh/wAhKX/rif8A0Ja+LqQ9aWm1/SJ8idT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V91/s7+H/APhHvhFolu8apcXcX26cgYJaX5lz7hNi/wDAa+KvB2jyeIPFelaHGSGv7uK33D+EMwBP4DJ/Cv0TijjhiSKJAkaKFVVGAAOgruwUdXI/OvEDGctKlhl1bk/lovzf3BXO6xL5t++CMINoI/z65roJGWONnY4VQST7VyrsXdmYksWySe5NOooor0D8vEooooooooAKKKKKKKKACiiiiiiigAooooooooAKKKKKKKKACiiiiiiigAooooooooAKKKK/Pj4lxmH4j+JomIJTV7tSR7TPXO16L+0lYw2Hxr8QxQR+XHJJFPjrlpIUdz+LFq86rwpLlbR/ReBrKvhqdVfain96uflf44s59N8a67p90oWe11K4hlA7MsjA/qKxq9L/AGo9Kh0f4+eLLWDJSS7W7yf708aTN/49Ia80oq/4f09tW1yy0xXKfaZ0jLBdxQE8tjvgZPUVQrr/AIObR8RtL3LuGJvz8mTH64q6MOepGPdo2qy5YSl2QVt+A9BbxV420Pwylx9mOq6hBZ+f5e/yhI4UvtyM4BzjI6dRWJXrH7IVlDqH7RnhGCdQyJPPOM/3o7eWRT/30or3Hwz4d0jw5Zm10q18sMQZJHO6WQjuzd/pwBzgDJrWoor7ynTjTjyxVkfJylKb5pO7PvL4R/CfwX8MNLNr4a07N3IpFxqNzh7qfkcM+BheB8qgLxnGcmu7ooooooqyQooooooooAKKKKKKKKACiiiiiiigAooooq1p3V/wqrVrTur/AIVFT4WVD4gqrffdT6mrVVb77qfU1dooorkNirRRRRRRRQAUUUUUUUUAFFFFFFFFABRRRRVXU7Cz1PT5rDULaO4tZ12yRuMgj/8AXg5GCCAQRirVFJpNWY02tgrL8U+H9F8UaHc6J4g02DUdPuU2ywTLkexB6qw6hhyDyOa1KK+c/i38Px4TkTUtPmMulXEojVXbMkUhBO3/AGlIUkHrxg+p8+r6C/aMAPga1PpqMf8A6Lkr59r5fHUo0qzjHY9/B1JVKSctz8+f2mvgbL8LLm31jSr1r7w5fT+TCZv9fby7SwjfAwwIDEMP7pBAwC3ilfdH7f4z8GdLOeniCE/+S9xXwvRX0T+xJ/yHPEv/AF7Qf+hNXztX0r+w+OfF59rL/wBr1zU1eSPN4kly5ZVfkvzQV9DfsKf8lB13/sFf+1Ur55r6e/YKgLX3i+53cJFaJt9dxlP/ALLX0pRRRXafjp9VUUUUUUUUAFFFFFFFFABRRRRRRRQAUUUUUUUUAFFFFFFFFABRRRRRRRQAUUUUUUUUAFFFFFLSUprWk/eOfERvC4VtWDb7VD3X5T/n6Vi1o6O/Dx/Rh/I0lFFFdJwGhRRRRRRRQAUUUUUUUUAFFFFFcZr/AI8tNF+KOh+DbtURdWtJJEmJwVl3YjX0w21x652jvXZ18eftU6ld3Hxsb7A0ouNIsoArxA7oyuZt2R0x5mc9qxr1HTjc9/hzK4Zni5UZ7csn6PZP5NoKtwWYl06W4UtvRunYgDn+f6VUroNFUDTkIGCxJPvzj+lfYdFct8KPF0HjbwJp2vxlVnkTy7uNf+Wc68OPYZ5HsRXU1qmmro8WvQnQqypVFaUXZ/I5+irGo2/2e7aMcL95fof/AK/FV6K43wT46tvFHjfxXoNmkfkaDJBCswPMrtvEn4Kybf171D8cvGQ8D/Du+1WJwt/N/otiP+mzg4b/AICAzf8AAcd68E/Y3u5rX4l6nYXJZDd6UZQJBhnYPGynn1VmP05rGdW1SMT38uyX2+WYjGzXwr3fk05P7tPmwq3d2bW9rDK27c/38n7voKNLtvtN0NwzGnzPnv6D8/5Vp66hax3cfK4J/l/WvrOvJ/gL8UNY+IOq69aapYWFqmm+X5Rtw+W3M453E/3RXrFfNf7Gn/Ix+NP+2H/octVOTVSK73McuwtKrl2LqzjeUFCz7XlZmDWjqlhDawLJG0hJbB3Een09v1rOrc1//j0T/roP5GvpSuI+N3jK+8CeBZNf061trm4W4jiCXG7Zhicngg9q7evIf2uv+SPT/wDX9B/M1VVtQbRyZNRhXzCjTqK8XJJow6taZbR3VyY5CwATI2kZznFVa0dB/wCP1v8Arn/UV0+j+L9X1L4ML4zt9Nim1WTTXuo7SJHZHkAOFAB3EEjpnNePXPxy+LVtbyXFx8O0hhiQvJJJp90qooGSxJOAB617B8Av+SOeGf8AryH/AKEa0/iv/wAku8Wf9gS8/wDRD1nJSlFSTtoenh6+Ew2NqYeph1NObSu3or2sR/ZIv7V+ylnCZ4ORn7uetXv7Htf+ek3/AH0P8Kz9Y/5CUn4fyFQ2P/H5D/10X+deB6V+0D8TdWiebSvA9nfxo213trO4lCt6Eqxwa9h+Cfi/xV4u0vULnxV4eOizW86pCn2eWLzFK5JxJyfwriP2K/8Akn2sf9hU/wDoqOvd6VBSaUnI24jrYOhWq4Ojh1Fxa967v0exr/2Ra/8APSX8x/hVHVbOK18vy2dt2c7jnpVjxF1g/wCBf0rJryf4U/FDWPF3xN8SeFr7T7GC10rzvJkhD+Y2yYRjdliOhzwBXrFfNX7OH/JwPjz/ALe//Sta+lauhJyjdnDxHhaOFxihRjZcsX96NHU7CG1t1kjeQksBgkeh9BWdW54g/wCPOP8A66D+RrDrk/i/4ovPBnw61TxLYW8FxcWfk7I587G3zIhzgg9GNHwg8UXnjP4daX4lv7eC3uLzzt8cGdi7JnQYySeiisH9qD/khfiL/t2/9KoqP2X/APkhfh3/ALef/SqWlzP23L0t+ofVaX9h/WOX3/a8t/Lkvb7yewhWe7SFyQrZ6dRwTRfwrBdvChJVcdep4BqTR/8AkJRfj/I0ax/yEpfw/kK9KplxNFbwSXE8iRRRqXd3OFVQMkk9hin14x+1p4z/ALA8Br4es5Sl/rZMbbTgpbrjzD/wLITHcM3pWk5qEXJnn5dgZ4/FQw8N5P7l1fyRUpVVncIoyWIAFJWnoNvvna4YfKnyj6//AKv5iug+CnxRtfiKdbjFulpNY3R8iP8Aiktm/wBW5yfvcENjgcetej18ZeErfXPgn8SvDWp64PKs9Vs42uxtICQyECRG4+/GdrEDuB619mqQyhlIIPIINZ0JuUfe3R6vEuWUcHiI1MNrSmrx+WjX3/mQ6nY/ZVjdWZlPDE9j/nNUq6S4WO9tpYkbJViucdGFc4wKsVYbSOCD1zRXk3hv4oaxqnx11LwBNp9ilhaebsnQP5p2KCM847+les180eAf+Txde+tz/wCgLTqyacbdzLJcLRr0sU6kbuNNteT01ErSmsYk00XKtJvKqcEjHP4e9Ztbd3/yAV/3E/mK+l6KKK1PBMSiiiiiiigAooor5lk/aA+IVzrmoadovg+w1H7JM6EQW08rhVYgFtrVMPjl8VbZWnvvhqVgUZZvsNzGB7ljkCmfsof8lR8bfRv/AEea+l65aUZzjzcx9zm+Iy7LsT9XWEjJJJ3u1ukzb/se1/56Tf8AfQ/wpf7Itf8AnpL+Y/wpNf8A+POP/roP5GsSvJfhL8ctB8cakmi3tlJouryZ8mJ5RJFNjsr4HzdflIHsTXrVfLP7XmmWXh3xv4d8UaLss9UuvMlmMQCnzIWQpKcfxEsRn/YFfUsbM0asylCQCVPb2rSlOTbjLdHj51gsNCjQxmFTjCqn7rd7OLs9d7Ghf6Y0CGWNjIgzuB6getZ9bmhySS2rxyAsikBWPcY6fh/WsWVQsrKrBlDEBv7w9a+XdI/aG+JGr+b/AGT4LsNQ8rHm/ZbW4l2ZzjO1jjOD+Rq9/wALr+MP/RND/wCCy7/xo/Yd/wCZw/7cv/bivpWsqUZ1IKXMeznWKy7LsbPCxwcWo21u+qT/AFNr+x7X/npL+Y/wo/se2/56Tf8AfQ/wqLxF/wAsP+Bf0rIrxT4VfE74jeJPGtpo/iHwSdL0+VJDJc/YriPYVQkfM5xyQBXQfHP4rWnw4sLeCC1W/wBYvFZoIGfakaDjzHxzjPAA64PIxXpdfLP7Qs0ekftG+HdY16PzNIRbOU7lLqIUlO8Yxzg7m289R61dRypw3OHK6WEzbMl+5UYxi3ypv3mv8/0NS/063t7R5keQsuMZI9QPSq+mWP2ss7sViBwSOpNU63tMzJpJSNsPhh1xg/X8RSv8TPj/AGtsfEVx4ck/svaZDG+ksIlTruOP3gXHcnp3r2D4K/FbSviNp0kYjFhrVqu65si+7K9PMjPdcnB7qeD1BPoVvNDc20dxbypNDKgeORGDK6kZBBHUEVyXhX4aeDvDPie/8RaRpKQ392xIOcpbggbliXogJyfxIGBxTjCcXvdHPisyy/GUJxnh1TqL4XD8pL9f6afY9MZzGuzfkjAk5z+dZ+p2DWuHRi8ROOex9DVNlZJNrBlZTyPT2qxcX1xPAIXI2jg+re5/KpPi/wCKLzwZ8OtU8S2FvBcXFn5OyOfOxt8yIc4IPRjXiGn/AB4+KmoWaXmn+AILy2kzsmgsbl0bBwcMGweQR+Feo/tQf8kL8Rf9u3/pVFR+y/8A8kL8O/8Abz/6VS1M+Z1eVO2h0Zf9Uw2UPF1qCqS9py6trTlT6DbCFZ7tIXJCtnp1HBNav9kWv/PSX8x/hWdo/wDyEovx/kaNY/5CUv4fyFean9oTxzo4WbxL8OzDbk/eKTW2foXVhXtHwx+IGgfEDRn1DRZJEkgYLdWswAlgY9MgE5BwcMODg9wQOoureC7tpbW6hjnglQpJHIoZXUjBBB4II7V8u/Ba3Twx+1DrPh7RmJ01mu7coDkJGvzqp68qVC569fWi86cld3TKjSwGbYWtKjR9lUprm0baaW6d9vI0Do9vghZZQe3IrMvrOW0f5sFWPysO/wD9eoEdkcOjFWB4IP8AWtzUT5ujiVlBbaremCcdPzr2T4+ePNS+Hvg601rS7O0upptQS1KXIbaFMcjZ+Ug5yg/M15TbfHL4tXNvHcW/w7SaGVA8cken3TK6kZDAg4IPrXUfto/8ku03/sNxf+iJ69L+FH/JLvCf/YEs/wD0QlD5pVHFOwYaWDweU08RUw6qSlKS1bW3oZumW0d1O0chYYTd8vGD/k1of2Pa/wDPSb/vof4VV8P/APH43/XM/wAxVO+/4/Jv+ujfzrw//hdfxh/6Jof/AAWXf+NexfB3xL4i8V+E31PxNov9j3y3TxCDyZIsoFUhsPz1JH4V2dFaQpyi7uVzysdmWFxFLkpYaMH3Tb/M1/7Htv8AnpN/30P8KzdTt47W4EcZZgUB+Y57/wD1qq0Vm+Jte0nw3o0+sa5fRWVlCPnkfPU9AAOWJ7Ac18+63+0R4k1zVW0v4d+EnuGydjzwvcTSL/eEceAn4lqwPGN5q3x0+NI8M6ZdGHQNOd1WRfmRIkOJLj/aZjgL9VHHJr6Y8F+FNB8H6LHpOgWEdrAoG9wB5kzD+N26s3/6hgYFZ80qr912R6zwuByWjCWLp+0rSV+W9oxXS/d+X/Dt9vC88ojjXcx/Ie59BWvBpMEab7iTcRyecKBipYUj02wLtgvjLH+83YVi3NxNcPvmYn0AHA+leCf8JH+0zHH9vbQi0OM+T9jgJ/74B31b8NftFanpuqrpPxH8LS6bLkB5reJ43iB6FoZPmI7kg/RT0r6LrnfH/gvQPG+iSaXrtmso2nyZ1AEtux/iRux4HHQ9CCKp0px1jL7zGGdZfiHyYvCRUe8Pda8/M1vs+kf3ov8Av7/9emT6TE6braXGeQCcgj0z/wDrrHqezupbWQMjErnlD0P+B/wrT07VrHVtDTV9Guob61miMkEkR3K/t9cjBHUHivnn/hdfxh/6Jof/AAWXf+Nep/A74cT/AA40S+sJ9dl1M3Vx5uwJshiA4BVeTuYY3HOOAO2T6FVOMppa2Zx08TgcBXqQVNV4X91u60/r8hBAy3SwTAxksAc+me1a39j23/PSb/vof4Vn6peJdsuyLaF6MTyf/rZqnXy3pf7Q3xH1aSSPS/BlhfPEMyLbWtxKU+oVjivUfgn488b+L9U1C28VeFDosNvArwyfZJot7FsEZk4PHpXn37Gn/Ix+NP8Ath/6HLX0pWdBSklJyPV4kqYHCVqmDo4aKdlaV3fVJ7fgbn9j2v8Az0l/Mf4VU1SxhtYEkjZ2JfB3MPQ1b1//AI9E/wCug/kaw6KKKK6T40KKKKK4n41+O0+H3gqTWI44p76SVILOCTO13PJzgg4Chj+Q7121fKnxomv/AIs/HK18C6LPGtrpm+385hlEcDdO578bQmO5TjrWVabjHTdnucP5fTxmLvW/hwXNJ+S/z/K4VZ021+1z7W3CMDLMP0/H/Cq1b1iqWOnGaUHJ+ZuOfYf57mvpfwhrtl4m8Madr+nnNtfQLKoJyUJ+8p91OVPuDWpXzr+yJ4murK51j4c6yJIbuzlee2ikPKFW2zRexDYbA9XNfRVOlPnimc+c5e8vxk6HTdPunsYtzC0Fw8LclT19R6/lzUdbGvQb40uk528NjuO3+fesesrxnqk2h+D9a1q3jSSaw0+e6jSTO1mjjZgDjtkVkfCrx5pXxA8Lx6vp5EVwmI7y0LZa3kx091PUN3HoQQJ/iv8A8ku8Wf8AYEvP/RD18bfDLV/FXgNbf4haTbmbSvtjafdpk7JMKjmN+PlyHBVvVT6YOdWq4TXY9fJsjp5ngKsk7VFJcvnp8Pz6EluiyXEcbZCsyg4PYnH9al1C0a1m253I3Kn1/wDr1HY/8fkP/XRf510NykFwGtpOWxux3HuK+7qKx/BfibSfF3h2213RbjzrWdeh4eNx95HHZh/9cZBBrYroTufL1Kc6U3Cas1o0czRUt3A1vcGJ+3Rv7w7VFXk/wp+KGseLvib4k8LX2n2MFrpXneTJCH8xtkwjG7LEdDngCuh+N3jK+8CeBZNf061trm4W4jiCXG7Zhicngg9q8h/Zw/5OB8ef9vf/AKVrXb/tdf8AJHp/+v6D+ZrmjOXsnK+up9dicvw0M7o4eMPclyXXqlc0dTsIbW3WSN5CSwGCR6H0FQaZbR3VyY5CwATI2kZznFaXiD/jzj/66D+RqpoP/H63/XP+org7L47fFe+tY7qy+HsVzbyDKSw2F06MPUENg04/tGeMdJf/AIqLwAkQBwRmW2Of+Bq1ewfAL/kjnhn/AK8h/wChGu3dVdCjqGVhggjIIojTm0nzkYrM8to4idGWCi1FtaSaejsW/wCyLX/npL+Y/wAKQ6Pb4OJZc9uR/hWfrH/ISk/D+QqqCVYMrFSDkEV5Z8Nfjp4P8Y3UOmzebouqSkKkF2wMcrHoqSDgnpwQpJOADXqleH/Hf4I6PrWi3Wu+E9Oi0/W7ZDKbe2TbFeKOSuwcCTrggcng5yCL/wCy18QLjxf4Rn0nVrhptV0gqhldstNA33GJPJYEFSf90nk1UJyUuSZzY/LsJXwjx+X3UU7Si9XG+zv1T/rra/daXNEu6NhKvfA5/LvWfWppeoyeYsFwSytwrHkg9vqPema7bLFKs6LhZDhsdj/9f+lew0UUVufNGdRRRRRRRQAUUUUUUUUAFFFFFFFFABRRRRRRRQAUUUUUUUUAFFFFFFFFABRRRRRRRQAUUUUUUUUAFFFFFFFFABRRRRRRRQAUUUUUUUUAFFFFFfA3xq/5Kz4o/wCwnP8A+hGvvmvgb41f8lZ8Uf8AYTn/APQjXHjfhR9/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oAKKKK9D0WHy7PSLfOdtv5h/4Gd39aj8eyfvkjH8K4/GtWxhVNY8hfuwIkI+ijFc54zl83VHA9cV3tWVhy2MedwEvpv70m3/vkY/pTfCiY08uf43J/Wq97Lt0My/8APXdJ+ZzWloMflaXAn+wKyZjs09vequiLvvfyqfUTttEX1zTvDEe6f8axn8SM0tC8PvUSnCGhetMuTiM11WuP9n8IXbDhnVUHvlhn9M151Xd+O5PL8O20OeZJwfqAp/xFcJWdbc1kZMYMutwdwm5j+X+NbdY+kjzNVml7JHt/M/8A1q2KKKKKyJCiiiilFJSigAooooNJSmkoYBRRRRRRRQAUUUUUUUUAFFFFFFFFABRRRRRRRQAUUUUUUUUAFFFFFFFFABRRRX6N/CL/AJJR4Q/7AVl/6ISuK/a3/wCSM3f/AF+W/wD6FXa/CL/klHhD/sBWX/ohK4r9rf8A5Izd/wDX5b/+hV/OeU/8lFT/AOvv/tx9JX/3WXp+hwGq/wDIUuv+uz/+hGtHwh/yEpf+uJ/9CWs7Vf8AkKXf/XZ//QjWj4Q/5CUv/XE/+hLXxdTaU0l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Xr37JOkf2l8X7e8b7mmWk10eOCSBEB/5Ez+FfZtfOP7Emksun+I9cdBtllhtIm9CoZ3H/AI+lfR1ethY2po/FuNMT7bNZR6QSX6/myprEnl2D4baW+Uf1/TNc7Wx4hc7IY+MElj+H/wCuseiiiiug+TCiiiiiiigAooooooooAKKKKKKKKACiiiiiiigAooooooooAKKKKKKKKACiiiiiiigAooor5H/bOi2fE7TZQuBJo8eT6kTTf0xXh1fSn7b8Y3+EZAOSLxSf+/GP5mvmuvGrq1Rn7vwxV9rlNCXlb7m1+h8K/t4WMVr8abW4jXDXmjQTSH1YSSx/+goteAV9U/8ABQuxSPWPB+pD789vdQH6RtEw/wDRhr5Woruvgfbef47il3Y+z28kuPXI2Y/8fz+FcLXoPwH/AOR1k/68pP8A0JKvB/7xT9V+Z6+K/gz9GFe1/sRwed+0boEm7HkwXcn1/wBHkXH/AI9Xile4fsOf8nEaR/16Xf8A6JavdaKKK+7PlD9FaKKKKKKKACiiiiqmr6lZ6Tp8l9fziG3jxuYjP4Adz7VbryX473cz6hpmmfOsIjM2f4WYtt/EjB/76965MdiXh6LqLc6MLRVaqovYKw/HPizQfBXhu58QeIr5LOwgwC2Ms7H7qKo5Zj2H1JwATW5Xxt/wUD1y+l8W+G/C+6RLCKyN8QCdskskjR89iVEfHpvPrVi7+LsYnYWmhvJCPutLcBWPuQAQPzrqfBfjfTPErfZ0R7W+VdxgfnI7lWHXr7H2rw/0CcDHTtTrO8l0rVrXUrYkSQyBwAcZweQfYjIP4181RzfERqJzd12PZqYCjKNoqzNPWf2yQNQkXRfArS2Sn5JLu/2SOPUqqEL9NzfWvWPgZ8e/C/xQuDpK28ui68qGT7DPIHWVR1MUgA34HJBCnGSAQCR+exP4e3pWj4Y1y+8M+JtM8RabIY7ywuVuIyDjJUg4OOx5BHcE+tfS9FFFfYHzx+q1FFFFWtO6v+FVatad1f8ACoqfCyofEFVb77qfU1aqrffdT6mrtFFFchsVaKKK5Xx3430rwnGkdwHur2VS0dtGQDjszE/dBPHc+gOK4i3+NTfaF+0eHgsJI3FLrLAdyMqMn24rz3xldzah401i6uWLv9qkUZ7KrbVH4AAVm+u7JB698Gvmq+ZVpTfI7I9ungqajaSuzzP42fGbwz8L4IoL2OXUtYuELwafAwVtvOHkY/cQkYzgk9lODjxew/bAuvt6/wBoeBohZlsN5F+fMQZ6jKYYgduM+orwT4uaxea78U/E2q30heaTUpkGTnaiOURfcKqqv4CuWBOc19Q+Gde07xFpMeo6ZMXiY4dGGHjburDsf09K1K8K/Z9upofF17Yo/wC4mtWZ1/2kYbT/AOPMPxr3WvawWIdekpPc8zE0VSqcq2P00+HPjbw/4+8NQ694cujNbsdkkbgLLBIBkxuuThhn1IPUEjmukr4m/YV1e8tPipqOjRyE2d/prPLGOm+NlKMfcBnH/AjX2zRRRRXWc4UUUUUUUUAFFFFefftAQJL8PnkY8w3UUie5OV/kxr5zr6D/AGisjwLb4OM6hHn/AL4kr58r5rM/479D3cv/AIJ8+/t7Rq/wTtWY8x63Ay/Xyph/ImvhCvur9v3j4Mab/wBh+D8f3E9fCtFfVf7FFmE8I6/qGzBmv0hLZ67Iwcfh5n618qV9d/sXj/i1+pn/AKjUv/oiCuOivfR5HFk+XLJru1+dwr6w/YLtmXRvFd5sYLLc20YbsSqyEj8N4/Ovk+vsj9heFV+GOsXOTufWnQjthYYjn/x6vbqKKK7D8lPoCiiiiiiigAooooooooAKKKKKKKKACiiiiiiigAooooooooAKKKKKKKKACiiiiiiigAoooopaSlqouzJmrxaCrWnNsuk9GypqrT4n2SI390g0lFFFdh5RvUUUUUUUUAFFFFFFFFABRRRRXzX8P7W18W/tS+N5NRhFxbQ213bSI/R1UpbFT7Fdwr6UZlVSzEKoGST2FfOX7HgOp+IfGviOZG8yeWLax7+Y8ruP0WsKusoo+lyVujgcZiFuoxj/AOBS/wCAFbl1K1vpEJGVfCY46Hrz+RrERWdlVRuZjgCtjxC+IYo/Vi2fp/8Arqr8ELy5+GPxm1f4a6tOxsNQl/0KR+AXxmJ/T50O04/iCjtX0vXhX7W3hKa50Ox8d6Tvj1LRHUTSR8N5JbKtnrlHOfo7HtW3qvxbt0+AC+ObeSJdTuIBaxxcfLfH5WGOeFIZ8HqoHrSptU24vZa/I6Myw0s3hQxtBXnUahL/ABrr81qO1JFvNOS4jHKjcOe3cf59KxK1dBucO1sx+98y59e4/r+BpkdhjVjEVzEPnH07D+lcB8TZpPi38ftO8D2bM+iaI7C9ZCcfKQbhsjp0WIf7XPep76NPDv7ZtiyqsFrfxIsaIuF2tamJQAO29BXU/sneDW0XwXJ4o1CNv7S10iRWf7y24+51/vkl/cFPSuX/AGlf+JN8cfAniVyViBgDY7iG43N+klZtPk9o97pnsUMRTnjpZXRfuRpTgvOVryfza/AtWarYaaZpF+cjJ9fYf596TLXGhM0jZbaSSR6H/wCtVfXbjfKtupOE+Zvr/n+dT6KPN06WJmO0sy/QECvpGvmv9jT/AJGPxp/2w/8AQ5a+lK+av2PmW28aeNLCQgzDyzx0+SSQH9WFa1P4kPmeBlP/ACKscvKH/pRi1ua//wAeif8AXQfyNYdbfiD/AI80/wCug/ka+la8h/a6/wCSPT/9f0H8zXr1eO/tfzJF8Itj5zNqMCL9cO38lNXW/hs4eH1fNKH+JGJWjoP/AB+t/wBc/wCorOrQ0D/j9b08s/zFdV8Av+SOeGf+vIf+hGtP4r/8ku8Wf9gS8/8ARD1S+B1u9r8IfC8cn3jp0cn4ONw/QirvxX/5Jd4s/wCwJef+iHoX8P5CrO+aya/5+P8A9KItY/5CUn4fyFQ2P/H5D/10X+dS6v8A8hGX6jv/ALNRWP8Ax+Q/9dF/nXlv7Ff/ACT7WP8AsKn/ANFR17vXhH7Ff/JPtY/7Cp/9FR17vSw/8NG/E/8AyNq/r+iNHxF1g/4F/SsmtbxF1g/4F/Ssmvmr9nD/AJOB8ef9vf8A6VrX0rXzX+zv+5/aN8e2r8yA3vI6fLeKD/MV9KVOH+D5s6OK/wDfl/gj+RueIP8Ajzj/AOug/kaw629bYSadHIuSpYMPpg1iV5r+1B/yQvxF/wBu3/pVFR+y/wD8kL8O/wDbz/6VS0z9qSVI/gfrqt1la2Rfr9ojP8gan/ZoheD4IeHEfqUnf8GuJGH6Gj/l/wDL9RbcOr/r9/7YW9H/AOQlF+P8jRrH/ISl/D+Qp2hoWv1YEYVST/L+tN1j/kIy/h/IV6MxCqWYgAckk18q+H1Pxm/aQm1aXdNoGkMHjyPlMETYjXkfxudxB7FvSvU/2ovGX/CLfDiXT7WULqOtFrSEZ5WLH71/++SF9i4PavI/AfwO+JD+H7XV9I8VQaIupQRztCl1PE+0glN+wYzhunbJFRWk5SUUr21Z6XD2Gp4XBVMZWqKnKpeEG/8AyZq33L0KqgswVRuJ4AHXNbsm3TtM2rjzDxn1Y9/8+mKoaJbCW581l+WPn2J7f4/lWhcapbwytGyyMVOCVAx/OvYf2m/Bn/CWfDe4urWHzNS0fN5b4HzMgH71B9VGcDqUUVH+y94yHin4cQ2FzKG1HRdtpMCeWix+6f8A75BX3KE964Bvgl8YGBDfEnIPY6ld8/pXNfD6PVvgj8cLTRdfuoTY6lCkNxNEW8p45PuSDdj7sgwSRwN/rUubVRSastjohgMPiMrngqVdVJwvOFk0/wC8te/5mfok/lXXlscLIAP+Bdv8PxFLrdv5VyJVGFk/Q9/8+5q5/bFr/wA85f8Avkf40+48vUdOLRZz1UHGQw7f59a+uq+aPAP/ACeLr31uf/QFr6Xr5o8A/wDJ4uvfW5/9AWtq28fU8bh7+DjP+vUv0MCtu7/5AK/7ifzFYlbd3/yAV/3E/mK+l6KKK2PmTEooooooooAKKKK+JvAHxFufhz468Tahb6OuqfapZI3VpjGEAlJzkKa9Dh/aS8TanG0ei+ABPNkKCk0k4BPQFVQH9ah/Zdtbe9+Ivjyzu4I57aeKSKWKRcq6NMwKkdwQTWdqFvq37PfxVS9tRPd+E9VOCgOS8QPKHPHmx7sg9weo3MB58XOMU76H6xjIZdisbUozoKVdRi43k1zaLTTRNL7zpru2S6iVJGZQDn5aq/2Pbf8APSX/AL6H+FLrbtHbROjFWEgII69DSo0Wp2O1iBIOuP4W9fp/StDwf8PvH3xN+IUHjH4kWs2nadbOrLbTR+UXVWysKRH5kTPUtycnBJJI+naq6RqNjq+l22p6bcx3NndRiSGVDwynv/8AW7VarspwUFofnma5nWx1SKqRUVDRRWij/wAHuNnurWxtjFbbS5zgKc8+pNYdOmjaKVo5AQynmm18QfA7xJ8QvD39r/8ACB6D/a32jyPtn+hvP5e3zNn3SMZ3P19PavS/+FkftC/9CAP/AAUT/wDxdJ+w7/zOH/bl/wC3FfStc1CnKVNNSaPrOJM3oYfMqtOeGhNq2rvd+6v+GOlvY7WTZ9qZRjO3c+36/Wq32fSf78X/AH9/+vUXiL/lh/wL+lZFeM/CPxl8XNb8Yx2PjDwoNN0owSM8/wBglhw4HyjczEV2vxZ+Huj/ABE8PDTtRJt7qAs9leIoLwORzx/EpwMrkZwOQQCOxorqVP3eWTufI18ybxMcThoKk47cv5mrfwaetq7QGPzBjGJM9/r9aqafePaS/wB6NvvL/h6GqtFfKHhvxf48+BWuR+GvFtnLqHh52Jh2tuUJnlrdz9cmNsf8Bzmvp3wvr2k+JtDt9a0W8S7srhco69Qe6kdQw6EGofGXhnRvF2gT6JrlotxayjI7NG/Z0P8ACwz1/DkEivnH4Fzav8Ofj1ffDm6uDPZXbvG2eF3LGZYpgOcFkwCP9rnOBWKvSko7pnu1lh8+w1TERioYimuaSW00t35Nf1vpvzQW2owiWNgG6bgOfoaxLiGS3lMcowwPHuPXPeltbiS2kEkbY6bh2I/z3rY1JEvNNE6DlRvXkfiP89xXrn7UH/JC/EX/AG7f+lUVeL/Cr4za/wCE/AWm6BY+BLjVLe183ZdJK4Em6V3PAjI4LEde1e0ftQf8kL8Rf9u3/pVFR+y//wAkL8O/9vP/AKVS0pputo7afqVgMRQoZA5V6XtF7Xa7WvJvdf1qZuj/APISi/H+RrVudNguJ2md5AzYyARjpj0rK0f/AJCUX4/yNGsf8hKX8P5CvNr/AONXxV163e08L/Du6tJnGwzi1muWjJ/iHyhQen3gR65rqv2c/hXqnhS5vPFniyTfr18jIsTSeY0Ks252d8kNIxA6ZwO5yQPaaK0jS15pO55uIz2Lw8sNhKKpRl8Vrtvyu+hojTLOEiSSRiq9nYY/Gq2sXyyr5ELZXPzMO/t/XPtWZRXh/wC2j/yS7Tf+w3F/6InriPCfj/46WXhbSbPSPBP2nToLKGK0m/suZ/MiVAEbcGwcrg56V2/7aP8AyS7Tf+w3F/6Inr0v4Uf8ku8J/wDYEs//AEQlZOLlVdnbQ9WhjaeEyOjKpSjUvOXxdDR8P/8AH43/AFzP8xV2W30syu0jRhyTuzLjnPpmqXh//j8b/rmf5iqd9/x+Tf8AXRv514h/wsj9oX/oQB/4KJ//AIuvUfCviLxfd/B/Vdd8Vab/AGXrcFtdyLCIGhwEQlG2sSRXodQ6haxX2n3FjOMw3ETROP8AZYYP6Gto05R+1c8bFZth8Qoxjhows07q97djX+z6T/fi/wC/v/16pTx266nbrblTHlc4bcM5qhToJPLmSTGdrBseuK+eP2I7GEaf4l1IgGZpYIAccqoDMcH3LD/vkV9G18v/ALKmqHwl8RPEPgHWmWG5uH2RbjgGeAsCo/3lJI9do9a+oKnDfw0jq4uhJZrUm9pKLT7qyNXxEzbYUz8pJJHr/nNZFbmtwme1SeM7tnzccgg96w6KKKK3PmQooooooooAKKKK+a/2NP8AkY/Gn/bD/wBDlr6Ur5r/AGNP+Rj8af8AbD/0OWvpSsMN/CR9Nxf/AMjap6R/9JRua/8A8eif9dB/I1h1ua//AMeif9dB/I1h0UUUVufMhRRRXH/GTxevgj4e6lrasou9vkWSnHzTvwvB645Yj0U15r+x/wCD3sfD17401CMm81ZjFbM/LCBW+Zs9fncf+OKe9cr+0PqGofEb4vaX8OdBkDLZP5bkn5PPYbpHbHUIg+ow9W7T4F/Fizto7W0+IcVvBEoWOKLULpURfQALgVyOblUuldI+9w+CoYbKFQrV1SnWtJ3Tvy9Fp9/3otaXB594qkfKvzN9BVvX7gErbKenzN/Qf1/Kp9LRbTT2uJeN3zH6dh/n1o/te1/55y/kP8aj/aK027+H3xb0X4maNGfKupla4RflUzIAHQnGAJIzj1OHNfSWi6ja6xo9nq1jJ5lreQJPC2OqMoI/Q180a58BPilqNg8WoeNrbVI48yJbz31w4ZwDjAdcA9Rn3rqP2PvFr3fh++8E6gSl5pLtLbo/DGFm+dcf7DnnP/PQDtRTk41GmrJmeb4SlicrhUo1VUnQ92TV/he2/b/MTSZFurB7aTJ2jaf909P8PwrHmiaGVon4ZTg+/vW0mrWrOF2yLk4yQMD9ag163AZblR1+Vsfp/WvVfiv/AMku8Wf9gS8/9EPXk/7Juk6frnwW1zSNVtY7qyutXmjlicZBHkQfkQcEHqCAa9Y+K/8AyS7xZ/2BLz/0Q9eafsXf8ku1L/sNy/8AoiCrl/Fj6Hm4OUoZHXlF2anEzrH/AI/If+ui/wA6v6zK8OpRyRnDCMduDyaoWP8Ax+Q/9dF/nVzxB/x+L/1zH8zXBQya7+zx8SfKl+0ah4R1Rs56l4wevYCZM89AwPbI2/UejalY6xpdtqmmXUd1Z3MYkhljOQyn/PTtWb478K6R4z8NXOg61B5lvMMo68PC4+7Ih7MP1GQcgkV87fDzxNrXwP8AHkvgfxi7y+Hrlw0FyASkQY8TJn+A/wAa9iCRyCGS/cu32fyOipGPEGHdWK/2mC1X88V1X95df+GteYQapacfLIvT1Q/4VhTRtDK0cgwy+/8AKpLO4e1m8xPxU9CPSte7hi1G1E0P+sHT191P+eK0P2cP+TgfHn/b3/6VrXb/ALXX/JHp/wDr+g/ma4b9miaK4+PXjieCRJYpVunR0bKspulIIPcEGu5/a6/5I9P/ANf0H8zUx/gy+Z3Yz/ko8P8A9w/yQniD/jzj/wCug/kaqaD/AMfrf9c/6irev/8AHkn/AF0H8jVTQf8Aj9b/AK5/1FdN8Av+SOeGf+vIf+hGu4rh/gF/yRzwz/15D/0I13FdNP4UfIZp/vtb/FL82Q6x/wAhKT8P5CqlW9Y/5CUn4fyFVKK+ZPgvGuhftTeKdJt02W832xFRT8qr5iyL+QGPxr6U1K8tdO0+41C+mSC1tomlmkY8IijJJ/AV82fswJN4o+Mfizx01vstmErIGAyjzy7lAPqEVgfqPWsqus4o9rI044HG1JfByJfNvQK3NR/e6MsjgFsI2fQnH+JrFijeWRY41JZuB/n0rZ1grDpyW6nrheTzgf5H519NUUUVufLmJRRRRRRRQAUUUUUUUUAFFFFFFFFABRRRRRRRQAUUUUUUUUAFFFFFFFFABRRRRRRRQAUUUUUUUUAFFFFFFFFAB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q/oEP2jXLGErkNcIGHtkZ/SqFbngePd4hilx8sMckjf8AfBA/UiqgrySBBUN9I0VlPIv3ljYj64qaqesE/Yii9XdF/AsM/pmu90U+Ze3Vx/tsfy//AFVxeuP52qOf9s12Wjfu9JmmPBKk/nXDzHzL8n3rtkE9jF18bNPgtx3Crj64roLVdlui+igVg6z+81W1hHTeM/QV0I4Wqust8qL/ALNaXhKPkGsjWGzcEenFdJ4Si+VfyrHebFHoOTvUF82IzU69Kpao22I1F8R5B5mn23dI2f8A76IH/stchXQ/ECbzPETx/wDPGJE/Td/7NXPVjUfvMqW5B4fXP2mXuXC/kM/1rVqhoCgacr4wXdmP54/pV+iiiioEFFFFFKKSlFABRRRQaSiigAooooooooAKKKKKKKKACiiiiiiigAooooooooAKKKKKKKKACiiiiiiigAooor9G/hF/ySjwh/2ArL/0QlcV+1v/AMkZu/8Ar8t//Qq7X4Q/8kn8H/8AYCsv/RCVxX7W/wDyRm7/AOvy3/8AQq/nPKf+Sip/9ff/AG4+kr/7rL0/Q4DVf+Qpd/8AXZ//AEI1o+EP+QlL/wBcT/6EtZ+q/wDITuv+uz/+hGtDwh/yEpf+uJ/9CWvi00lKaSv6RPkTqa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vtT9k/TVsPg1Y3AGGv7me5bjHIfyx+kYr1euV+D1iunfCvwvaqNpGlwSMPRnQO36sa6qvbpq0Ej+e82re3x1ap3k/zMHXWVr7aDyqAH+f8AUVQqxqTiS/mbb/Ft/Lj+hqvRRRRVnnBRRRRRRRQAUUUUUUUUAFFFFFFFFABRRRRRRRQAUUUUUUUUAFFFFFFFFABRRRRRRRQAUUUV4N+2pZRyeBtE1Fh+9g1PyFOf4ZInY/8AosV8n19e/tmIzfC2wZeiazEx+nkzD+tfIVeTilaqz9q4KnzZTBdnJfjf9T5d/wCChFj5nhjwpqWB/o97PB1P/LRFb/2lXxxX3D+33GrfB/SZNq7l16HB7gG3nz/Svh6iu9+Bk8cPjkRv96e1kjT3OQ38lNcFXY/BoFviNpiggfLOTn2hc/0owjtXg/NfmfS4lXoz9GFe2/sQTJH+0XoiN1lt7tF+vkO38lNeJV67+xzcx2v7SHhOSV9qs9zH9S1rMqj8yK+haKKK+7Pkz9KKKKKKKKKACiiiiuM+Knha48Q6bDcWPN7abikZwBIpxkZ7HgY/H1zXZ0VjiKEa9N05bM1o1ZUpqcQrwj9r74Taj8Q/DdjrHh2ITa5o+/bbAgG6hfBZQT/GpUFRnuw6kV7vRXzHM01pKYLq3lhmj4ZHBUg+4PIrrfhz4Uv9Z1i11O8t5IdNgcSB2GPMKnIUA9QT1P1Fe2siMQWRWPqRmnCvGo5HGE+acrr0PRqZo3G0Y2Z+Tuo211p97LY6haXFndwMUlgmjKOjDqGU4IPtXsf7Mnwb1vxz4v07XtU02e28K2Uy3EtxMu1bsocrFHn74JGGI4ABGQcCvve4s7O5dZLi1gmdPuNJGGK/QnpU9FFFFe+eSLRRRRVrTur/AIVVq1p3V/wqKnwsqHxBVW++6n1NWqq333U+pq7RRRXIbFWiiivCPi94K1DTdaude023efT7pjNL5YJMDnltw/uk5IPbpxxnz5GkmlSKGF3ldgqoo3FiewA6/QV9cVGkMKOXWJFb1C4NeRWymM580ZWuelTzBxjaSufEf7Vnwf1nw/4u1HxnoljLeaBqUz3VwYULNZyt80m8DohYlg3QZ28YGfBbaOW4uI4LeGSaaRgscaKWZmPQADkk+lfqtVaDT9PguGuILG1imb70iRKrH1yRzXnPwV8G3ehwza1q0JhvLpAkULA74o85O70LELx2xz1IHpVFFejQoxowUInFVqurJyZ4B+x78JNU8HW134w8TWrWmq6jAILW0kBElvAWDMZB2ZiqfKeVC88kgfRFFFFFFFbGQUUUUUUUUAFFFFeZ/tHf8iNZ/wDYSj/9FS18/V7b+0vO62Wh2oxsklmkP1UIB/6Ga8Sr5jMnfEP5fke9gVaij5v/AOCglwi/CfRLU53ya6kg9MLBMD+rivh6vr3/AIKKTkW3gi27M985/AQAf+hGvkKivsD9jZQvwpuztxu1eYn3/dRD+lfH9fan7KH/ACRjT/8Ar5uP/Rhrmo/GeFxg/wDhOfqgr7Q/Yc4+EeonH/McmP8A5Agr4vr7Z/Yo/wCSNy/9hWf/ANBjr1Wiiius/Kj2+iiiiiiigAooooooooAKKKKKKKKACiiiiiiigAooooooooAKKKKKKKKACiiiiiiigAooooooooAKKKKU0lKaSu2Ox5U1aTRvW7breNvVRn8qfUGntutF9sj9anoooopkhRRRRRRRQAUUUVz/AMS786X8O/EWoK214NMuHQ5x8/ltt/XFeX/sZWPkfDTUL1kw91qj4Pqixxgfrur2q/s7PULOWyv7WC7tZV2ywzxh0cehU8GotI0vTNHshZaTp1pp9qGLCG1hWJAT1O1QBms3C81I9WjmEaeX1MIlrOSd/JdPvJ9PQyX0KrjO8Hn0HP8AKrniGTM8UePuru6+p/8ArVmqzIwZGKt2KnBpZHeRt0js56ZY5IFSalZ22o6dc6fexCa1uonhmjbo6MMMD9QTXxlo/wANdbuPjAPhfdXFy2lWd815NhiE+z4X99gcBnQIuezED1r7UquLGyGpNqQs7cXzRCFrnyx5pjByE3dduSTjpk0qtJTtc6MmzyrlcasYK/MtPKXR/K7CKRopVkXqrZH1ro3uo1sTdDlduQPf0/OuapS8jIIyzFAchd3APripbeGK3gjt4I0iijUIiIMKqgYAA7DFfP37bWnmTw34c1YZxbXktv8A9/EDf+0q+hKpa1o+ka3ara61pdjqdujiRYru3SZA4BAYBgRnBIz7mnVhzxcTlyjMPqGNp4pq/K/zTX6gzM7l2OSxJJxWr4dPM/0Xj86yadHJJGxaOR0OMEqcZ/L6Unh3UF1bw/p2qLjbeWkVwMejoG/rXzL40j174JfGu68ZWdi17oGsSSMxxhWErb3hLYwjqwyvqAOvzAfUlpb29naxWtrDFb28KLHFFEgVI0AwFUDgADgAU3ULKz1Czls7+1gu7aVdskM0YdHHoVPBpVIc6WuprlmaRwNad4c1OaalHy9e6HXShLmVFGFVyAPTk1tQmPUtP8t2HmDGT3DDvWCSzMWZizE5JPenRyPG4eNmUjuCQf8A69eaad8fvhhdWAuptcnspMZa3nspTIvt8isp/AmvHviF4p1b48eM9N8J+ErK4g0e2fzWkmHfo08gBwqqCQozk5PdgB7ddfBD4W3FwZ5PCcKuT0jup41/75VwP0rsPDXh3QvDVj9i0HSbPToCQWWCMKXI7serH3OTUOFSatJq3kepRzPKcvk6+CpzdTpz2tG/XTf5lx9KuxIFUIy/3geB/X+daNrDHptq8kr5bqx/kB/nmsv+0r3/AJ7H/vgf4VBPPNOwaaRnPb2H07Vb0ixt9L0q00yzXZbWkCQQr6IihVH5AVh/Ff8A5Jd4s/7Al5/6IeulqO7t7e8tZbW6hiuLeZGjlilQMkiEYKsDwQRwQa3a0sfNUa3JWjVlrZp/iNmcySvIeC7E4FPsf+PyH/rov86ioBZWDKxVgcgjtXhn7Ff/ACT7WP8AsKn/ANFR17vVHRNF0bQ7d7fRdJsNMhkbe8dpbpCrNjGSFABOAOavVNOPJFROrNsbHHYypiIqyk9jW8RdYP8AgX9KyadJLJJjzJHfA/ibP86bXy/8V7LXvhN8aD8SNJsDd6PqMjPMvITc4xLE7AHaWb51OOuOu0ivTNG/aA+Gd9p63F1rFxps23L29xaSs6/iisp/A/hXqF1b293bSW11BFcQSKVkjkQMrg9iDwRXAX/wT+F17dNcTeE7dXY5IhuJoV/BUcKPwFZ+znFvkenmeus0y7HUYRzCEueCspQtdpbXT0+ZuWLxXun/AGZ2wwXaQDzx0I/SqUulXSyYjVHX+9nH5+n61RRmRgyMVYdCD0+mKtDUr3/nv/46P8K8U+KvjrUPjV4g07wP4Hsbg6es/mvLMNvmsOPMfGdkagk88nPTOBX054U0eDw94Z03Q7Y74rC1jt1YjBfaoG4+5Iz+NQ+FvC3h3wvaNa+H9Hs9OjbG8wx4aTGcbm+83U9Sa2GAZSrAEHggiqpwablJ6s4s0zSliKdPDYWHJShtfVtvds07C1TT4ZJp5F3dz2A9KxrqUz3Dykkbjx7D0ouLmecjzpCwHQdB+XT8ajUlWDKdpHII65r5W1L/AIvP+0itmB53h/RyUbByj28LfMeOvmSHGRztYelfVQ6VlaJ4c8PaFJLJomg6XpjygCRrO0jhLgdAdoGa1KdOny3b3ZGbZnHGezp0o8tOnGyX5t+bN2MDTtLJbAc84P8AePb8P6VgkliWYnOe/enyTTSLtklkcZyAzE80yivG/wBrHwb/AMJD4A/t2zh33+iFpjgctbn/AFo/DAf2Ct617JTZo45onilRZI3Uq6MMhgeoI7iqnFTi4s5Muxs8DioYiG8X966r5oK0tCn8udoGPyvyM+v/AOr+VZtKjFWDKSCDkEcYrz/9nzxkfGnw2srq5lMmo2X+h3pY5LOgGH99ylST67h2rwpvF2l+Cf2ovEOu6wly9ok08ZFugZssoxwSK+pdD8P6DoQmGh6Jpulifb5v2O1SHzMZxu2gZxk4z6mqd/4K8G6heS3l/wCEtBu7mZt0s02nQu7n1LFck1lKnJxjrqj2MHm+Dw+JxEnTfs6qasmk1d3/AOGLmsW/k3hYKdknzDHr3/z71pmFrjR0hQqGaNcE9O1YMkskhHmSO+Om5icU8XNwoCi4lAAwBvIGK82/4aV+Hv8Az767/wCAqf8Axddp8MPiV4e+If8AaP8AYMd+n9n+V532qJUz5m/bjDHP3D+lXv8AhX3gL/oSPDP/AIKoP/ia09D8P6DoXnf2Hoem6X5+3zvsdokPmbc7d20DOMnGfU1UVUv7zVjkxdbKZUWsPSmp9G5Jrf07Fz+x7r+/D+Z/wqte2clrs81kO7ONpPb6/Wm/arn/AJ+Jv++zTJJZpMeZIz4zjcxP+elaVFFFanijKKKK+aP2UP8AkqPjb6N/6PNe8/EDwppfjTwtd6Bq0eYphmOUDLQSD7si+4/UZB4Jq5pPh7QNIu57vSdD0ywuLj/XS21okTyc5+YqATzzzWlWVOnyw5WezmmbPF4763RvFrlt3TSRt6//AMecf/XQfyNZVncSW04lTnsw9R6UySaaQbZJXYZ6MxNMr5h+C/ivVvhT47uPhn42kEWnSzf6LOzfu4Xb7rqx/wCWUn/jrcnHz19PVla34Z8N65PHPrXh/SdTljXYj3lnHMyr1wCwOBWpGiRRrHGioiAKqqMBQOgAp04OCtfQnN8wo5hUjXjDlm173Zvuu1+puajbrfWy3EDAsBkf7Q9Kw6kjmmjXbHM6DOcK2OffFMZmZizNknkk9Sa+N/2bPiV4e+Hf9v8A9vR37/2h9m8n7NEr48vzd2csMffH617F/wANK/D3/n313/wFT/4uvQv+FfeAv+hI8M/+CqD/AOJo/wCFfeAv+hI8M/8Agqg/+JrKFKrCPKmj2MwzbJ8fiJYitRnzSte0l0SXbyN7VrOW78ry2QbM53Z74/wqj/Y91/fh/M/4VU+1XP8Az8Tf99mj7Vc/8/E3/fZrnfh/8ZvCPjfxEmhaPFqiXbRPKDcQKqYXryGNeR61rXi74K/GS91TWJL/AFzQNZb5ppnLNLEDlQGPAliyRt4GD0UMCPorSPCXhXR7wXuk+GdF0+6ClRNa2EUTgHqNyqDV7V9L03WLCSw1Wxtr60k+/DcRh0Ppwap05ySu9UcWHzTBYWvJU6LdGatKMnr6p9P68mT3Omz28DTO0ZCnkAnP8q0FW21KyCIFjZBwB1Q/4VjSTzupV5pWU9QWJFJDLJDJvjYo3qP615jfftC/DSDSTeW+pXl3cbQRZx2ciy5PYlgE4/3vpmvOvgNp2t/EL4z3vxS1O1a2sIJJGjP8LSGPy0iU8btiHk/7Iz1r1uL4I/C2O7F0vhOAyBt2GuZ2TP8AuF9uPbFd7Y2lrY2kVnY2sNrbRKFihhjCIi+gUcAUlTnKSc3t2NpZpl2Dw9Snl0Jc1RcrlO2ie6Vu5dTSbkzbW2qndwcg/hVzUpY7SwFrG3zldoGO3cn9azv7Svf+e3/jo/wqq7O7FmYsx6kkkn8a87/ag/5IX4i/7dv/AEqio/Zf/wCSF+Hf+3n/ANKpa9B1TT7DVbGSw1Sxtr60lx5kFzEskb4IIyrAg4IB+oFGl6fYaVYx2Gl2NtY2kWfLgtoljjTJJOFUADJJP1JrTk/ec/lY8z+0I/2X9S5defnv/wBu2sWtH/5CUX4/yNGsf8hKX8P5CqsbNGwaNmVucEHB96JGaRi0jMzcZJOT7VZooorQ8oSiiivD/wBtH/kl2m/9huL/ANET1n+B/wBoLwLovgrQtHvLfWTc2Gm29tKY7ZCpdI1VsEuMjINe561o+ka3ara61pdjqdujiRYru3SZA4BAYBgRnBIz7msf/hX3gL/oSPDP/gqg/wDiawlTnzuUWfSYXNMB9QhhMXTlLlbejS3NHw//AMfjf9cz/MU+50q4kuJJFaLDMSOSOv4e9ZsckkbFo5HQ4wSpxn8vpUn2q5/5+Jv++zXnv/DSvw9/599d/wDAVP8A4uvR/h/4u0rxv4dTXdGW5W1aVogLhAr7l68Amov+FfeAv+hI8M/+CqD/AOJra0jS9M0ezFnpGnWen2wYsIbWBYkBPU7VAGaqCqX95nFjquWTpWwtOUZX3bTVi3/Y91/fh/M/4VUu7aS1lEbspJXPy8jFH2q5/wCfib/vs1HLJJIQZHZzjGWOTivGP2ivhNfa9eJ438H+Ymv22xp4Ym2POE+7JG3aRcD6gDHIAOL8Pv2jFs410b4i6Zd29/bnypL2GHkkcHzYjgq3rtzz/CK+jKwvFHg3wr4oX/if6BYX77dolkiHmqPQOPmH4GplSalzQdjtwudUKmGjhMwp88Y/DJO0o+S7ryf+VtPSdQCIILhuP4WPb2NPvdJ3uXtmVc9VboPpWPU0N3cQriOZgPTOR+R6Vyp+OXwrEHnf8JUhX0Fncbvy2Zrzjx9+0Fdayf8AhH/hnpN9PfXJMa3bw7pP+2UQySfdun93uPRh8CvhUJA//CKLnOeb65x+XmYrsfDXhfw54ahMWg6JYacGGHaCFVZx/tN1b8SaXLVlo2l6FwxWRYV+0pUp1JLZTcVH58u5OumXhfaYwBnruGP8auWulxwnzbp1YLzj+EfUnr/nrVEale/89j/3wP8ACoZ7ie4/10pb2zx+Vcb+z54S8U+E/CEkXirV7i5uruUzrZySeYtnkksA/JLMTlsHGenJJPpNFFbxioqyPBxmKni68q9S15O+isizrNxDPMFhVTt6yD+L2+lUaKK+a/2NP+Rj8af9sP8A0OWvpSs3RfD+gaLLNLo2h6Zpsk+POa0tEiMmM43FQM9T19a0qilDkgonZnWYRzHGSxEY2Ttp6JL9Dc1//j0T/roP5GsOnyTTSDbJK7jrhmJANMorm/ib4pt/BngfU/EM20vbxEW8bdJJm4jX6biM+2T2rpKpa1o+k63araa1pdjqVuriRYru3WZAwBAYBgRnBPPuauV7aHBh5U41Yyqq8U9V3XYKsafAbi7WPnaOX+g/x4qvTo5HjYtHIyEjBIYjj0rwb9kLwvc3A1b4i6w0k13qEjwW0knVwW3TS++58Ln/AGXHevoaoNOsrPTbKKy0+0t7O1iG2OCCMRxoPQKOBU9TThyRSOzNsxlmOLniGrJ7LslsjV1+fCpbrkZ+Zvp2/wA+wrIpZHeRizszMepPJpKK+Xfi7azfCn496Z470+MjTNVlaa4RehY/LcJ9SGDgn+Jv9mvqKqOt6Lo2uW6W+taTYanDG29I7u3SZVbGMgMCAcE80qsOdabmmT5ksBWbqR5oSTjJd0wrdsWW+01oXOGA2k/yNYVOjlkjz5cjpkfwtj+VYnxMuILv4R+Jrq2lSaCbQbuSORDlXU27EEH0Irzj9i7/AJJdqX/Ybl/9EQV7ONO08aV/ZIsbUaf5P2f7J5K+T5W3bs2YxtxxjGMcVHouj6Rolq1roul2OmW7uZGitLdIULkAFiFAGcADPsKTg3NSCnmEKeX1cIk/ekmn5IltlZL+JWBDLKAR6c9KteIP+Pxf+uY/maoGSQv5hkYuDndnn6560SSSSMGkkdzjALHOPz+tXa474ueANL+IXhd9LvAsN5DmSxuwPmgkx+qHgMvfg9QCOxorSUVJWZ5+HxFTDVY1aTtJbMbVnT7x7SXOC0Z+8v8AUe9VqK+YP2VNB1Twz8XvEeiaxbNb3trppWRD0P72PDA9wRgg+hr0H9rr/kj0/wD1/QfzNer/AGKy/tH+0vslv9t8ryftHljzPLzu2buu3POOmaj1fS9M1izNnq+nWeoWxYMYbqBZUJHQ7WBGaxVLlpuCPcr579YzSnj5w+Hlul5b29Ta1yRZNPikRgymQEH14NVtB/4/W/65/wBRVAvJsEe9tmc7c8Z9frRFJJGSY3ZDjGVODivn34XfHjwT4a+H+jaFqFvrBu7K3EUpit0ZCcnoS49a3L39pvwPGjfZdJ1+4kx8uYYkUn3PmZH5V6Z/wr7wF/0JHhn/AMFUH/xNPh8B+BoZFkh8GeHI3X7rJpkII/ELSUKqVro3q4/JKtWVWVCbbbb95dTWv9NnuLp5UeMK2MAk+n0qJNHmLfvJUUeq5NUvtVz/AM/E3/fZpPtVz/z8Te/zmvm3xF4y+I3x0uV8O+G9FbTtE8wfaAjsY88HM82AMDqEAGfRiBj6M+F3gvT/AAF4Qt9BsX85lJlubgrtM8pxufHboAB2AHXrXTQRRQQpDBGkUSDaqIoVVHoAOlOq6dKz5m7s4syzn6zRjhsPTVOkteVa3fdvqbUFva6fGZJHG88Fz1PsBWRqF011PvxhBkKpPb3qB2Z2LOxZuuSck0lFFFFanhhRRRRRRRQAUUUUUUUUAFFFFFFFFABRRRRRRRQAUUUUUUUUAFFFFFFFFABRRRRRRRQAUUUUUUUUAFFFFFFFFABRRRRRRRQAUUUUUUUUAFFFFFfA3xq/5Kz4o/7Cc/8A6Ea++a+BvjV/yVnxR/2E5/8A0I1x434Uff8Ah/8A71V/wr8wrprH/jzh/wBxf5VzNdNY/wD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ul8Dx7V1O5z923EQ+rMP/ia5quv8IRBfD9xJ3nu1j/BBn/2ataK98aCqWpfNPaR/9NS/4BT/AIirtZ90wbVUH/PKBm/76OP/AGWunnPkeG5OxIxXD2/zXTN712fiZxDoUUfQsa4yz4Ejn3rpe6JnuZaZm8TJ3CIWP510R6Vz+hjzNau5v7oC/wCfzroDWZeHzLsj1au38KRfKnFcPGN96o9816H4cCw2/mN91FLH8Kyp6u447jh0rK1p9sTfStU9Kw9by+Il6uQo/GuD8Szefr99If8Anuyj6A4H6Cs6nSO0kjSMcsxLE+5ptc7d2Bqaanl6fboeCIxn645qxQBgYFFFFFFIAoooop1Np1NAFFFFNooopAFFFFFFFFABRRRRRRRQAUUUUUUUUAFFFFFFFFABRRRRRRRQAUUUUUUUUAFFFFfo38Iv+SUeEP8AsBWX/ohK4r9rf/kjN3/1+W//AKFXa/CH/kk/g/8A7AVl/wCiEriv2t/+SM3f/X5b/wDoVfznlP8AyUVP/r7/AO3H0lf/AHWXp+hwOq/8hO6/67P/AOhGtDwh/wAhKX/rif8A0Jaz9V/5Cd1/12f/ANCNaHhD/kJS/wDXE/8AoS18W+lJRRX9InyJ1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OVSzBVBZicAAck02tXwha/bfFmj2Xynz76CL5unzSKOfzppXdiKk+SLk+gUUUHpX6IadbJZ6fbWcf3IIljX6KMD+VTUUV7p/Nzbbuzlbh/MuJJB0ZiR9M0yiiiiiigQUUUUUUUUAFFFFFFFFABRRRRRRRQAUUUUUUUUAFFFFFFFFABRRRRRRRQAUUUUUUUUAFFFFeTftZ2cd18G7ud2ZWtLu3mQDuS/l4P4Oa+L6+2f2plLfBPWDj7stsT7fv0H9a+Jq8rF/wARn7JwM/8AhL/7ef6HgX7d0Cy/BSCRmIMOswSLjuTHKvP4Ma+E6+8/25lZvgczBSQuqW5PsMOP618GUVu+AJ5YPHGivCwVmvYoyT0w7BT+hNYVSQySQzJNGxSRGDKwPII6GsIy5ZKR9fJcyaCuw+Cd9Hpvxi8G30sywwxa5ZmWRjgKnnKGJ9tpNcfTopHilSWNirowZWHUEdDX1lRUdtPDdW0VzbSeZDKoeN8Y3KRkH8sVJX6Ammro+Qas7H7B0VneGtVtte8OabrlmGFtqNpFdw7uuyRA65/A1o0UUUUxBRRRRRRRQAUUUUUUUUAFFFFFFFFABRRRRVrTur/hVWrWndX/AAqKnwsqHxBVW++6n1NWqq333U+pq7RRRXIbFWiiiiiiigAooooooooAKKKKKKKKACiiiiiiigAooorwn9pO8lfxJpensMRRWZmX6u5U/wDosV5RXbfG29N58R9RAm82O3WOGPHRQEBZfwYt+tcTXyWKlzVpPzPo8NHlpRXkfEH/AAUDvnl+KWh6d5m6O20ZZdoP3XeaUH8cItfNterftbavFrH7QPiaW3mMkNtJFZrn+FookRx+Dh68por7f/Ze/wCSG+H/AK3P/pTLXxBX29+y9/yQ7w//ANvP/pTLUUfjPmeM/wDkXr/EvyYV91fsfAf8KL0z3urnP/f018K191fsf/8AJC9M/wCvm5/9GmvS6KKK6z8uPXqKKKKKKKACiiiiiiigAooooooooAKKKKKKKKACiiiiiiigAooooooooAKKKKKKKKACiiiiiiigAooopaSlpK66fwo82t8bNXSDm2Yejn+Qq5VHRz+7kHuD/Or1FFFFWZ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XwN8av+Ss+KP+wnP/AOhGvvmvgb41f8lZ8Uf9hOf/ANCNceN+FH3/AIf/AO9Vf8K/MK6ax/484f8AcX+VczXTWP8Ax5w/7i/y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vPD0YXQ9KjxzI0kp/76K/yFcHXpumxFZtPtyOYbSIMP9ojJ/Wt6C1bGgrLmb/Sr6Q/wBYx+Wf61qVh3D7bC6lJ5eZ8H2BwP0qHx1Jtghi9FzXKJ8li59sVvePJd195eeFAFYF2dmn49TW0mRL4hvhRdyXM39+U/px/Stz+KsvwvHt0qNv7+W/OtRfvVS01d98P513U7fZvDF9IeP8AR2UH3YY/rXG+H03XWfeuq8WSeR4RZP8AntKif+zf+y1lDSLZceor/dNYk4Euq20f/TQN+XP9K2ZjhDWRZASa3z/yzRmH6D+tef0UUVziNqiiiiiiigAooopR1oNAoNMAooopKKKKQBRRRRRRRQAUUUUUUUUAFFFFFFFFABRRRRRRRQAUUUUUUUUAFFFFFFFFABRRRX6N/CH/AJJP4P8A+wFZf+iEriv2t/8AkjN3/wBflv8A+hV2vwh/5JP4P/7AVl/6ISuK/a3/AOSM3f8A1+W//oVfznlP/JRU/wDr7/7cfSV/91l6focDqv8AyE7r/rs//oRrQ8If8hKX/rif/QlrP1X/AJCd1/12f/0I1oeEP+QlL/1xP/oS18WUUUV/SJ8idT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V0/wAKI/N+KPhVNm8HWbTIxnjzlJ/SuYrrvgx/yVjwr/2Fbf8A9DFVD4kcuOdsLUf91/kFRXbMtpMynBCMQfQ4qWob3/jzn/65t/Kvv2iiivcP50OYooooooooAKKKKKKKKACiiiiiiigAooooooooAKKKKKKKKACiiiiiiigAooooooooAKKKKKKKKACiiivMP2pWZfgjrQXGGktg3089D/MCviWvtP8Aavuobf4MahFKxD3NzbxRD1YSB8f98o1fFleVi/4jP2TgZf8ACX/28/0PCv245ZI/gZKkbbVl1K3Rx6r8zY/MA18F193ft1zRxfBKON8hpdXgROO+yRv5Ka+EaKKKK5j7EKKKK+kvhjftqPgPSZWMW+OHyCsfbyyUGfcqoP410leWfs+amrWGp6OzRK0cq3UY53uGAVvwG1P++69Tr7bLqvtcNB/L7j5bGU+StJH6U/sg+Iv+Ej/Z+8NyS3CzXOnxvp0wUf6vyWKxqffyvKP4165XyB/wTn8UqbbxR4KmmUMrx6paxbeSCBFM2fQYg49zX1/RRRRXacwUUUUUUUUAFFFFFFFFABRRRRRRRQAUUUUVa07q/wCFVatad1f8Kip8LKh8QVVvvup9TVqqt991Pqau0UUVyGxVooooooooAKKKKKKKKACiiiiiiigAoooopPyA9aWua+J+pf2V4A1i6VcsbYwrh9pBkIjDfUbs/hUVJqEHJ9C4R5pKPcKjuZoba2luLiRIoYkLyOxwFUDJJ/CpK80/ag8Rjwz8C/E94rJ591aGwhVjgs05EZx7hGdv+A18y69ff2prl/qfl+X9ruZJ9meF3MWx+Gao0UV8c3fU+mSsfnZ4r1ebxB4o1bXrlQs+pXs13Io6BpHLkD8TWZRRRX29+y9/yQ7w/wD9vP8A6Uy18Q19vfsvf8kO8P8A/bz/AOlMtaUfjPk+M/8AkXr/ABL8mFfdX7H/APyQvTP+vm5/9GmvhWvur9j/AP5IXpn/AF83P/o016XRRRXWflx69RRRRRRRQAUUUUUUUUAFFFFFFFFABRRRRRRRQAUUUUUUUUAFFFFFFFFABRRRRRRRQAUUUUUUUUAFFFFKaSl7UlddL4Tzq/xs0NHPMo/3f61o1m6OfnkHsK0qKKKKsxCiiiiiiigAooorz742f8LM/svTv+FZ/wDH357fa/8Aj3+5t4/1/HX05rw3xr4w/aK8GafDqHiXUfsNtNL5Mb+RYSbnwTjCKSOAa+s68I/bU/5J9o//AGFR/wCipK5q8GouSbPreGsdCeIpYKpQpyTbu3G8ur3/AOAW9O+xZk+2e237349K0ba20u4z5KbtuM8sMfnWHWt4d6z/APAf61zGk3/7UWq6XaapYTedaXkCXEEm3TV3xuoZTggEZBHBGa+iPBn9tf8ACJ6V/wAJH/yGPskf277n+u2jf9z5euenFUPhR/yS7wn/ANgSz/8ARCVB8XvFn/CFfD3VNfTYbmKMR2qt0aZztTjuATuI9FNXTjyR5m2ceY4qWYYhYSlQhB81lyxs3rZXdx0iaOjtGwwVJB5frWZeeT9pf7P/AKrI29fx60X3/H5N/wBdG/nUmnW4uLtY2zs+82PQf/X4rkvjb8adM8BSHR9Mgj1TXym5oi+IrYEfKZCOST1CDBxySMjPnVjpf7Rnj1BfTavP4etJBuiDzmxAHoFiBk/Fh+Naf7LHw/j1JJfiV4mQ319c3LtYGf5vmDHfcHPVy+QCemCe4I+i6iMZVfek7Lsd+KxmEySTwuFpxnUj8U5K+vVRXS39dyfT9MadRJMSkfYdz/8AWq5I2lW2YykbMO23cc+n1qPWrto8W0RKnGWIPQdhWPXzLd+D/wBozwrH9t0/xVLrZQEtHFfm5IH+5cKN30AJ9K6L4V/Hxb/Vh4a+IFimjaqJPJW52NHGZM42So3MbZ79P92veK8g/aV+Gln4q8K3XiHT7VU17ToTKHRfmuYlGWjb1IAJXvkY70Spypq8H8icNmuEzOaw+YUox5tFOK5Wn0v0aNqOfSpl2tHGm7IwyY/UdKiv9LCqZbbcfVOvHtWVWjo140Uq28jZjY4Xjof/ANdev14h+0z488V+DtZ8M2/hvVfsMV95v2gfZ4pN+1owPvqcfePTHWtT9lrxtc+LPADWOpTmbUdHkW3kkZstJERmJm9+GX32Z6muG/bL/wCRj8F/9t//AEOKnVqXpc0SclyxUM8WExMVLl5rpq6futp2fyaM6tXR7S3uLZ2mj3MHIzuI4x/9eoddt1iuVkUACTJI9+9XdA/49H/66H+Qr6UoooroPkzDooorxD9qnx54r8E/8I3/AMIxqv2D7b9q+0f6PFLv2eTt++rYxubpjrXM/wDGVv8An+zKP24v+ZP/AO33/wBt6+la5eRzqSXM1ax9n9cp5dlWEqRw9Ocp893KN3pLTXTuaOi20Nx53nJu27cckY6+9S/8SX/O+l8O/wDLf/gP9ayK+av+Mrf8/wBmV7r8N/8AhJv+EJ03/hMv+Q9sb7Z/q/vb22/6v5Pu7eldBRW0KXI73b9Tw8wzb67TUPYU4Wd7wjZ+m+xrf8SX/O+s+88n7S32f/Vcbev49ahor5J8K+PPj74x1HUbfwrqv277E/71fs9jHsVmYL/rFGfunpnpXRCb9qm3BmkhEyqMldunNn8F5P4Ufsaf8jH40/7Yf+hy19KVhRpucFJyf3n0ueZpSy/Gyw1PC0nFW3hrqk+jRvXFpptum+aPap4zuY1Ci6MzBQVBPTLMB+ZqTX/+PRP+ug/kaw68J+E3xw1G/wDFMfg3x/pS6Xq7yCCKZY2izKcbY5I25Vm7EcEkDA617tXy3+2ELeL4g+GptKAXWzBufy/vnEg8k/Xdvx9K+pK1oyd5RbvY8fPcLh1Rw+MoQ5Pap3j0TTtdeT6Grf6agi8+0OVxkrnII9Qayq3dC3fYju3bd5259Pb8c1hUV5P+0p8SLzwH4csYNEmSPWdQnzEzIriOJCC7EHI5JVeexYjkV6wSACScAdTXyNLp83x5+OOrPDcyw6LaW7pBOBkRxICsRHH8ch37euC3pRXm0rR3ZPDeCo1sRLEYr+FSXNK+z7L5vp1tYKv6NZpcM7yqTGvAHTJ/D0/rVBFLMFUEk8AAV0AMemWCbhk5G7HViev6fyr6i8F+ILPxT4V03xBYf6i+gWQLnJRujIT6qwKn3Fa9fOX7I3iS60zU9Z+G+tbobq2lea3jc8o6nbNH+YDAD/bNfRtVSnzxTOLOsv8A7Pxk6K+HeL7xexiXcJguXhJztPX1Hb9P61FWzrsIkhS6jwcDBI7g9P1/nWNXK/F3V9Q0H4a67rGk3At761tjJDJsV9rZHOGBB/EVm/Bb4kaf8RPDYuVEdtq1thL60Dfdb++o67G7ehyO2TJ8ff8Akjnib/ryP/oQr5R8G2fi7wVoGmfFbw9J5lotzJa3SAHagBA2SjPzRvkc9mA6Haayq1HCoux7mTZPh8xyufM1Gpz2i+75U+V+vTz27OxpsaTXkcci5Uk5GSOxp+p2bWsuVBMLfdOeh9KNH/5CUf4/yNbkvkzM9rIM5QMR7Z7V9zUVzfw38ZaT468Lwa5pLYDfJPAxBeCQdUb8+D3BBrpK6E01dHydajUoVHTqK0lo0cxRU95ayWsux8lTyrDow/xqCvEP2ZvHnivxjrPia38Sar9uisfK+zj7PFHs3NID9xRn7o656V7fXzX+xp/yMfjT/th/6HLXbftU+NLjwr4Bj03TpjDf607W4cHDJCo/esvv8yr/AMDz1rClUtR5pH1Gc5Yq+ePB4aKjzcuysl7qbdl82ausWlvb2yNDHtYuBncTxj/61ZVbmv8A/Hon/XQfyNVNDgWW4aVwD5eMA+p71ifFb4/Jp2qt4c8A2aaxqfmeS10UMkQfptjVeZGz36Z/vVzlp4U/aO8WRreX/iafRA4DKkt6bQ4/3Ldcr9CAa7r9mj4aWXhfwta+JNRto5dd1KITB2XJtYWGVRc9CVOWPHXHbn2KlGnKouab+RWJzXCZXN4fL6UZOOjnJXbfW3ZElhpYZBJc7hnonT8//rf/AFqmkm0qHKiOJyuOFTdn8en61U1m8aSYwIxEanDcdT/gKz6+ZLrw1+0f4PQ3dj4im11EGXWK7+1nHX7k6hj/AMBBNdb8IfjvB4h1dfDPjGxj0bWzIYY5ACsMsgOPLKtzG+eMEkE8cHAPt1cH49+E3g7xpr9lrWr2ci3Vuw84wNs+1oBwkhHJxxyMHHGemH7KUHeD+TMVnODx0XTx9FJ20nBWafmtn/XqbaS6TOoUpEhYdCu0j8agv9LKKZLbcwHVO/4ev0NZdW7XUJreFox84P3cn7tdveu0dnPIhwyxsynHcCvkzwP45/aE8axXUnhnVPt62hVZz5FhFsLZ2/fUZ6HpX1jqPGnXA/6Yt/Kvnn9iH/kG+Kf+u1t/KSiqm5xje25WRzp0MuxWJlSjOUXC3NG61bT/AKuQWqh7mJGGVLgEZ7ZrYubbS7fb5ybd3Tlj/Ksm1bdfRMeplHbHetDxF1g+jf0qv/xlb/n+zK674Sf8L3/4TKL/AIT/AP5Ankyb/wDjy+/j5f8AVfP1r2eiqjRs78z+85MRn/tqUqf1alG6tdQs16O+4f8AEl/zvqK8/sv7O32b/W8bfvevvWdRRRRRWx8+FFFFZfivxBpHhfQrjWtbu1tbKAfM5GSxPRVA5JJ7V87X/wAWfil8SNYm034Z6NLYWMbEGZY0aTbzgySv+7jyBkAc9gWqD4y3eo/FT452Xw7026aLTNPlMUrjJUOF3TykdyoBQA9xwfmr6Q8K+H9J8L6Hb6LotmlrZwLhVUcse7Mf4mPcmue8qsmk7JH1saeFyXDU6tamqleouZKXwxj0bXVv+rW1ktoZJ5RFGuWP4ADuT6VsR2NlaJ5lwyufV+n5UaesdlpnnyDlhubHP0H+fU1j3E0k8xlkOWPT0A/wFfPw+F/7QDj7Y3xE2SkbvJOtXPX0wE2f0ql/wsj4y/C++hh8eaYdV0x2CrJME+Yf7E8fG7vh8nHYV9RVV1jTbDWNMuNM1S0iu7O4QpLDKuVYf579utDoW+Fu5lDiVVXyYzDwnB9o2a9GjV+16X5gXyUI/veUMD+tPNpYXsZa3Kq3qnGOvUVh06KSSJxJG21h6fyrK8BeMND8beH49a0G5MsBO2SNxtkhfAJRx2Iz2yD1BI5rR8RXE1p4f1G6t22TQ2sskbYzhlQkHB96+X9IS7+B/wAf4tJW4kbw7q7Rr87cNBIxVGb/AGo3zz1IB6bq+m/Fv/Iqav8A9eM3/os1dObknfdHLmmWU8HiacqL5qVSzi327PzXUkvLaS1l2Pz/AHWA4I9qbaqGuYlYblLgEeozitt9upabkAB8cDP3WH+fyNYtn/x+Q/8AXRf518ueCfGn7Q3jS1uLnwzqX26G2cRzN5FhHtYjIGHUZ49K6H/jK3/P9mVpfsS/8ix4h/6/Y/8A0A19B1jSpOcFJyf3nuZ3m9PAY6ph6eFouMbbw12T7o17m20u32+cm3d05Y5/Kof+JL/nfR4i6wf8C/pWTXGfBz/hPP8AhE3/AOFif8hn7U+3/U/6nC7f9T8vXd712dFFdUVZWPjMTW9vVlU5VG/RKyXoixqH2Xzl+yf6vbz1659/wqvRRXmPxv8A+Ft/aNK/4Vl/qtkv27/j165XZ/r/APgX3fx7V4n448eftBeCfsf/AAk+q/YPtu/7P/o9jLv2bd33FbGNy9cda+uq+av24v8AmT/+33/23rmxMWouakz63hbGU6+JpYGrh6cou+rjeWze7+7bYvaf/Z/kn7X9/ccfe6Y9qvW1rpdxu8lN23rywrDrX8O/8t/+A/1o/wCMrf8AP9mV6N8dPE3ibwl8IYdX0+++xaysltHNL5UcnzMPnGGBXrnoPpXp9eQ/tdf8ken/AOv6D+ZqpQ9nCTuzkwmPhmWYYenOhTiuZX5Y2vfo97if8SX/ADvqDTobefUJUK7osMV5I4zxVCtHQf8Aj9b/AK5/1Fdp8IdX1DXvhroWsatcfaL66tRJNLsVNzZPOFAA/AV1VcP8Av8Akjnhn/ryH/oRruK2g/dR4eYxjDGVYxVkpS/NlbUY0ivZI412qCMDPTiq9W9Y/wCQlJ+H8hVSvHf2o/GnibwXoWjXXhnU/sEtzcvHM3kRyblC5Aw6nH4V6p4duJrvw/p11cNvmmtYpJGxjLMgJOB714V+21/yLHh7/r9k/wDQBXuHhL/kVNI/68Yf/RYrOLftJL0PUxtCnHJ8LUjFczc7u2rs9Ls0NFtobgzecm8ALjkjHX0qndKFuZVUbVDkAegzitLw71n/AOA/1rOvP+Pyb/ro386p+PfGGh+CfD8mta9cmKAHbHGg3STPgkIg7k474A6kgc18+H4jfGT4oX00XgPTH0rS0baZIQo29Pvzycbuc4TBx2PWquurdfG/9oGTRftDr4e0dnX5G4EEbBZHXtukfAB6gFeu2vqLR9NsNH0y30zS7SK0s7dAkUMS4VR/nv361HvVW7Oy/M7pRwuRUYe0pqpiJK9paxgntp1f9eq2dtJdS7E4/vMRwB71rC1sLKMNcMrMR1fnPToKdHs03TdzD5+pGerHt/n0rDlkklcySNuY+v8AKvnQ/C/9oCFTdJ8RPNlAyIRrVycn0wybP6VXsvi38UvhzrEOnfEzRpL6ykIHnGNFk2+scifu5MdSDz2JFfTtZninw/pPifQ7jRtbs47uznXDKw5U9mU9mHYim6LXwN3MafEcK75MdQhKD7LlkvRr+vM1xd6WZCvkJj+95Qwf6097Gyu08y3YKT3Tp+X/AOqsOpLaaS3lWSNiGHUeo9D7UnhTxDpHinQrfWtEu0urOcfKw4KkdVYdQR3Bqn8RfFVn4L8G6h4jvEMq2qDy4gcGSRiFRfxJGT2GT2r55+EF5qXwo+Ol38PdQuvN0rUZxCjN0LMuYJQOzNkIQO55ztFeqftTaNeax8H79rNXd7CaO8dFGS0aZD/gFYsf92mqrcG+qIrZNRw+aUaLlejUcWn3i3+fT8RLmGS3lMUoIYd+xHr71JY25ubhYwSF6sR2H+cVrX6x32m+enBUFh7Y6j/PpVDQmVL75iPnQhfz/wDrGvJdFPx4+K8cniDTdcm0fTC7C38q7azhODgqgj+d8HI3NnoRnIxV7wt8UvH3w18WxeG/imlxc6fLjFzKBJJEpP8ArUkX/Wp6g5YdsEbT337K3jHSta+HVn4dSZItV0hGjmtyQGePeSsijuvzAH0I56jPp+saDousXVjdarpdpezafKZrR5ogxhfGMjP4H6gHqAREKbcVKMtT0swzanQxNXBYrCx9krpJK0l2afnvf/hnoSLptmFjkSPOM8ruOKbPZ2t5B5lrsVscFeAfYj/JqprdtItwbgAlGxk+h6c/59apQ3E0KsscrIG64/zxWgjLIiujBlYZBHQivlUePPjh4i+IHiDQPB2q/av7Pu7jbD9nsk8uFZSg+aRRnsOpNfVdfNX7OH/JwPjz/t7/APStaqtduMb2ODh50qdDFV5U4zcIppSV1uMZWRyrLtYHBFbk9nptvGHmj2rkDO5jWFW54g/484/+ug/kaP8AjK3/AD/Zla/gv/hpL/hLdK/4ST/kDfao/t3/ACD/APU7hu+583TP3ea9+opqhZ/E/vManEXPBx+q0VftDX5akP8AxJf876bN/ZPkv5f39p2/f644rLooooorc+cCiiivC7nx/wCLNC/aXj8Iaxq5l8O30iraxNbRLt82PMeGVQxxJ8nJ+te6V85ftjabcafqPhfxxYAx3FtKbZpv7rqfNh/USmvoDw/qcGtaDp+sWufIvraO4jB6hXUMM/nWNOTUpRZ9FnFClPB4XF0opc0eWVlb3ovd26s1fsltJpPnxx7ZAmS2T1HX+tZVbHh6QGKSH0O7r1z/APq/Wsq4jMNxJEc/K2OeuO36Vz3xi8V/8IX8O9V12N1W7SLyrMHBzO/yocHrgncR6Kab8GfFh8afDnS9cmdWvGjMN4BjiZDtY4HA3YDY7BhXjH7Veq3Xijx34d+GukSBpBKjzrn5RPKdsYb02oS2fSSnfss6ldeFPiF4j+GmrSAP5ryQAnAaaI7W2j/bTDfSOo9q/a26bfM7/wCwof2H7b/l78fnybfd9ol02AXF2sbDKDLN9P8A9fFLqduLe7ZFGEI3Lzng1o6JGsNo905ADZ5z0Uf5NGtxiazjuE5CkH2we/8AKvpWvC4vH/izXf2l28H6Lq/leHbFyt3GltE+7yo8yAsVLDMnycHivZ9f1KDRtCv9XusmCxtpLiQDrtRSx/QV8/fsdabcalqninxxqAMlxcy/Zll/vO7ebN+piNXUbcoxRwZPQpQweKxdWKfLHljdX96T3XmjFrVFpbxaR9olj3SFMggnqen9KzbeMzTpEM/M2OB0961vEEm2GOEdyWPPYD/69d3+054t8QeDfAVjqnhvUPsN3LqkcDyeTHJmMxSsRh1I6qvOM8Vf1S/8dar8DNK1TwnL53im806yn8zbCu9nWNpTiTEYyC3b6Vyf7aP/ACS7Tf8AsNxf+iJ69L+FH/JLvCf/AGBLP/0QlSrupKN+hpJU6GU4fEKnFy53e63S6PuvIpaPBFcXLJMm5dhPU9ciliWzTUJ47kYiBYKMn146c1J4f/4/G/65n+Yqnff8fk3/AF0b+dfPvijXv2lvDOhXGt65dfZNPttvnTeXpz7dzBB8qgk/MwHA70eF9e/aW8TaFb63od19r0+53eTN5enJu2sUPysAR8ykcjtXrv7UH/JC/EX/AG7f+lUVH7L/APyQvw7/ANvP/pVLWfs37Tl5ntfc9b+1af8AZP136rS5vacnwaW5b973v5/I1IYtImkEca7mOcDLDNE0WkQyGORdrDGRljiqOj/8hKL8f5GjWP8AkJS/h/IVd8CXHjy0+F99deOG2eIYUuJFbEBwoUlDiL5P881zX7LnjTxN400LWbrxNqf2+W2uUjhbyI49qlckYRRn8a9P8W/8ipq//XjN/wCizXh/7Ev/ACLHiH/r9j/9ANau6nGN+55VJU8TlmLxEqcVLmhay2u9UuyHTLZvfwrbjMTFQRzycnPWn61bQ25h8lNgIbPJOenrVSz/AOPyH/rov860fEXWD/gX9K+g65X4vavqGg/DXXdY0m4+z31ramSGXYr7WyOcMCD+Irqq4f4+/wDJHPE3/Xkf/QhWs/hZ4mXRjPGUoyV05R/NGTVjTo0lvY45F3KScjPXiq9W9H/5CUf4/wAjVH9nTxNrfiz4bRax4gvftl611LGZfKSP5VIwMIAP0r0avIf2Rf8Akj0H/X9P/MV69SpNuCbOnPKcKWY1oQVkpOyWiF1eGK3ulSJdq7AepPOap1o69/x+r/1z/qazqKKKKs8oKKKKKKKKACiiiiiiigAoooor4G+NX/JWfFH/AGE5/wD0I19818DfGr/krPij/sJz/wDoRrjxvwo+/wDD/wD3qr/hX5hXTWP/AB5w/wC4v8q5mumsf+POH/cX+VcbRRRXmn6sT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TWkLXF3Dbr96V1QfUnFeqWGJNduXxhVfA+gFed+EIRN4lsVPRZPM/74Bb+lehaD9y4uG7lmz+ddVBaNlRGyOI42kbgKCT9K5vVN0Xh+JDy5j59ya3NXbbps/bcuz8W4/rWJ4h5a2t17uo/XmuT8Uy+bqr9/mrK1Y7YI19s1b1FvN1Jj6sf51Q1pv3gX0FOb0Zl1NrS4/KsIU9EFWV702IbYgPQU9OlXfCse6UH3rV+IchTTtPtx0Znc/gAB/M1W8Ix8Iaj+I0hOrW8I6R24/Mk/wD1qh6UzSOzIrs4jNZ2hjdeXUnoFUfqf8Kuag2Ij9Kg8Pr/AKLI/wDflJH0wBXL0UUVziNKiiiiiiigAooopRQaBSUwCiiiiiiikAUUUUUUUUAFFFFFFFFABRRRRRRRQAUUUUUUUUAFFFFFFFFABRRRRRRRQAUUUV+jfwh/5JP4P/7AVl/6ISuK/a3/AOSM3f8A1+W//oVdr8If+ST+D/8AsBWX/ohK4r9rf/kjN3/1+W//AKFX855T/wAlFS/6+/8Atx9JX/3WXp+hwOq/8hO6/wCuz/8AoRrQ8If8hKX/AK4n/wBCWs/Vf+Qndf8AXZ//AEI1oeEP+QlL/wBcT/6EtfFlFFFf0ifInU0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dd8GP+SseFf8AsK2//oYrka6f4TSGP4o+FHDbf+JzaAn2Myg/pVQ+JHLjlfC1F/df5BUN7/x5z/8AXNv5VNUV2C1pMqjJKMAPXiv0Eooor3D+dDl6KKKKKKKACiiiiiiigAooooooooAKKKKKKKKACiiiiiiigAooooooooAKKKKKKKKACiiiiiiigAooorxT9suQp8LLFQB8+sRKf+/Ux/pXyDX1l+2neQx+A9G08tiabVBMo9VSJw3/AKMWvk2vJxTvVZ+08FQccpg+7l+dv0Pnj9vpsfB3Shx82vw/+k9xXw7X2T/wUHv1j8J+FtMx81xfzXA+kcYX/wBq18bUUUUVzn1gUUUV1nwo1b+yPHFizOyw3RNrKBjkPgLknoA4Qk+gNfRVfJXSvpzwVrC6/wCF7DUy4aaSMLP90ESrw/A+6CRkD0I9a+hyOv8AFSfqv1PGzWltUXoen/sueMf+EJ+N/h/UppzDY3U39n3pMgRPKm+Tc5PG1HKSH/cr9Nq/Hqv1D/Z38cf8LB+EOh+IZphLqHk/ZtR+YFhcxfK5YDhS2BIB2Ditmiiivojxj0KiiiiiiigAooooooooAKKKKKKKKACiiiirWndX/CqtWtO6v+FRU+FlQ+IKq333U+pq1VW++6n1NXaKKK5DYq0UUUUUUUAFFFFFFFFABRRRRRRRQAUUUUV49+0lq6rZ6XoKFC7yG7lGDuUAFE56YOX/AO+a9hr5Z+KGuDxB421C9jk320b+Rb4fcvlpwCvsxy3/AAKvNzSryUeXud2Ap81Xm7BXyT/wUJ8UgQ+G/BMLjcWbVLpdvQAGKEg/jPkewr62r8yvj/4wXx18XNe8QQyiSya48iyIJ2mCMbEYA9NwXfj1Y1zFFFFfOHuHB0UUUV9sfsrTGX4J6QhAHky3KDHf987f+zV8T19jfsfXMk/wkeJ2BW31OaOP2G1G/mxrWj8Z8rxgr5d/28v1Cvt/9jG5eb4LRRuqgW+o3EaEdwdrc/i5r4gr7T/YfkZ/hFeqxGI9amVfYeVCf5k17HRRRXWflZ7rRRRRRRRQAUUUUUUUUAFFFFFFFFABRRRRRRRQAUUUUUUUUAFFFFFFFFABRRRRRRRQAUUUUUUUUAFFFFL2pKU0lddL4Tzq/wAbL+jj55D7CtKs7RxzKf8Ad/rWjRRRRVmIUUUUUUUUAFFFFFeEftqf8k+0f/sKj/0VJXu9eEftqf8AJPtH/wCwqP8A0VJWWI/hs97hj/kbUPX9GFa3h3rP/wAB/rWTWt4d6z/8B/rXqXwo/wCSXeE/+wJZ/wDohK8x/bRkkX4baXGudj6uhY/SGXA/z6V6d8KP+SXeE/8AsCWf/ohK5z9pHwvceKvhVf29nE015Yut9BGoyXKZDADudjPgDqcClNN0ml2Ly2tChncZ1Nud/i7Gdff8fk3/AF0b+daHh5R5szn7wUAfQ1n33/H5N/10b+dWNFlWK+G7gOCmc49MfyxXQfCGGKH4VeFEhQIp0e1cgf3miVmP4kk11FeNfso+NrbXvAcXhu4nH9qaMvl+Wx+aS3z8jj1C52H0wueor2WrpSUoJo4M4w1TDY6rTqLXmf4u6fzItRZmvpi/XeRj26D9Kr1pa7bslx9oXJR8Z9j0/Ij+VZtFKelJXF/GfxpbeBvAd9qjTBb+VGg0+PqzzsPlOPRfvH2HqRVSkoq7OTDYepia0aNNXlJ2QUAlSGUnOe3airWl2zXF0vA8tDuYkcfT8f8AGvF/2O9tv458XWdtJutREu3/AGgsrBT+RP51Y/bL/wCRj8F/9t//AEOKt39jbwzPpvg/UfEl0rKdXmVIFYf8sotw3fizMP8AgI9awv2y/wDkY/Bf/bf/ANDirjaaw39dz9BhWhV4rfI72TXzUGn+Ohpa/wD8eaf9dB/I0aB/x6P/ANdD/IVBr84LpArfd+ZgPXt/n3qfQP8Aj0f/AK6H+Qr6UooortPzcw6KKK+av24v+ZP/AO33/wBt6t/8IL+0X/0Pdr/4Gt/8bqp+3F/zJ/8A2+/+29fStcigp1Z69j7epmdTA5Ng+SEZX9p8UU9pdPvNfw7/AMt/+A/1qX7RpP8Adi/79f8A1qi8O/8ALf8A4D/WsivnX/hBf2i/+h7tf/A1v/jde2fD2z1/T/BunWfii9W91iJGFzOr7g53sRzgZ+XA6VvUVvCmovc+ex+b1cbTVOcIRs7+7FJm59o0n+7F/wB+v/rVlX7QvdO1uB5fGMLjtzxUFFfDvw18QePfDU/ijVPBVos0EIEmpOYFk8qNWfa2Cc4+8TjoBk8Cu08KfEr48eOILlfCy2c5t2UTPDDbo0e7O3IlPQ4POO1bP7Gqq3iDxorKGB8gEHoRvlrN+I2g6p8D/iXbeNvCsLN4fvpCkltyEXccvbsR0U43Ie2O+3niipKCld2P0TF4jC18wrYR0YOsknByV1L3U7Pz7f1fp7qKCZUjnwQW+UbsZOP/ANdV5bPToV8yRAoHqx/l3puvEraxspwRICCOxwaLSaLUbMwTH94B83Y/7wrqvhV8Fde/4TGPxx8SNSF7qccizw2wmMreaPutI/T5cDCrkcDnAwffay/CXiDTPFHh2z13SJvNs7uPchP3lPQqw7MCCCPUVqV3U4RivdPzfNcfisZXvidHHS1rKNuiRDfalEsPk2ueRt3AYCj2rIqS6hkt5mik6joexHr/AJ6c1HXlP7UHjL/hFfhxNY2s2zUtZ3WkGDyseP3r/wDfJ2+xcGs/9mTTdB8JfDmG6vNX02PU9YIu7gNcoGRMfukPPZTuwehdhXmfimG4+OPx/m0e0vTFoumxvEs8eGCQxnDSAdCXkYAH0K9cV1//AAy5oX/Q1al/4DpXOpTlNzirpaH1k8PgcHlkMDiqzpznacrRb9E+1u3c0NEtxNcmVhlY8EZ7nt+X8xUmtCea5CJDIUjHBCkgk/5xVqELpum7nGX6kZ6se3+fSq/9sn/n2H/ff/1q5r9oRrfwl8WdF+JHhe+tLl55Fa5jguA372MBWDbTwskZ2n6P619N6DqlpreiWWsWEm+1vYEnhJ67WGRn0PPIrwDVP2XtPj0y6fTfE15LerExt45YUVHkAO1WPYE4GavfsfeK5ZdI1LwJqW6O80t2nt434YRM2JEx22uc/wDbT2opuUKjUla5jm1HC47K4VMLU9pKhZN2s+V7aeX+ZY0zfJYm3uI5FIG3kEZBrEnjaGZ4n+8px9fQ1qprALqGg2qTgkNnA9cYpuvW/wB25Uf7L/0P+favRvj7/wAkc8Tf9eR/9CFcl+yraWuofBA2N7AlxbXF1cxTRSDKujYBBHoQa634+/8AJHPE3/Xkf/QhXM/si/8AJHoP+v6f+YrR/wAZeh51BtcPza/5+r/0kqaP/wAhKP8AH+RqfW5Gj1CN0YqwQEY7cmoNH/5CUf4/yNTa9/x+r/1z/qa8x1/Tde/Z8+Iya5o4lvPCmpPsaIsdrLknyX9JFGSr9xn/AGxX014X13S/E2g2muaPci4srpN0bjgjnBUjsQQQR6ijxRoWl+JtBu9D1i2FxZXSbZEPBHOQwPYggEH1FfM3h/Ude/Z8+Ir6HrLS3nhPUn3rKq/Ky5A85R2kUYDr3GOvyGp/gv8Auv8AA6fd4hw//UVBf+DIr/25fj+V2J49Usij4WQdcfwnsaxbiGSCUxyLhh+RHqPai3mkglEkbYYfkR6H2rZmjj1SyDphZB0z/Ce4rX/Y0/5GPxp/2w/9Dlqr+2Mq3Hjnwpa3EhW3aBg3U7Q0oDHj2H6VY/YvdZNe8YyIcqwt2U+xeWtz9szw1PqHhLS/ElqjP/ZU7x3AUdIpdvzk+gZFH/A6ySvhv67nszqxpcV++7XSXzcEl+Ogmv8A/Hon/XQfyNHh/wD4837/ALw/yFGv/wDHon/XQfyNQeH58O8DHG75lHv3/wA+xr3oAAAAYA6CiuL+DHjS28c+A7HVFmDX8SLBqEfRknUfMcejfeHsfUGu0rti1JXR+e4nD1MNVlRqK0ouzMp2LMWYkknJJNFWtUtmt7puB5bncpA4+n4f4VVoooqtd6jp9ndWtrd31tbz3blLaKWVVaZgMkICcscelMxjFydkgoopyRSOjMiMVQfMQOg9c07Uf+PC5/65P/I18YfAjQPiTrVvqzeAdei0qOJ4hdh5zH5hIbb0Vs4w3519n6j/AMeFz/1yf+Rr55/Yh/5Bvin/AK7W38pK5qseapFep9dkWKlhcrxlWKTadPRq63fQfZ/8fkH/AF0X+db97JaR7PtQU5zt3Jn61gWf/H5B/wBdF/nWj4i6wfRv6U//AIQX9ov/AKHu1/8AA1v/AI3XYfCLw18W9I8UyXXjjxLBqelm1dFhS5ZyJSy7WwUHYN37161RWkaKTvd/eebiM/rV6UqcqUEn2gk/kyb7RpP92L/v1/8AWqvqE2nNassCp5hxgiPHf1rLooooorU8IKKKK+Y/2YP9K+OPjK+uW3XZjuScjklrlSx/MD86+nK+Vr26f4R/tP3WpX+5NG1mSSR5dvHkXDbmPHZJRyOuE96+p4JYp4UngkSWKRQyOjZVlPIII6iufDuyceqZ9TxXFzr0sVH4Jwjb5LVfI3NdJWxQKcAuAcemDWHW9tGoaSFDAyADk9mH+P8AI1gsGVirAgg4IPUGnUUUV0HywUUUV80/tvxRK/hKcACYi7UkDkqPJI59iT+de/eIXd/BOoyScu2mylvr5Zr5q+Jd6vxe/aA0vw1pDfadI09xBJNGcoyK264kB6YwNoPQlVweRX014t/5FTV/+vGb/wBFmuel705yWx9dmsXh8HgMNU+NJya7KUk0bHh1mKTJkbQQR9Tn/AVQRQmqhFGFWfAHturWs0+w6azycNguwz37D+VYtn/x+Q/9dF/nXyD8C/D/AMTtZ0vUpPAXiCLSraOdFuVe4Me99vB4U54r0f8A4QX9ov8A6Hu1/wDA1v8A43U/7Ev/ACLHiH/r9j/9ANfQdRRpJ007v7zu4hz6thsyq0o04NJrVxTey6m/fSWcez7UFOc7dybvrVf7RpP92L/v1/8AWqHxF1g/4F/SsmuQ+Eel+MdJ8Kva+ONUj1PVDdO6zJIXAiIXauSB3Ddu9dfRRXUlZWPicRXderKpJJN9lZfJFrU5LeScNbBQmznCY5yaq0UUV81ftxf8yf8A9vv/ALb19K181ftxf8yf/wBvv/tvWOK/hM9/g/8A5HNH/t7/ANJkFa/h3/lv/wAB/rWRWv4d/wCW/wDwH+tfSteQ/tdf8ken/wCv6D+Zr16vIf2uv+SPT/8AX9B/M1db+HL0OLh//kZ0P8S/MyK0dB/4/W/65/1FZ1aOg/8AH63/AFz/AKivLPh/p/7Qcvg3TJPC975eitD/AKGvm2owmT/eG7rnrW5/Zv7UX/QQ/wDI1n/hXrvwC/5I54Z/68h/6Ea7isoUbxXvP7z2MfxFOniqsPq9J2k1dw13667l+5m05ZmWcRmQY3Zjz/So/tGk/wB2L/v0f8KztY/5CUn4fyFVK+KfjbafFq30zTm+I1z51q0zfZR5kDYfbz/q+enrX194ekaLwTp0ifeTTYmHHcRivFP22v8AkWPD3/X7J/6AK9w8Jf8AIqaR/wBeMP8A6LFFKPLUkr9h53i/rWVYWs4RjrPSKst10OkspLOQv9lCDGN21Nv0rEdVbVCjDIM2CPXLVd8O9Z/+A/1rOvP+Pyb/AK6N/Ovn39iGKJpPFlyx3Tj7IuSOQp84nn3I/SvpWvlL4YX0fwf+Pmr+GdZY22k37GCKaRsIqFt1vKxPbBKk9AWOTwa+rqeGfucvY5+LoOWYPELWFRRcX5WSNPxEzbIU/hJJP1GP8TWPW9eJ9v0xXi5bhwPfuPr1FYJ4ODx9aSiimzSRwxPLK6xxopZ3Y4CgdST2FdB8sFFFKilmCqCSTgADOc18y/tP/wCjfHHwbe2zYuxHbEYHI23LFT+ZP5V9OEAggjIPUV8rafdSfFz9p631OyDPoujSJJHLt48iBtynntJKeB1w/sa+n9Q1PTdPkto7/ULW0e6lENus0yoZpD0RAT8zH0HNc9F3cpLa59VxBTlSoYTCyXvxhdrqru9vkbehFjYsD0DkD8h/9esNGKsGUkEHIINbzAWGklS2JNp5H94/4fyFYkcUkgYxqWCgliOgFfPnxb+CepaPqreNfhfJNa3UDGd9Pt2KujfxGDHbBP7v6gZyFrpPgR8a4vF08XhrxPGln4hAKxyKu2O7K9eP4JMDkdDg4x90e018x/tdeE7TQtR0nx5on+g31xdeXcmL5d0yjfHMMdG+U5PfCnrklVIul78NuqOjLcZDO1HL8drO3uT6p9n3X9ea1rDUknHkXQUEjGSPlb2P+cVDqem+UpmtwdnVlz936e1ZlbegzvJC8T8+XjB9j2/SvpyvjPwnpHjjWPjJ4wg8CavHpd8l1dPPI8xjDRfaMYyFOfm219aeB9Vl13wZoutToqTX1hBcSKowAzxhjj2ya8C/Zw/5OB8ef9vf/pWtFZcziTw/Ung6GNlZNxitGrr4rbGJXTXj28cSm6ClM8ZXdzXP3sQgvJIuMA8Y9D0/nWt4g/484/8AroP5Grf/AAgv7Rf/AEPdr/4Gt/8AG62vAvhD45WHi7TbzxF4wtrvSYpt13Ct0zF0wcjBjGe3evcKK0VFJ3u/vPPq8RV6kHB0qeqtpBB9o0n+7F/36/8ArVHcT6YYJFjWPeVO0iLHPbnFY9FFFFFanz4UUUV5/wDtEaD/AMJB8INct0QNPawi9hOOQYjubHuUDj8a5z9mPxZbSfBJpdQm8tPD7Tx3DsckRKPNDfQK20f7lewzRxzQvDKgeORSrKejA9RXwjqeqar4DHjb4fxEmG9ultpZGJDbIZGIZR/tqRn2Nc1aXs5qZ9nkGF/tbAVMBfWMoyXo/dl9y19S5o0nl36DgBxtOf0/kPzqbWLdm1FNg5mAAJPGeh/TFZyMyOHXhlOR7GunVY5jDcbckDKH0yK9W/Zpsrrxt8WfEHxK1RCBA7+QpJO2WXICqe4SIFf+BLTv2mbO78FfFXw98StLj4ldBcBcjfLFxtY9g8Xy/RGr1/4D+FP+EP8AhjpWmzQ+Vezp9rvQRhvOkwSrD1Vdqf8AAKPjv4V/4S/4YarpsMPm3sCfa7MAZbzY8kKB6su5P+BUvZP2Vuu/zK/tqn/bvP8A8uf4dunJt919SlrMgt7FLePjd8v/AAEdf6D8aNGcXFg9u+cLlfwP+TWfq03nXrkdE+QZGOnX+tGkzeTeoccP8h79en61yv7T3iy1h+CayafMJE8QNBHbyKcZiYeaW+hVQP8AgddJ+zzoP/CP/CLQ7d0Cz3UP22YgYJMp3rn3CFB+FfJ2l6nq3j5/BPgCcnybG5a2ikBJbZNIpZj/ALijj0Ar7uijjhiSKJFSNFCqqjAAHQCijL2k3MnP8L/ZOAp4C+spSm/RaR+9fiT6PbMuovuH+pyDg9+n8s1Dq8olvnwQQg2jHt1/XNbjCOETXG3kjc2OpwK5h2Z3Z2OWJJJPcmvEf20f+SXab/2G4v8A0RPXpfwo/wCSXeE/+wJZ/wDohK80/bR/5Jdpv/Ybi/8ARE9el/Cj/kl3hP8A7Aln/wCiEqo/xn6I4cV/yIaH+ORoeH/+Pxv+uZ/mKp33/H5N/wBdG/nVzw//AMfjf9cz/MVTvv8Aj8m/66N/Oua/ag/5IX4i/wC3b/0qio/Zf/5IX4d/7ef/AEqlo/ag/wCSF+Iv+3b/ANKoqP2X/wDkhfh3/t5/9Kpaf/L/AOX6h/zTn/cb/wBsJtH/AOQlF+P8jRrH/ISl/D+Qo0f/AJCUX4/yNGsf8hKX8P5Cu38W/wDIqav/ANeM3/os18efBK0+LVxpmot8ObnybVZl+1DzIFy+3j/Wc9PSvsPxb/yKmr/9eM3/AKLNeH/sS/8AIseIf+v2P/0A0qseapFX7nXkeLeEynFVVCMrOGkldb9iGz/4/If+ui/zrfvZLOMp9qCHOdu5N31rAs/+PyH/AK6L/OtHxF1g/wCBf0rN/s39qL/oIf8Akaz/AMKw/iBp/wC0HF4N1OTxRe+Zoqw/6Yvm2pymR/dG7rjpX1jXD/H3/kjnib/ryP8A6EKU6Fov3n94YDiOdTFUofV6SvJK6hruttdyb7RpP92L/v0f8KktptOaZVgEYkOduI8f0rn6t6P/AMhKP8f5GuZ/ZF/5I9B/1/T/AMxXr1eQ/si/8keg/wCv6f8AmK9erWj/AA4+h4/EH/Izr/4n+ZNr3/H6v/XP+prOrR17/j9X/rn/AFNZ1FFFFaHjhRRRRRRRQAUUUUUUUUAFFFFFfA3xq/5Kz4o/7Cc//oRr75r4G+NX/JWfFH/YTn/9CNceN+FH3/h//vVX/CvzCumsf+POH/cX+VczXTWP/HnD/uL/ACrjaKKK80/Vie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ovAiD+1Lm4I/1FpI4PoThf/ZjXa2X7jQJn6fJiuS8Fx7dK1Ocj75ihU+uSSR/Kur1VvI8N46bq7KStBFIpaxzFBF2knQfl83/ALLWRffvvEFrH12sWrWviW1C0j7APIfqMAfzNZNiPO8SO3/PNP5n/wCtXED57w/Ws7VW3XTfXFaNpzMz/WsyU77we7VFT4TKJ0XalXpSHpTu1df4SiwFrnvGkvneJrwg8KVQfgoB/UV1/hWL5ErgNSmFxqNzcDpLM7j8STSqfCjT7KM/VmxE1SaKmzTIR6gt+ZJ/rVLXZNsTfSta3jEVvHEOiKFH4Cq1FFFc4h9FFFFFFFABRRRSikp1NpsAooooooopAFFFFFFFFABRRRRRRRQAUUUUUUUUAFFFFFFFFABRRRRRRRQAUUUUUUUUAFFFFfo38If+ST+D/wDsBWX/AKISuK/a3/5Izd/9flv/AOhV2vwh/wCST+D/APsBWX/ohK4r9rf/AJIzd/8AX5b/APoVfznlP/JRUv8Ar7/7cfSV/wDdZen6HA6r/wAhO6/67P8A+hGtDwh/yEpf+uJ/9CWs/Vf+Qndf9dn/APQjWj4Q/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VreDrn7F4u0a8OP3F/BL83T5ZFPP5Vk05GZHV1JDKcgjsaadmRUhzwce4UHpRRX6U0VDYXCXljBdx/cniWRfowyP51NXun83NNOzOSop0yeXM8echGK5x6Gm0UUUUCCiiiiiiigAooooooooAKKKKKKKKACiiiiiiigAooooooooAKKKKKKKKACiiiiiiigAooor5s/bfk48JRhv+fxiP+/GP618017p+2hcSP8SNKtfMJji0hHC54DNLLk/kq/lXhdePXd6jP3bhel7LKaEfK/3tv9T5C/4KGXkb6l4N09f9ZDDeTMM9naID/wBAavlOvoP9vS9juPjHYW0cm77JosKSLn7rtLM3/oLLXz5RRRRWJ74UUUUV6l8BNe8nUbnw7Mx2XWZ7f2kVfnHTugzknA8v1NeW1YsLqaxvoL21cJPbyrLGxUEBlIIODweR0rfDV3QqxqLoZV6Sq03B9Qr6f/YA8fnR/G194CvpW+ya2huLMEnal1GpLADoN8YOT6xoO9fMFXNF1K90bWLLV9Nna3vbK4S4t5VHKSIwZW59CAa+rqKz/DerW+uaHaata8R3EYYrnOxujJnAzggjOBnGehrQr7qE1OKlHZnykouLcXufrzRXI/CHxxp/xF+HuleK7DYhuosXMAfcbedeJIz34YHGeoKnvXXUUUUVRIUUUVz/AI/1y88PeHX1WztI7oxSKsiuSAqnjPHvtrzb/hcmrf8AQHsv++2r2W5ghubeS3uI1lhkUo6OMqynqCK8a8afCq9tZZLvw5m6tic/ZnbEkfsCeGH6/XrXkZisXF89B6dj0cE8O1y1Vr3HwoHfaTjip/sq/wB41VBwcg4ParUVwpGH4PrR/wALk1b/AKA9l/321H/C5NW/6A9l/wB9tXm15a3VnO0F5bzW8y9UlQqw/A1DXhPMsWnZzPWWCw7+yH2Vf7xo+yr/AHjU4IIyDkUV6f8A8Lk1b/oD2X/fbVasPjLqqs//ABJrI8f89GryarFl/rG+lTLMsU18YfUqC2iQfZV/vGorixWQD94wx7VcpH6V63/wubVP+gNZf9/Xo/4XNqn/AEBrL/v69eX0Vn/aGI/mF9Upfymb/Zi/89m/Kj+zF/57N+VaFFeof8Lm1T/oDWX/AH9ej/hc2qf9Aay/7+vXnek6XqOq3At9Nsri7k9IkJx9ewr1jwF8KfstxHqPiUxyMhDJZodwB7bz0PPYcfyrooVsbXdoydu5jVp4ekveRn/2Yv8Az2b8qP7MX/ns35VekkjjGZHVR71n3eobgUhBA7sa9H8NXl1qWg2V/e26289xCJGiXOFB5HXnpitGiivo4ppJNnkN3ZRmULK6KdwBxn1ptFFFFFFMQUUUVynxX1//AIR7wTe3MblLq4H2a2Kkgh3H3gR0KgMwPqo9a+Xa9C+OviP+2vFx06Bs2ml7oV95SR5h6A8EBccj5MjrXntfL4+v7Ws7bLQ9/BUfZ09d2eTftXeOk8D/AAf1JoZtmp6up06yAOGBkB3uMHI2puO7sxT1r8569t/bG+IQ8bfFOXTLGbfpHh/dZ2+DlZJs/vpB9WAX0IjB714lRRRRXEdYUUUUV9d/sXn/AItfqY/6jUv/AKIgr5Er6k/Ylvmk0HxLpuBtguoZx6/vFZf/AGmK1o/Gj5viyHNlk32a/NL9Qr7I/YXnDfDHWLXbgprLvu9d0MIx/wCOV8b19WfsEzFrHxfbcYSW0fr/AHhMP/ZRX0LRRRXWfkp9OUUUUUUUUAFFFFFFFFABRRRRRRRQAUUUUUUUUAFFFFFFFFABRRRRRRRQAUUUUUUUUAFFFFFFFFABRRRSmkpaSuun8KPNrP32aejj5JD6kD+dXqp6QMWzH1c/yFXKKKKKsyCiiiiiiigAoooorwv9s6GabwBpCwxSSEaqMhFJx+6kr3SipqQ54uJ35ZjfqGLhieW/K722Ctbw71n/AOA/1rJorm/hWrL8MPCisCrDRbMEEcg+QldJRRTSsrHLWqe1qSnbdt/eS3v/AB+T/wDXVv51FRRXzt8Vvg74g0PxSPHfwsd4bpZDNLYwkK0TY+YxA8Mrc5jPrgAg7RB4f/aUu9NJ03xx4TuYr+AlJntv3b7h2aGTG0+vzfgOlfSFVNT0vTdUiEWp6daX0Y6LcQrIB+DA1i6TTvB2PoKefUq9KNLMaPteXRSvaSXr1+Zs2OoxTRiG62gkY3H7p+vpRLo8bNuimKKexGaxqfHNLGMJLIi+isRXgOu/tQWBg8vw74WvJ7p/lQ3sqoqsenypuLfTI+tZPhf4cePPiz4lj8UfEuS5sNJQ5itHUxO65/1ccfWNOOWPzHjrncPo/TNB0PS5DJpmjadYuerW9qkZP/fIFaFHsZS+N3K/t7D4SDWXUPZyenM3zS+XY1U0ZQwLzkr3AXB/nUtxdWthCYbcKX7KDnB96xnnmZdrzSMp6hnJBqOorK1t7K0hs7OCO3toI1jiijXaqIowFAHQADFfOH7Z6T/2x4Snht5JvKS4YhVJ6NEe1fSlFXUp88XE8zKMyeXYyOKcea19L2vdNb69xXdpHZ3JZm5JPrW34f8A+PR/+uh/kKw6K+cv+GnL3/onFx/4Mj/8YroPh18eLrxb4z07w7J4Hm05bx2U3LXxcR7UZs7fKGfu46jrXttFSoVL6y/A7KuY5XKnKMMHZtaP2knZ97dbGt/Y3/T1/wCOf/XptxpPlwvJ9oB2qTjZ6fjWXRXzd+25BNN/wiPkwySbftudik4/1FSf8NOXv/ROLj/wZH/4xX0bRSdKXM5Rla5pRzrCfU6WFxOG9p7Pms+dx+J3eiRr+Hek/wDwH+tJ/Y3/AE9f+Of/AF6yaK+cv+GnL3/onFx/4Mj/APGK9u+HfiJ/FvgzTvEUmntp7XiMxtmk3mPDsv3sDP3c9B1rfoq4Qmn70rnDj8Zga9NRw+G9m7788padrM1v7G/6ev8Axz/69Z95D9nuGh378Y5xjt/9eoaK+b/2OYJ4fEPjLzoZIwfIxuUjPzy+te/+J9D03xJoF5oerW4nsruMxyKeo9GHowOCD2IBrRoop0+WPKLNM0ljsa8XFcr067WSW+nY3PEH/Hmn/XQfyNY9vNJbyrJG21hng9x6Go6K+WfAeoa58DPifc+FdcFxc+Gb+QOs6RllCnhLgAdCMbXA9O+1c+yftAeLZvCvwzvLjTt73+oD7HZmIElS6nMnH91QxB9dvrXoVFKNJxi4p/8AAOjFZxTxWKpYqrR96NubWynbrtp573N65ji1KzEkTfOv3fY+hrP0i3Ml7l1IEXJyMc9h7c5NUaK8c/ZQ8Ft4c8BHW763Meo60wlwwwyW6/6se2cs3uGX0r2OiirhBQioo8/MMbUx2JniKm8n93ZfJaGjr1xvnEKt8sYyfr/nH51nUUUV8w/GLTbz4Z/HbS/iBpFrLJYajKZriOJM/N924TH+0rbgT/Ex9K+nqKVSHOjfKczeX1ZSceaMk4yjtdMK3NOZLzTTbyYyo2n29D/n0rDorhPjfIl98FfEE1mTPHPp++IoM7lJUgj8K5/9kuOSL4QQLLG8bfbp+GGD1Fet0Ucnv8wo5jy4CWCUdHLmvfyta1vxLuloU1REYYZSwIz3wRT9f/4/V/65j+ZrPoornPiP4N0nx14WuNC1ZcK/zwTqMvBKPuuv5nI7gkd66OiqaTVmcNGtOhUjUpu0lqmFT2d1Jay705U43L2NQUV4D+y74S1nwX408ZaJrVu0c0UdrslUHy50Jl2uh7g/ocg4IIr3jULO11Cxnsb2CO4tbiNo5onGVdGGCCPQipqKmFNQjyo7MyzGpmGKeJmrSdtu6SV/wubOtSJNp8UiNlWcY/I1kRSNG4kQlWU8Gm0V8s+JPh38QfhD4lk8SfDuS61LSXOXhjQyuqdfLmiH31Az846cn5TzXQaB+0/pfl+V4k8L39rcJ8rmykWUFh1+VypXntk19DVn6noWiao4fU9H0++YdDcWySH/AMeBrP2Lj8Dseu8+w+MglmNDnktOZPll8+jN2C6tb+EQ3AUOf4Txk+oNQy6MOTFNx2DD+v8A9asipEnnVdqTSqB2DEAV4Tr/AO09pzJ5Phfwvf3V1J8sZvXWMBu3yIWLfTI+tZPhX4aePfih4sj8W/Eqa502xjYNFbFTFMyhsiONOsSerH5j15J3D6O0vRtI0rd/ZelWNju6/ZrdI8/98gVeo9k5fG7k/wBvYfCQccuoezk9OZvmlby6I04tG+6ZpuO4Vf6//WqW4u7axiMNuql+yjoD7msZ553Uq80jA9QWJplQagP+JfcKP+eTAflXxn8EPiXe/DO21WH/AIRS41X7e8TZ+0GHy9gYf882znd7dK+06KqpTcmmnaxy5Xm1HB0KtCtR9pGpy3XM4/Dd9NSa1YtfRMcZMik/nW5qNn9s2fvNmzP8Oc5rnaK+cv8Ahpy9/wCicXH/AIMj/wDGK7L4Q/GS58feKpNEl8IS6QqWr3HnteGUHayjbjy1/vdc9q9boojConrL8B4jMMsqUpRp4Plk9nzydvk9zW/sb/p6/wDHP/r1FeaX9ntmm88ttxxtx3+tZ1FFFFFanhBRRRXG/Fz4e6V8RPDg02+f7NdwMZLO8VAzQuRzx3U8ZXIzgdwK8F0XxV8Ufgc39i+IdFOreH43IhfcxiAJP+qnAO3J52MM+wzX1ZQwDKVYAg8EEVlOld8ydme5l+dvD0Xha9NVKT15XpZ9090WtPvGtJc8tGxwy/1+v861JYLPUV8yNsP3K9fxFYNKpKsGU7SOQR1zXgcf7UPhY226Tw5rKz7fuK0ZXPpu3A498Vyeu/Er4mfF1n8P+CdBn0zTZT5dxLC5YlT1Ek5AVFI/hGCeRls4r6Qfwn4Wef7Q/hrRmmyD5hsYi2fXO2teKOOKNY4o1RFGFVRgAfSo9nOWkpaHZDN8rwz9phsJ7/Ryk2l8upq/2Kf+fkf98f8A16sQWdrYr50rgsOhb+g9f1rHF1c9PtEuOn3zUTuzsWdmZj1JOTXnnwR+F1h8OdFffKl7rV2B9ruwuAB2jjzyEHvyx5OOAOy8Vgt4W1YKMk2UwAH+4a0qK2jFRVkeFiMbWxOIeIrPmk3cuanfG6IVAViHOCeSfU+lV7P/AI+4f+ui/wA6iorwD9iuCaHwz4h86GSMm8jxvUjPye9e/wBFFKnDkiomua4/+0MXPE8vLzdN+ljW8RdYPo39KyaKKKKKKs88KKKKK+bv23IJpv8AhEfJhkk2/bc7FJx/qK+kaKirDni4npZRmP8AZuMhiuXm5b6Xtumt9e4Vr+Hek/8AwH+tZFFFeSftaRyS/CCdYo3kb7dBwoyepr1uinOPNFoxwGL+p4mniLX5Wnb0CtDQP+P1v+uZ/mKz6K4n4DI0fwf8MpIrIwshkMMEfMa7aiinFWVjLFVvb1p1bW5m397uW9X/AOQjL+H8hVSiivAP21IJpvDPh7yYZJCLyTOxScfJ7V7b4UBXwtpIYYIsoQQf9wVpUVKhaTl3OuvmLrYKlhOW3I5O997vsa3h3rP9F/rWdef8fc3/AF0b+dRUV538b/hdYfEbRk2SR2WtWgP2S7K5BH/POTHJQnv1U8jPIPjmhfEn4lfCEJ4f8beH7jU9OiPl20srlSFA4Ec4BV1AI4OSOnHQfU9JLHHLG0csaujDDKwyCPpUzpXfNF2Z2YHO/Y0PquKpqrS6J6Nf4Xui7pl8bU7WUvGx5x1B9RWhPZ2t8POhkCuerLz+Y9f1rCpUdkYMjMrDoQcGvBJP2ofCwtt0fhzWWn2/cZowufTduJx74rj9X8V/FT44P/Y3h3R20jQJCRM6swhI4yJZyPmx/cUc/wB044+k18J+Fln89fDWjCbOd4sYt2fXO2tlQFUKoAA4AAqPZTlpKWh1wznLsI/aYTC+/wBHKTlb0Rq/2Kf+fkf98f8A16sRQWenL5kjgyf3m6/gKxzdXPT7RL6ffNRMSzFmO4nkk9c1xvwk+HulfDvw3/Zti32m7nYPeXjJtadx047KMnAzxknqSa479pX4Z33jCwtPEPh3edd0tSFiV9rTxZ3YX0dWyR0zk98V7HRWrpxceXoeTQzfFUcb9d5rzvd36+T8v6RZ1G8a7lHG2Nfur/U/571Po14kBMEmAjNkN6HHes6ivm3wj+0jJpWnf2V458P6g+q2n7qSa3VUaRhx+8jfbsb1x37DpXMa3qXi39obxlY2On6W+m6FYMd8md6W6sRukd8AM5AG1B/8Ua+qdU0PRNVdZNU0fTr51GFa5tkkIHtuBq5a28Frbpb2sEcEKDCxxoFVR7AdKydGT92UtD2YZ/gcNJ4jCYXlqvq5XUb7tL+rehtXGkRyTF4pPLU/w7cgH256VNFHb6ZbszPknkk9WPoBWGk86KFSaVV9AxApru8jbpHZm9Sc/wA6i0iwttL0q00yzTZbWkCQQr/dRFCqPyAr4/8ADHji8+HPxg8X6uvh241UXV3dW4j80w7c3G7dnY2fu46d6+yaKupTcrWdrHnZXm0MGqsa1P2iqKzV2ut91qJK5lkeRhgsSxx79q6O/tftcCx+ZswwbOM/561zdFfOX/DTl7/0Ti4/8GR/+MVt+Bfj9d+JvF2m6C/gSeyW9nERuDflxHx1x5Qz09RXuVFJU6l9Zfga1MyyqUHGGCs2tH7STt5mt/Y3/T1/45/9emT6T5ULyfaM7FLY2dcdutZlFFFFFbHz4UUUUV8+fEP4anXP2nNHuzbO+l3lsmoXzlcoTb/KyfRsQqf9819B0VE4Kasz0ctzKrl9SVSlvKLj9/X5PUK2bS78vRixJ3JlFye/b8s/pWNRRRRRVnnBRRRXz58Nvho2g/tL63eLbNHpdhbte2LBcKDcZVUHsoMy/wDABX0HRRUQgoKyPRzLMquYVI1Ku6io/d1+buzZvbvzNHVx96Q7G7Y9f5frWNRRXif7ZcUk3ww01Yo3kb+2ojhVyf8AUT16R8K1Zfhh4UVgVYaLZggjkHyErpKKSp2m5Dq5h7TA08Hy/C2737+Ro+H/APj8fp/q/wCoqne/8fk//XVv51FRXm/7TaPJ8D/EKRozsfs2FUZJ/wBJio/ZkR4/gf4eSRGRh9pyrDBH+ky16RRT9n7/AD36WD+0f+E76jy/b573/u2tb8b3Lej/APIRi/H/ANBNGsf8hGX8P/QRVSis3xWC3hbVgoyTZTAAf7hrxL9iuCaHwz4h86GSMm8jxvUjPye9e/0UOF5KXYKGYujgquE5b87i732t5Etn/wAfcP8A10X+daPiLrB9G/pWTRRXE/HlGk+D/iZI1Z2NkcBRkn5hXbUVUldWOTC1vYVoVbX5Wn9zuFW9I/5CMX4/yNVKK8k/ZLjki+EECyxvG326fhhg9RXrdFFKEeWKRrj8X9cxNTEWtzNu3qaGv/8AH6v/AFzH8zWfRRRRRRVHGFFFFFFFFABRRRRRRRQAUUUUV8DfGr/krPij/sJz/wDoRr75r4G+NX/JWfFH/YTn/wDQj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7bwxE0fhq3B63F4z/8BAA/mDWv4wfytLgj9Rk1W0eHy7DR7f0t/MP/AANt39aZ49kw8cYP3UruWkUN7MzZ2zqkzZ+WOBV/Ekn+WKoeGh5l7eTH+8FB/wA/WrLt/wAhCfPBl2j/AICoB/UUzwmn+gvJ3eQn9a5u2+WCR/Y1m2o8y+H1rRf5NPb34qpo67738qynukZrY2T1pW6Ug+9RIcIa7rTm+y6RcXHeKB3H4AmvNK9E1pzb+EbxgcFlVB+LAH9M153UVnsjWXQxtS/eXcMfZpFB+ma26xUHma1COoUlj+AP9a2qKKKKxJCiiiiiilFABRRRQaSlNJQwCiiiiiiigAooooooooAKKKKKKKKACiiiiiiigAooooooooAKKKKKKKKACiiiiiiigAooor9G/hD/AMkn8H/9gKy/9EJXFftb/wDJGbv/AK/Lf/0Ku1+EP/JJ/B//AGArL/0QlcV+1v8A8kZu/wDr8t//AEKv5zyn/koqX/X3/wBuPpK/+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v0E+El6NQ+F/hi6372bSrdXPq6xhW/UGunryr9lLUkvvgxp0Ctl7C4ntn+vmGQf8Ajsgr1Wvbpu8Ez+es1o+wx1an2k/zOa1JPLv5lzn593584/Wq9X9dQLfbh/GgJ5/D+gqhRRRRVnnhRRRRRRRQAUUUUUUUUAFFFFFFFFABRRRRRRRQAUUUUUUUUAFFFFFFFFABRRRRRRRQAUUUV8RftO3n2z42a7tm82ODyIUwchcQpuX8HLfjmvM62/HepQ6x4317VrdiYLzUbi4iJ67HkZl/QisSvCk+Ztn9FYCh9XwtOj/LFL7lY/Of9q3UodU+P/ime3kLxxTRWw9mihSNx/32rV5dWx441f8A4SDxprmvbNg1HUbi7C5ztEkjNj9ax6KKKKR1hRRRRRRRQAUUUV6R8D/E39n6ufD90w+zX75gOPuT4AA69GAA78hcYya9ur5LFfQ3ww8VJ4m0JVuJF/tO1AS5UDG4fwyD1yBzjoQeANufosmxn/LiXy/yPFzPDa+1j8z6L/Ye+KR8I+Ov+EL1WcjRfEMypCWJxBe/dQgdhJwh46+XyADX31X49Dg+9for+yJ8XU+JHgZdK1i6RvE+jRrFdqzkvdQjAS456k/dfk/NzwHUV11FFFfQnjnuFFFFFFFFABRRRVa/sLLUIvKvrO3uo/7s0auPyNczf/DbwhdlmGmG3c/xQSuv6ZwPyrr6KyqUKdT44p/I0hVnD4ZNArFehI+hqRZ5B/Fn61HRXnE3wf8ADzf6q/1OM+jOjD/0GpbD4N6IzP8A8TXUO39z/wCJr0KrWndX/CuSpl2Gs3yI6I4yve3MTC6f+6tRXV9JGF2ovPrSVVvvup9TXDW3wf8ADMZDTXWpzHuDIgB/Jc/rW3p3w78H2JVk0eKdx3nZpAfwJx+ldXRWEcJQjtFFSxFV7yHNqM56LGPoDUT3lw45lYfTioKKitre3toRDbQRwxL0SNQqj8BUtFFdBkKSWOSST70lFFFFFFMQUUUUVx/xY8Ur4X8LSSQSAahd5htBkZU4+Z8Z6KOc88lQetdVe3MFnZzXl1KsMECNJJIeiqBkk/gK+XPiJ4nm8WeJZtSZWS2QeVaxkAFIgTjOP4iSSeTycdAK8/MMV7GnyrdnZg8P7Wd3sgryL9qv4mL8OvhtMljcNHr+sB7XTtpO6PgeZNkEY2K3B/vMnGM16d4i1jTfD+h3mt6zdx2mn2cRmnmfOFUew5J9AOtfmr8bviFf/Ez4gXniO7VobbHkWFsf+WFupO1T/tHJZj/eY44wK5315ptFFfNHvHD0UUUUUUUAFFFFFfRv7Ed5CmqeKNPZv300FtMg9VRpAx/ORfzr5yr2z9ja6jg+Kl3DJIFNxpMscan+JhJE2PrhWP4VdN2kjx+IKftMtrLyv92v6BX0l+wfqPleKfE2k/8APzYxXOP+uTlf/a1fNte3fsV6hHZfGVrZ8Zv9Lnt0/wB4FJP5Rmvr2iiiu0/GT7aooooooooAKKKKKKKKACiiiiiiigAooooooooAKKKKKKKKACiiiiiiigAooooooooAKKKKKKKKACiiilNJSmkrtjseVN3k2bWnrttF98n9anplsuy3jX0UZ+uKfRRRRTJCiiiiiiigAooooooooAKKKKKKKKACiiiiiiigAooooooooAKKKKKKKKACiiiiiiigAooooooooAKKKKKKKKACiiiiiiigAooooooooAKKKKKKKKACiiiiiiigAooooooooAKKKKKKKKACiiiiiiigAooooooooAKKKKKKKKACiiiiiiigAooooooooAKKKKKKKKACiiiiiiigAooooooooAKKKKKKKKACiiiiiiigAooooooooAKKKKKKKRZI2dkV1Lr95QeRQMKKKc0cioJGjZUPRivFLRRRQIbRRRRRRRQAUUUUUUUUAFFFFFFFFABRRRRRRRQAUUUUUUUUAFFFFFFFFABRRRRRRRQAUUUUUUUUAFFFFFFFFABRRRRRRRQAUUUUUUUUAFFFFFFFFABRRRRRRRQAUUUUUUUUAFFFFFFFFABRRRRRRRQAUUUUUUUUAFFFFFFFFABRRRRRRTY5I5AfLdXwcHac4PpQMKKKdJHJHjzEZMjjIxmnUUUUCG0UUUV8DfGr/krPij/sJz/+hGvvmvgb41f8lZ8Uf9hOf/0I1x434Uff+H/+9Vf8K/MK6ax/484f9xf5VzNdNY/8ecP+4v8A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Wkq9oMP2jXLGEjIe4QH6bhmmld2AKKKhv5DDYzyr1SNmH1Ar0e1hCawtuv3beJIQPTaMVz3jaXzNUcDscV0ujnzNSurjr87HP0//VXG6/J52qOf9o13T2Cexh3EoGhNP/z1LyfmSa0fD0flaVAp67cmsrXh5elQW44yqrj68Vv2a+XaovooqjqJ22SL6mjw1Huuc+9M1hsJGvoKv+E48sp96xl8ZMUSr1ptwcRmnJ3qG9bEZrV8dSeV4ct4QeZJxn3AB/qRXC113xHkG/T7bPKRtIR/vED/ANlNcjWVV+8aS3M/SgX1WaTssePxJ/8ArVsVl6AuTcy+rhfyH/161KKKKKzJCiiiilFJSigAooooNJSmkoYBRRRRRRRQAUUUUUUUUAFFFFFFFFABRRRRRRRQAUUUUUUUUAFFFFFFFFABRRRRRRRQAUUUV+jXwi/5JP4P/wCwFZf+iEri/wBrf/kjN3/1+W//AKFXafCL/kk/g/8A7AVl/wCiEri/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X1D+xLqxfSPEehs4AhuIruNfXepRj/5DT8xX0VXxr+yLrA034uR2Tk7NTsprYc8blAlB/8AIZH419lV62Flemj8V4zw3sc1nLpJJ/hb80ZPiGM7YZABgEqT39v61kV0Osx+ZYMdpJQhhj9f0JrnqKKKK6D5QKKKKKKKKACiiiiiiigAooooooooAKKKKKKKKACiiiiiiigAooooooooAKKKKKxvHmqyaH4J1zWYWRZrLT554t/3S6xkqD9WAFbNeS/taasNN+D1zaeWWOp3kFqGDY2YJlJ9+IiP+BVnWlywbPRyjDfWsdRo95K/pfX8Ark/jDrX/CO/CrxRrK3AglttLnMDntMUKx/m5UV1leEftya4dL+CbaYhQvq+oQ2zKThtiEzFh+MaD/gVfGFFFFeKf0IfBtFFFFFFFABRRRRRRRQAUUUUVq+FtdvvDutQ6nYyMGX5ZY84EsZPzIfY4/AgEcgVlUU4ycWmtxNKSswrpPhr401z4f8AjGx8UeH5/Lu7VvmjbmOeM/ficd1YfiOCMEAjm6K+p9B1aw1zS4tS02bzYJR0IwyHurDsR0I6dwSCCb9fO3w48ZXHhXUGSVWn0y4I+0Qjqp7SJ/tD06MODg4ZfoKwu7e+s4byzmSe3mQPHIvRge/t9DgjngYr7LL8csVDX4lv/mfNYzCuhLTZ7H6vfDDxvoXxD8GWXijw/cCS2uF2yxEjzLaUfficdmX9QQRwQa6evzM/Zx+L2o/CXxgbsxyXmhXxWPU7NT8xUHiWPJA8xcnGeCCQcZBH6Q+Gtc0nxJoFlr2h30V/pt7EJbeeM8Mp9jyCDwVPIIIPNT0UUV6BxmlRRRRRRRQAUUUUVa07q/4VVq1p3V/wqKnwsqHxBVW++6n1NWqq333U+pq7RRRXIbFWiiiiiiigAoooooorxv42fEAKs3hjQ7klz8t9cRt0HOYgfX+9jp09QOfEYiNCHNI2o0ZVZcsQo9z0or49/a5+PgvVuvh94IvybbJi1bUYH/13UNbxkfwf3mH3vu9M7sf42eO01m5/sDR7ovp0Lf6TJGfluJAeAD3RSPoTzzhTXl1FFfL1qsqs3OR9BSpxpxUYnL/tffGr/hNNXfwb4Yvg/hqxl/0ieFsrfzqeu7+KJT93sx+bnCEfPFFFFFFFZGgUUUUUUUUAFFFFFeh/s438On/Grw5NOxVJJpIOB1aSJ0Uf99MteeVq+ENUXRPFmj6y6GRbC+guin94JIGx+lNOzOfF0fbUJ0/5k196CvQv2cNUXSfjh4WunGVkvDa495kaIfq4rz2tHwzqkmieJNL1qEAy2F5FdID3aNww/lX6KUU6m13n4SfpvRQjKyBlKsrDII5BHrRRRRRQAUUUUUUUUAFFFFFFFFABRRRRRRRQAUUUUUUUUAFFFFFFFFABRRRRRRRQAUUUUUtJS1UVdkzdothT4l3SIv8AeYCmVa05d10nouWNJRRRXYeUa9FFFFFFFABRRRRRRRQAUUUUV8bfDXQviR8RtQ1xdI8dX9mNNlTzBc6jcDd5hkxt256bD+Yr7Jr5y/Yw/wCQj45/67Wn87iuesuacYvzPq8hxMsLgMZiKaXNHktdX3k09wrpL27itNnmKx35xtHpXN1reIf+Xf8A4F/Sq7fBv41248yz+JRL4OR/a92hI9MhazL7xR8efhZIl14jV9X0gNtaS423ETZwOZV+dD2G4jnsa+qKjureC6tpbW6hjmglQpJHIoZXUjBUg8EEdqboJfC2iYcUVJvlxdGFSPX3Un8mtmSnU7GUhJImIz/EgIHvT1h029UrGEyP7nykfhWDSozIwdGKsCCCD0rlPhT8QtF+IegHUdMJguYSEvLORgZIGPT6qcHDd8HoQQGfHC6urL4TeI7qzuJra4jsyY5YnKOhyOQRyK8Du7I/Bf8AaOsBp8jRaDqjJ8jMSFt5n2shPU+W43DvhVznJz7t8ff+SOeJv+vI/wDoQojNyg090GJy6jhsxw1TD60qjjKN+mqun6Fi/spLRhk70bowGOf6Uukf8hGLr1P8jWqjLqOmHIG/GPow71l6P/yEo/x/kaw/2WdQ1DU/hPDdalfXV7P9tnXzbiVpHwCOMsScV53+0zeeJJvjV4d8O6Hr9/pn9pWVrAoiu5IoxJJcyoGYKfpk4zgV3X7Iv/JHoP8Ar+n/AJiuI+PX/J0fgH/uHf8ApdJWc7+xj8j08FGMOIMRZLTna000Jdf/AOP1f+uY/mataI6x6dLIw4VixwOcACq2vf8AH6v/AFz/AKmpdN/5A11/wP8A9BFH/ClPjD/0Us/+DO7/AMK6b4X/AAv+JHh3xzp2s6/44/tPTbfzfOtft1xJ5m6J1X5XG04ZgefSvb6K1VCKdzxK/E2NrU5U5KNpJr4V1Jv7Ytv+ec3/AHyP8ag1DUYJ7R4VSQM2MEgY4IPrWVRXgP7ZGsavpGn+Gm0nVb7TzLLcCQ2tw8W/AjxnaRnqaxrf4L/GCaCOZfiUQHQMB/ad3xkZ9Ktftvf8g3wt/wBdrn+UdfQ2nf8AHhbf9ck/kKz5FOpK/ker/aVbLsnwsqCV5c97pPaWm/qa3h3rPx/d/rViTVLaORoykuVJBwo7fjVfw71n+i/1rOvP+Pyf/ro3868B8OfB74rWHiHTb6++IZuLW3u4pZ4f7Rum8xFcFlwRg5AI54rsf2ptQ1DTPhPNdabfXVlP9tgXzbeVo3wSeMqQcV6pXkP7XX/JHp/+v6D+Zq5QUKcrHBgcyrZlmmG9ulpJbJLqax1a1II8uU8f3R/jVTQP+P1v+uZ/mKz60dB/4/W/65/1FeZeDfhl8WPFHhfT9fs/iJNDb30XmokupXW9RkjnAI7Vrf8AClPjD/0Us/8Agzu/8K9d+AX/ACRzwz/15D/0I13FTChFxTOnHcTY2jialOKjZSaXuroy/c6jBbzNE8chK4zhRjmo/wC2Lb/nnN/3yP8AGs7WP+QlJ+H8hVSuE+CvhTxN4R8PXlj4p146zdTXZmjm8+SXYmxRtzJyOQT+NeF+Po/Gfij9o3V/COgeKr/TfMcNEpvpkhQLbq54Q8dD0HU19X181aN/yexe/wDbT/0jFFaKUYx8wyHGTqV8XipJcypylsrXVumxe1W6hujGY1YFc5yB36VqRSx2+mRSsvyiNeg9cVztbl1/yAR/1zT+YpR8FfjGpDJ8TCHU5U/2pdjB+uKzH8X/ABZ+DXiOzt/G13Jr2jXLEbnn88SgY3GOVgHVhkcNgH07j6nrwj9szV9Mi8C6fokkkb6jcXyXEUWcsiIrhn9h8233yfQ0qlJU4uUXsb5TnNbNMXDCYqlGcJ6P3UmvNNbWEOrWpBBilPqNo/xpfs9hfwEwKqMO6rgqfcd6w61PD8cvmyS8iPbjnuc/5/Ovb9LvrbU9MtdSspBLa3cKTwuP4kYBlP5EV8nXtp478a/HTxR4a0Lxhf6d9nurmVBJfzJEiJIF2gJnH3h2r6K+Ctrc2fwm8MW92CJhp0TEE8gMNyj8ARx2rxr4Pf8AJ2PjL/t+/wDR6U6vvcl+pjklsHPGyp2bhF2bV9nuZsqNFK0bD5lJBxXQxzJb6ZFM6kqI16DntWLqjK9/MynIzjPuMD+dad1/yAV/65p/Sk/4Up8Yf+iln/wZ3f8AhWh4c+D3xWsPEOm3198QzcWtvdxSzw/2jdN5iK4LLgjByARzxX0LRVrDxRxT4px0ouLUdf7qD+2Lb/nnN/3yP8aQ6takEeXKeP7o/wAaxKK8x/aa1nVNA+GZ1TRr+exvIb+3KSxNg/eJwexHHIOQe4rR+C3xI0/4ieGxcqI7bVrYBb60B+6399e+w9vTkdsnnv2uv+SPT/8AX9B/M14da+H/ABN8OfD/AIY+K/haaSW1ubdftyNkrGxbBSQDGYnwOezdwdprOdSUKnlY9PLcqw2PyeMZNRqubUH3dk+V+vTz27O/oQV7t1YbgYzkEcHkVHqdm1rLuXJiY/Kc/pU2g/8AH63/AFz/AKitNpIbmWazkXlQOD3GByPpX2fWL49llt/A2vzwyPFLHply6OjYZWETEEEdDmqvw28Z6T468MQa5pL43fJcQMcvBIOqN/MHuCDU/wAQ/wDkn/iP/sFXX/opq6G7xuj5SnQnRxUaVVWakk18zm6ms/8Aj8g6H94vv3pb21ktZijDK/wN6j/Gksv+PyH/AK6L/OvMf2QNV1TVvAurT6pqV5fypqZVXuZ2lZV8qM4BYnjmuauvgv8AF6S5lkj+JG1HcsB/aV1wCfpWz+xX/wAk+1j/ALCp/wDRUde71hTgp043Po81zOtlma4hUEtWt0nsv+CX/EQG6AgDOG5/Kpv7Ytf+ecv5D/GovEXWD/gX9Kya+LvAmh/Enxd4z1fwtY+O7+C60rzPOkm1K42NskEZ24yep7gV7j8HPhz4/wDCniyTU/E/jD+2LFrR4hB9snlw5ZSGw4x0U/nXFfs4f8nA+PP+3v8A9K1r6VpUKaa5jq4nzavSqvCxUVGUY391X1Wup013cR2sQkkViCcfLis3UNQt7m0aJI5NxIwWA45571Y8Qf8AHnH/ANdB/I1h0UUUV1HwwUUUV8faRp3j/wAefFTxToeh+NL+w+xXdzKBNqE6xhBPtCqFzjqOPaus/wCFKfGH/opZ/wDBnd/4Ufs4f8nA+PP+3v8A9K1r6VrkpUlON2ffZ5nmJwGJVGio8vLHeKe6OmuriO0hV3Qlc7QFA44/+tVX+2Lb/nnN/wB8j/GjxB/x5x/9dB/I1h15z8EfBni7wfa6pH4r8Sf22908TQH7TLL5QUNu/wBZ0zkdPSvRqKoeJNXstA0C+1rUJNlrZQNNKR1IUZwPUnoB3JFdMUoKx8ZicRVx2IdSS96Vtlby2L2q3kd15flqy7c53Ad//wBVUaKkt4mnnWJernGf614P+1H8TtR8P+JdF0Hw7ePDc2EqaheFHIDNn93C+CMqRksp4IZa908J63Z+JPDWn69YHNvfQLMozkrkcqfcHIPuDXyz8KfA918YtU8Y+LNfJUzpJHZyFm2JduMpz3WNdo2+jLXY/sieJ7izl1f4c6zmC8sZnmtopPvKQ22aL/gLYbHu57VzUqknO72ex9jnGU4aGX+xoa1cPbn8+bV+tn9yNTQ7ZTbSSSAESZUD/Z71l3MTW87xN1U/n6Vu3t0tksMagYJAI9FFVteh3Rpcp2wrH2PT/PvX0RXkX7WWpajpXwvhudLv7qxnOpxIZbaZo22lJMjKkHHAr12vGP2xv+STwf8AYVh/9Akrau/3bPnOHoqWZ0E1pzIx60PD/wDx+NwP9Wf5is+tHQP+P1/+uZ/mK14NJ8ReL/2etFsdJ1uWy1i6060kF9JcSK2RtZiXXLHIB/OvIPHXw3+K3hHwpf8AiK++Ik89tZIrPHDqV1vbLheMgDqwr6C+DX/JJ/Cv/YKt/wD0AVlftIf8kT8Sf9cYv/R0dRUpqUObyPVy/Na+GzH6rBLklV1uk95Jb+g+SeK11maSRCRjACgdSBz/ADq5balb3E6wokgZs4yBisrWP+QjJ+H8hRo//ISi/H+Rrwv4d/D/AOKnjbwpbeItP+IVzb29w7qsc+pXO8bWKnOMjqK+gvhn4f8AEHhX4fyaZ4i1o6rqKNNJ9p86ST5T90Bn+bisH9lX/kiekf8AXW5/9HPXpeo/8eFz/wBcn/kadGmlFS8jLiDNa9bFVMJJLkjN2skno2lqa95fw2sojkRySAflA/xrMuLiO61O3eNWC5UEMPena/8A8fi/9cx/M1Ts/wDj8g/66L/OvCP2N9Y1fV9P8Stq2q32oGKW3EZurh5dmRJnG4nHQV79Xzl+xD/yDfFP/Xa2/lJX0bTwzvTRhxXCMM3rKKstP/SUaPiLrBx/e/pWTWt4i6wfRv6Vk1xvxwurqy+E3iO6s7ia2uI7MmOWJyjocjkEciud/ZZ1DUNT+E8N1qV9dXs/22dfNuJWkfAI4yxJxW58ff8Akjnib/ryP/oQrmf2Rf8Akj0H/X9P/MUP+KvQqlGP9gVJW19ov/SS1pH/ACEYuvU/yNTa/wD8fq/9cx/M1Fo//ISj/H+RqbXv+P1f+uf9TXJftDeMvFOtfEG1+Fng64ltpJRGl20TlGkeRd20sORGqEMcdcnOcVj3/wCzT4k0vTV1TQ/FsNxrMAEqQrC1v84GSEm3k7s9CQvuRS/H2HVvh/8AHbTfiRa273FndNE5bou9I/KkhJ7FoxkH/aPXBr6I8F+KtD8YaHFrGgXyXVs/DDo8Td0deqsPT8RkEGsVCNSclPf9D2q+YYrK8vw1TAJKnKPvOyd59VL9NuvYn0e3ijtjeSctzgkZ2gcf41JHq8DS7WRkQkAMf6j/APXRpRjuNMNueoyrD0zzn9ax7q3lt5Nsy4PY9iPUev8A+qvM/wBmjx34p8RW+o+HPFWn3r3mkExnUJYiuSGwYZif+Wo/MgHPIy3s1IqKudqhcnJwOp9aWuqEXGNm7nx2YYqnisRKtTpqCfRbeZf1q1gjVJotibuqjHPuKzKVnd9u5i20bRnsKSiiiiqOIKKKKivLmCzs5ry6lWKCCNpJZG6IqjJJ+gr5u+C/xhvda+NmqW+qXUq6Vr0hSwglf5bZk/1SgZwpZcg4+8xBrqv2ufGX9h+CI/DNnNtvtZYrKFPK2y/f+m44X3G/0ryv4h/Cm98D/C7wx4xshNb6zausuqsCd0LyMGiOOi+WcIcdWINclacub3emrPucgyzCvBv61pLEXhDytrf/AMCsvu7iqrO6ooyzYA5xkntW1qFko01FTloBnOOvrx+tV9Ag3StO3ROF+p/+tj86v2t4s93NAMYX7p9fWvsCiub+GPimDxn4G0zxDDsD3EIFxGvSOZeJF+m4HHqMHvXSV1Jpq6Pi61GdGpKnNWadn8jnaKsahb/Z7p4+QvVfof8ADmq9eA/Fr4n6n8Pvjtab5J7rQp9MhF5Z7sgAySfvIweA4/8AHuh7Ee56NqVhrOlW2qaZdR3VncxiSGVDwyn+X06jpXzJ+0Po9v4g/aO8PaHdySx29/bWtvI8ZAZQ0sgJGcjPNN+HXibW/gf48m8D+MC0nh+6lDxXAB2xhjhZ0/2D0deoxkcghuWNVxm1La59ti8ko4zL6E8P/HUE7fzR8vNfivkbNpaR3WkxqQA/zFWx0OayJo3hlaOQYZTz/jW5pr+Xo4kxnYrNg8dCaS6hh1K1E0JHmAcHv/umvqivCf2xNX1bSfDmgyaVql7YPJeSB2trhoiw2d9pGa90glinhSeCRJYpFDI6NlWU8ggjqK+fv22v+RY8Pf8AX7J/6AK1rv8Ads8TheClm1GMl1f5Mwq1vDvWf6L/AFrJYMrFWBBBwQeoNa3h3rP/AMB/rXuXheSSXwzpcsrs8j2cLMzHJJKDJJr5XvbTx341+Onijw1oXjC/077PdXMqCS/mSJESQLtATOPvDtX1N4S/5FTSP+vGH/0WK+fvg9/ydj4y/wC37/0elRWV3FeZ35BVdD65WileMW1dX6mdef8AH3MB/wA9G/ma3o5kt9MimdSVEa9Bz2rBvP8Aj8m/66N/Ote6/wCQCv8A1zT+lIfgv8aIsSW/xL/eDp/xNrtcfiFNZ+ot+0N8N1bUrm+n1zTYcNM7SC9jKj+9u/eqPVht+tfUtLVPDpbNowjxTXk7YilCcezivzWwjataMCrQysp6gqP8aei6Xdfu0WLPoF2k/wAs1g0Dg5HH0rzX4KfFrSviJZvavEun65bpuntN2Vdc48yM915GR1XOOeCfSa+Vfj74ef4X/E7RvH3haJba3uZzK0CAqiTL/rE46JIrHgf7fQYr6j028h1DTrbULVt0FzCk0TeqsMg/kadKbd4y3Rz53gMPTjSxeE/hVU7L+Vrdf5F3UtPa1/eIxeI8EnqPrVKt7TJxeWbwzDcVG1vcetYcqeXM8ZOdpI474qeuX+LdxPa/DDxNc2s8sE8WmTtHLE5VkYIcEEcg11Fcl8Zf+ST+Kv8AsFXH/oBrWWzPKwCTxVJP+ZfmhtW9IAOoRdD1/kcVUq3o/wDyEY/x/ka+bvhh4L+KHxA8NvrmmfEC6tYUuWtylxqVzu3KFOflyP4hWn4gT43/AAf8nWrvxC+uaRvCSl7mS6hXJ4V1kAZM4+8uOeM84Pon7HP/ACSef/sKzf8AoEdS/tU+LtD034b6h4bmuoZdW1Ly0itVYM6KJFcyMP4VwvB7nGO+ONU0qXPezPu6uaV6ucvAOlGdPmtblW3V38t7mveX0NrII5FdmI3fKB0/GmRtYagG/drvI5yMN+dUdf8A+P1P+uY/maNEt5GuVnK4RQfmI6npgfrXo3gDxNZ+MPB+neI7FDHFeRbjGxyY3BKume+GBGe/WvMP2v8AVdU0nwLpM+l6leWEr6mFZ7adomZfKkOCVI44roP2ZdHu9G+D2lR3yPHLdNJdCNhgqjt8n5qA3/Aq5P8AbU/5J9o//YVH/oqStajbo362PDyzD0afEEaNPWCm0uuiuVL2Bra4aI5IByp9R/n+VX/DoG6ckDOF5/OoNbkSS9IXnau0ketWPDvWf/gP9a5bRPhH8XNW0ax1SH4kSJFeW0dwivqd1uVXUMAcD3q3/wAKU+MP/RSz/wCDO7/wr3j4ef8AJP8Aw5/2CrX/ANFLW7QsPFr/AII6/FOOhVlFKNk39lFiXVLaOV42SQlSQSAMZH403+2Lb/nnN/3yP8ayb3/j8m/66N/Ooa5H4R+Hde8L+Do9K8SawdWv1nkc3BmeT5SeBl+eK8o/Z+1rWL/45+NrG+1a/urWA3XkwTXDvHHi6AG1ScDjjjtX0LXzV+zh/wAnA+PP+3v/ANK1pzXLKCQsuqPE4bHVqiXM4p7f3unYtancR3VwJI1YDaF5+taOvACyjwB/rB/I1iVueIP+POP/AK6D+Rr6Vooorc+VMOiiivnr9kjWtY1XX/Fyapq1/frD5PlC5uXkCZeXONxOOg/Ktr9r/VdU0nwLpM+l6leWEr6mFZ7adomZfKkOCVI44rlv2NP+Rj8af9sP/Q5a3f21P+SfaP8A9hUf+ipK4039Xv8A1ufoFenD/WqELK3u6f8AbiNvxAB9kQ4Gd/XHsah8OgbpyQM4Xn86n1//AI9E/wCug/kah8O9Z/8AgP8AWuW0T4R/FzVtGsdUh+JEiRXltHcIr6ndblV1DAHA96t/8KU+MP8A0Us/+DO7/wAK94+Hn/JP/Dn/AGCrX/0UtbtaLDxa/wCCeVX4px0KsopRsm/sosS6pbRyvGySEqSCQBjI/Gm/2xbf885v++R/jWTe/wDH5N/10b+dQ1yPwj8O694X8HR6V4k1g6tfrPI5uDM8nyk8DL88V82aRp3j/wAefFTxToeh+NL+w+xXdzKBNqE6xhBPtCqFzjqOPavsGvmr9nD/AJOB8ef9vf8A6VrSqxV4x6G2SY2p7PG4uy57J7K12+xa1O4jurgSRqwG0Lz9a3Lq4jtIVd0JXO0BQOOP/rVzNbniD/jzj/66D+Ro/wCFKfGH/opZ/wDBnd/4V6f8EfBni7wfa6pH4r8Sf22908TQH7TLL5QUNu/1nTOR09K9GorSNGMXdHlYziDF4yi6NRRs+0UnpruH9sW3/POb/vkf41R1W8juvL8tWXbnO4Dv/wDqqjRXy3491Xxf8Yvizf8AgLQL86fomnSSRzAuVQrGwWSWQDl8vgKvTlenzNUPiT4D+MvAlmfEvgzxRNf3dmpkkS2ha2nCDk7AHbfx1XjI4welVoNQuPgr+0PqVzqlrI2jam8uHRTg20rh1dfUowAP0YDqK+qdI1Kw1jTYNS0u8hvLO4XfFNE25WH1/wA4rnhCNRvm+I+mzLNMVlMaCwkV9XcV0TUn15nvc3reOHTrPzZR8+PmOOcnsP8APakttSt7l/Ikj27sgBuQfY/rTnVdS04bWUPwfYN6f59awpY5IZDHKhVx2I/WuH+APjXVvHHgWPUta06W3u4XMLXPl7IrvH/LRP5NjjIOPQehUiKsaBEUKoGAAMAClrsimlZs+GxdanWrzqUockW9F2LWr2sdtMvlt8rc7d3IqnSszOzMzEsepPNJRXwN8av+Ss+KP+wnP/6Ea++a+BvjV/yVnxR/2E5//QjXJjfhR9t4f/71V/wr8wrprH/jzh/3F/lXM101j/x5w/7i/wA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d8Cx7vEcMmPlhjkkP4IcfqRWFXTeBUK/2ndZ+5beWPqzD/4k1pSV5oa3CqWtE/2eyL1d0T8Cwz+mau1Q1X55rKP/AKbbz9Ap/wARXY6J8mmzznjKlvz/AP11w9w3mX5Pua7dv9H8OSN0JXArhofmu2PvXVLoTPoZOufvNRtLfqDIP0//AFV0S8IBXPH994liHUIC1dEelU9ZbM+PQYrovCMXyrXMXzeZdHHdq7TwpF8q1lHWTHFaoVelU9TbETVdHSsvWX2xH6VgfECbzPETR/8APGJE/Td/7NXPVpeJpjceIL6T/psyj6A4H8qzawm7yY3uS6CoGnB/77sx/PH9Kv1X01PL0+BcYPljP1xViiiiipEFFFFFKKSnU0AUUUU2iiikAUUUUUUUUAFFFFFFFFABRRRRRRRQAUUUUUUUUAFFFFFFFFABRRRRRRRQAUUUUUUUUAFFFFfo18Iv+ST+D/8AsBWX/ohK4v8Aa3/5Izd/9flv/wChV2vwi/5JP4Q/7AVl/wCiEriv2t/+SM3f/X5b/wDoVfznlP8AyUVL/r7/AO3H0lf/AHWXp+hwOq/8hS6/67P/ADNaPhH/AJCUv/XE/wDoS1nar/yFLr/rs/8AM1o+Ef8AkJS/9cT/AOhLXxZRRRX9InyJ1F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Wt4N/5G/Rv+whB/6MWv0Zr85vBv/I36N/2EIP8A0YtfozX454pfxsN6S/NH0GTfDP5CjqK89r0IdRXntfL37ef/ADJn/b9/7b18vV9Q/t5/8yZ/2/f+29fL1fY8Df8AIhof9vf+lyOXH/7xL5fkdH4K/wCXv/gH/s1dHXOeCv8Al7/4B/7NXR0UUUV9acYUUUUUUUUAFFFFFFFFABRRRRRRRQAUUUUUUUUAFFFFFFFFABRRRRRRRQAUUUUUUUUAFFFFFFFFABRRRWz4I1hvD3jHR9cG7FjexTuB1ZVYFl/EZH41+iKMrorowZWGQQeCK/NWvu/4Aa+PEXwk0K7ZgZ7eD7HMM5IaL5AT7lQrf8CruwUtXE/OfEDB3p0sSujcX89V+TGyoJI2jbowINcqylXKsu1gcEV1lc7q8Xl374AAYbhg+vX9c13lFFFegfmBUooooooooAKKKKKKKKACiiiiiiigAooooooooAKKKKKKKKACiiiiiiigAoooor5d/bX1jzfEPh/QFVh9mtZLx23fK/mtsUY9R5Tf99V9RV8G/HXXF8QfFrxFqEQUQrdm2jKvuVlhAiDA+jbN3/Aq5MZK0Eu59rwLhPa5g6z2gn970/K4V8Yf8FANe+1eNvD3htNpXT7B7p2Dc753xtI9lhU/8Dr7Pr8z/j54kXxb8YvE+uRPG8El80Nu8ZyrxRARRsP95UB/GuIooorzD9gOGooooooooAKKKKKKKKACiiiiiiigAoooors/ht42uPDN2trdM82lSt+8j6mMn+Nf6jv9a4yitKVWdKanB2aIqU41IuMloFew/s1/G/VvhRrv2S686/8AC15IDe2QOWiY8edDngOB1HRwMHkKy+PUV9X2N3bX9lDeWdwlxbTKGjkQ5Vh/nII7EEdqnr5z8BeNtS8KzPHGoudPlbdLbO2AG/vof4Wxx6EYyOAR714d1zTPEGnre6XdLMmAZE6SRE5+V16g8H64JBI5r67A5jDEqz0l2/yPnMVg50Hfddz9c/DOu6P4m0G013QdQg1DTbyPzILiE5Vh0PuCCCCDyCCDyK0q/Mj4EfGnxT8J9Ub+zmF/olxKHvdLmciOQ9C6Hny5McbgMHA3BsDH6D/Cz4keEfiVoP8Aa3hbUln2BftNrJhbi1Y9FkTPHQ4IypwcE4rSooor0TjOwooooq1p3V/wqrVrTur/AIVFT4WVD4gqrffdT6mrVVb77qfU1dooorkNirRRRRTZZEijaSR1SNAWZmIAAHJPsKyfFPiXRvDNgbvV7xYgQfLiHzSTEDoq9+3XAGRkivAPiF8RNW8VNJaR5sdKOMWqNkyYOcu38XPOOgwOCRmuLFY2nQVt32OqhhZ1n2QVDe3VvZWk15eXEVtbQoZJZZXCJGgGSzMeAAO5rk/ij8TPB/w30r7d4m1NY5XXNvZQ4e5uOv3Ez04xuOFB4JFfC/xy+Ofiv4n3DWcjHSfD6kGPTIJCQ5ByGlbjzG6eijAwM5J6j4s/E/7UZND8MXBFtjbc3qZBkPdYz/d7Fu/bjlvIaKK+crVp1pc02e5SpRpR5Yno37Tv7RzeIobnwd4AuZIdHcGO+1Nco92O8cecFY+u49X6cLnf8xUUUUUUVkaBRRRRRRRQAUUUUUUUUAFFFFFFFFABRRRX6DfC7WP+Eg+HXh/V2uPtM1xYRGeTGMzBQsn/AI+GFdHXjH7Huuf2j8MJdIeWMy6TevGsYHzCKT94pP1dpfyr2eu6DvFH4jm2H+rY2rS7N/c9V+B+jPwT1pfEHwl8MaoszSM+nRRTO3VpY18uT/x5Grr68F/Yi8Qf2h8Mr7QpZi82kX7bEx/q4ZRvX83E1e9UUUUVR54UUUUUUUUAFFFFFFFFABRRRRRRRQAUUUUUUUUAFFFFFFFFABRRRRRRRQAUUUUUppKWtaS9458RK0LBWjo6cPJ9FH8zWdWzYLstU9W+Y/5+lJRRRXScBYooooooooAKKKKKKKKACiiiivnL9jD/AJCPjn/rtafzuK+ja+cv2MP+Qj45/wCu1p/O4rCp/Eh8z6PLP+RRjv8AuH/6WFa3iH/l3/4F/SsmtbxD/wAu/wDwL+lfRtFFR3VxBa20t1dTRwwRIXkkkYKqKBksSeAAO9bnzqTbsjJoopUVnYIgLMSAAB1r5s/bbC/bvCLQ5+07bofL97GYdv67q9f+Pv8AyRzxN/15H/0IV4ZfXw+NX7RWn/2dE0ugaUUzIwIV7eJyzOw6jzGIUd8Fcjg49z+Pv/JHPE3/AF5H/wBCFcsNeeS2/wAj7XFweGeW4Sfxxd2u3NNNJmx4e3+RLn7m4Y+uOf6VR0f/AJCUf4/yNakarp2mMWI34yfQse1Zej/8hKP8f5GuZ/ZF/wCSPQf9f0/8xXm/7Ueltrfx88LaKtybVr+ys7UThd3lGS6lXdjIzjOcZHTrXpH7Iv8AyR6D/r+n/mK4j49f8nR+Af8AuHf+l0lTNXoR+R04KbhxFiZR3XtCbXv+P1f+uf8AU1Y0Z/L02aTBO1mbGeuAKr69/wAfq/8AXP8Aqal03/kDXX/A/wD0EVY/4Zjvf+ij3H/gtP8A8frpPhp8C7rwb420/wASSeNZtSSz8zNs1iYxJvidPvea2Mb89D0r2mitlh6ad0j5+txPmlanKlUq3jJNP3Y7PfoH9s/9Ov8A4/8A/WqK71T7RbvD5G3d335xgg+lZ1FfOX7b3/IN8Lf9drn+UdR237M95LbRSj4i3Ch0DAf2aeMj/rtUn7b3/IN8Lf8AXa5/lHX0Np3/AB4W3/XJP5CslTjOrLm8j2JZti8uybCfVp8vM530T2l5p9zW8O9Z/ov9afNq3lzPH9nzsYrnfjOPwpnh3rP9F/rWdef8fk//AF0b+deEeH/2c7zSdf07VD8QJ7gWd1FcGI6eV8zY4bbnzjjOMdK6D9rr/kj0/wD1/QfzNevV5D+11/yR6f8A6/oP5mtJ04wpy5Tz8vzTFZhmuGliZczUlbRLr5JGj/bXH/Hr/wCRP/rVFoP/AB+t/wBc/wCorOrR0H/j9b/rn/UV5l8PfgDdeJvBWl69H46msFvoPNFutgXEfJ4z5oz09BW9/wAMx3v/AEUe4/8ABaf/AI/XqvwC/wCSOeGf+vIf+hGu4qYYem4p2N8fxTmtLFVYQq6KTS92PR+hbvNU+z3Lw+Ru24534zkfSof7Z/6df/H/AP61VNY/5CUn4fyFVK4f4N+AZvh7oF3pc2uPrBuLo3AleAxbPkVduC7Z+7nr3r588caT4j1v9qTWNO8Kaqul6tIwMNy0zxBQLZSw3ICRlcjpX13XzVo3/J7F7/20/wDSMUVoJRjHzRpw/jq1Svi8VUac/ZSeqVm1bpsW9Rvfthj/AHfl7c/xZ64rXV4o9LjaZd0flrkEA+lc7W5df8gEf9c0/mK8/wBA1D4r6141k8FXPj3UdG1YO0Wy/wBSmiDSL/yzDIG+Y9R2PY8jPrHgj9nfZrqa74+1467cK4kNuhZklYdPMkf5nHtge5I4rR/aY+GM3iCxXxl4ahdNf05Q8qwcSXMa8grjkyJ1GOSOOSFFbf7PXxOj8feHPseozRr4gsEAuk6eenQTKPfowHQ+gIqIU4qfLPXsehj82xFfL1i8vtCO1RRSTi+99+V9H+PaeaO0jgM32aN1Az8qA8etUrrVwU228bBiPvNj5fw7mmaLebHFrJ91j8h9D6fjUer2f2eTzYx+6c9APun0r1KvjhfBEnj79ofxdokWstpDJdXdx56weYTtlA243L/e657V9jV81/B7/k7Hxl/2/f8Ao9K0rxUnFPueTwziKmHpYurTdpKF19/mUDycnn610Qm+z6VHNt37Y14zjPSudrcuv+QCv/XNP6VP/wAMx3v/AEUe4/8ABaf/AI/Wl4W/Z3vNE8T6VrTePp7pbC9hujCdPKiURuG25844zjGcHr0r3uiqWHprock+Ks1nFxlV0f8Adj/8iQ/2z/06/wDj/wD9amz6t5kLx/ZyNylc7+mR9Ky6K8h/a6/5I9P/ANf0H8zW/wDBK0tb/wCB/h+xvYI7i2uNOMc0Ui5V0JYEEemKwP2uv+SPT/8AX9B/M103wC/5I54Z/wCvIf8AoRpL+M/Q2qNrh+m1/wA/X/6SaOg/8frf9c/6iotUd49UeSNirKQQfTgVLoP/AB+t/wBc/wCoqHWP+QlJ+H8hXhfiHTde/Z8+Iya5oqy3nhTU32NEzHay5z5LHtIoyUfuM9fnFe+a1r2l+JvhDq+uaPcC4srrR7l426EfumBUjsQQQR6it/xPoWmeJdCutE1i1FzZXSbZEJweuQQexBAIPqK+UNSk8TfA3Vtb8KXnmah4c12znjt36K5ZCglX+665Ade4x/smoa9j/hf4HfhpR4gjBvTE07f9xIr/ANuX4/lpQvHqlkySDbIvXHY9iKy4oZLfUoopBhhKv0Izwaht5pIJVkjbaR+vsfY1vp5V/FFMOHRgfXBBBIr0n9iv/kn2sf8AYVP/AKKjr3evCP2K/wDkn2sf9hU/+io693rXD/w0ePxP/wAjav6/oin4i6wf8C/pWTWt4i6wf8C/pWTXzV+zh/ycD48/7e//AErWvpWvmr9nD/k4Hx5/29/+la19K1OH+D5s6OLP9/X+GP5G54g/484/+ug/kaw63PEH/HnH/wBdB/I1h0UUUVufMhRRRXxl4V8AS/EL4x+MNLh1x9Ha2urq4Mq25l3D7Rt24Drj72evavQP+GY73/oo9x/4LT/8fqv+zh/ycD48/wC3v/0rWvpWuOjRhON2j77P8/zDBYpUaFS0eWPSL6eabOkv7r7LAsnl78sFxnFUf7Z/6df/AB//AOtU3iD/AI84/wDroP5GsOvPfgt8Np/h1b6nDN4ik1r7c8bAvbmLytgb1ds53e3SvOP2yvGX2fTbHwTZTYkuiLu/Cn/lmp/dofqwLY/2F9a+gdTvbXTdNudRvZlhtbWF5ppG6IijLH8ga+VvhT4ZT41fE7xD4t8U28r6Spz5SyFMs3yxRBlxwiLyR6LnrV1VaKpw6nFkVT2+LqZtjneNOzei1ltFJaL/AINi3qN59sMf7ry9mc/NnOfw9quaBBw9ww6/Kn07/wCfasqFGlkWNBlmOBW5ezrp1pHHCAW6KD7dSf8APU16T8MPiF8J/BfgbTPD0Pi61aS3izcSLbzYkmbl2+503E4z2AHavJPin4s8N6V8adN+IHgPVYb3eyzXsUSOn7wfLIDuUcSIccd9xr3H/hQHwu/6AVx/4Hzf/FVleMP2evBE/hfUY/DmmzWmr+QzWcjXcjL5g5CkMxGDjbntnPapnTquNtNDswGZ5JRxcq3NUbqXUuZRs1Le9tbdSpqFrfXN07iE7ei/MOg/H3NXrOGR9P8As90mDjb1HTsfqP6Vn/2vc/3Iv++T/jT7fV5TMizLGEJw2AQR+tevaTf2uq6XaanYyeba3cKTwv8A3kZQVP5GvIf2xv8Akk8H/YVh/wDQJKzf2P8Axe194cvfBd+7C90lzLbq/B8hm+Zcdflcnr/fUdq0v2xv+STwf9hWH/0CSrnPnouXkeZgsBLL8/p4eXSat5ro/uM6eNoZXifhlOD6fX+VXtA/4/X/AOuZ/mKfr1uFdLhcfN8re57H8s/kKZoH/H6//XM/zFd18Gv+ST+Ff+wVb/8AoArK/aQ/5In4k/64xf8Ao6OtX4Nf8kn8K/8AYKt//QBWV+0h/wAkT8Sf9cYv/R0dW/4T9Dhof8jqP/X1f+lkOsf8hGT8P5CjR/8AkJRfj/I0ax/yEZPw/kKNH/5CUX4/yNZ/7Kv/ACRPSP8Arrc/+jnr0vUf+PC5/wCuT/yNeafsq/8AJE9I/wCutz/6OevS9R/48Ln/AK5P/I06X8OPoZZ1/wAjSv8A45fmTa//AMfi/wDXMfzNU7P/AI/IP+ui/wA6ua//AMfi/wDXMfzNU7P/AI/IP+ui/wA6+Kvgj8OfEHju31SXRPEY0dbN4llG6QeYWDY+6e20/nXov/DPfj3/AKKGP+/k/wDjVr9iH/kG+Kf+u1t/KSvo2uehRhKmmz6niLiPHYPMqtGk1yq32U+ifY6C9u4rXZ5is27ONo9Kq/2vbf8APKX8h/jUXiLrB9G/pWTXyZ4++CvjLw94O1PWtQ8bC+tbSHzJLffKfMGRxycd69V/ZF/5I9B/1/T/AMxXTfH3/kjnib/ryP8A6EK5j9kl0j+DUUjsEVb24LMxwAARzVxhGFXTscmLzPEZjkU512m1US0SX2fI6C21KCedYUSQM2cEgY4qhr3/AB+r/wBc/wCpqHR/+QlH+P8AI1NroZr9FUEsUAAH1NeoeING0vxBo9xpGs2cV7Y3C7ZYZBwfQ5HIIPII5B5FfMHjfwH4w+Ceujxf4Hv7i60XdiYMu7y1z/q7hBw6Hs4xg/3TtJ+i/B3jnwv4uu9RtfD2qx3z6e6pOUBAOejKT95cgjI44+md+6t4Lq2ltbqGOaCVCkkcihldSMFSDwQR2rSdONRXX3nj5fmeJyio6VWN4P4oSWjT8ns7FG3lkgl8yJtrD9RW3a3NvqEJimRd46r/AFBrIubOe3RHlXG7jr09iahRmRg6MVYEEEHpXHfB/wCIml/ETw59vtF+z31vtS+tCcmFznBHqrYOD7EdQa7WvlT4JQp4Z/ag1fw9o0m7TS95asuSwWNMuqk+qsoXP19a+q6KM3KOu4uIMvpYLF2o/BNKS7pPoWNRs2tJP70bfdb/AB/zzVat3UW87RxKyjcQrfQnH+NYVFI7LGjSSMFRQSzMcAD1pa8j/ap8Y/8ACNfDl9KtpAt/rha1Qd1hx+9b8iF/4HntVzkoxcmefl+DnjsTDD095O3+b+S1ClUMzBVBJJwAOuaStDQ7fzbgzMvyR9Pc/wCefyrxX/hLvDvjX9oT/hJvFmqx2fh+wl3WglR2EkcJ/dJtCnG5jvYEY5Yele5+Jfip8IfEHh++0TUPFVu9rewNDIPs82QGHUfJwR1B7ECuW+E3wF8KXPgLTb7xdpk8+rXafaJALmSPykblEwpHIXGc85JHauq/4UB8Lv8AoBXH/gfN/wDFVzU4VUr6an2OaY3JKlaEHKovZe7Hl5badVf8zSWGS303yYFzLtxwe56nJrMt7K/hnSZYeVOcbh07j8asX2qSRXLxwrGVXglvXvUP9r3P9yL/AL5P+NeXfsi+K10rxbqfgWa9S4tLxnmsZEB2PNGPmK5GcPGu7n+4PWvqOvlT4+/Dq1+GN5oPjPwPHLZwQXKrIrSNJ5c6nfG+WJJDAMCOnA9a+lfBmv2finwrpviCw/1F9AsoXOSjdGQn1VgVPuKvDtxvTlujz+J4UcVyZnhvgqaO+6ku/qvyuW9dt/MgWdVy0fX6H/P86w63tMvDeLJHMqbh2HQj8f8APIrGu4TBcvDn7pwD6jt/n614D8Yf+TsfBv8A24/+j3r2P4ueANL+IXhd9LvAsN5DmSxuwPmgkx+qHgMvfg9QCPHPjD/ydj4N/wC3H/0e9fSlFOKk5p9xZtiKmGpYGrSdpKGj+Zr2v/IBb/rm/wDWszT7x7SXOC0Z+8v9R71p2v8AyAW/65v/AFrDr5s+BfxB1TwP4lf4W+P91usMvk2NxI3EDH7qFj1ibIKt2yOx+XQ/ba/5Fjw9/wBfsn/oAruPj18L7X4g6D9otFSHX7JD9jm6CUdfJc/3Seh/hPPQkH5e8eeONc1nwbp3g3xNbz/2poN5Inny/fKBdvlyA871IxnuOvIycardODhL5HvZPSo5njqWY4dKM0/3kfNp+8vJ9fP5s2tTtUu4Bd23zPjt/EP8RUfh3rP/AMB/rVfS742zeXJkxE8/7J9f8a2YIYkleeLGJQCcdD15/Wvtnwl/yKmkf9eMP/osV8/fB7/k7Hxl/wBv3/o9K+gfCX/IqaR/14w/+ixXz98Hv+TsfGX/AG/f+j0rar8UPU8DKP4WP/wP8znbz/j8m/66N/Ote6/5AK/9c0/pWRef8fk3/XRv51r3X/IBX/rmn9K+lKKKWug+UMOiigcnA5+leH/tn+V/wq/Tt/8ArP7Yi2Y/64zZ/D/61ej/AAi8z/hVXhTzfvf2Pa4+nlLj9MV4B8ffELfFH4laL8P/AArMtzb205jedOY3mb778dUjRTyP9vqMGvp/S7K303TbXTrVdlvawpDEvoiqFA/IVz03zVJSWx9TmlN4XKMNh6mk25Tt1Sei+80vD+77TJ127OfTOeP6/rVbU/L+3zbMY3fr3/WtTSofsdm003yswy2ewHT/AD71iTP5kryEYLMT9MmrFcl8Zf8Akk/ir/sFXH/oBrra5L4y/wDJJ/FX/YKuP/QDW09meDl/+90v8UfzQ2rej/8AIRj/AB/kaqVb0f8A5CMf4/yNfMHwh+E3iXxx4Ql1TSvFCaZafanga3ZpMMwVSWIXjncPyq5rvwH8f+EZE1/T49K8QraP5xgjQyuwHPzQyLhx7Ak+1es/sc/8knn/AOwrN/6BHXtFctPDwlBPqfaZpxVjsHmNWjGzgm1Zpar1Wpr3t/DayiORHYld3ygdKbb6ja3D+UC6MeAGGM/iOlUNf/4/U/65j+ZrOHJwOfpXmPwG+KsHxG0y4t7y3istbsgGuIYydkiHgSIDyBngjJxxzzXK/tqf8k+0f/sKj/0VJXJ/Axra6/ag8R3OgY/sw/bXzEQUaMyrgjHG0sVIx2xXWftqf8k+0f8A7Co/9FSU3JyoSuRTwVHCcRUFRVoytK3a6ehe1ayNs3mqxaNjxk8g+n/16seHes//AAH+tWNR3Lo+Jj85VQc4yW4qv4d6z/8AAf61zXhv9nO81Xw7puqL8QJ7dby0inEX9nE+WHQNtz5wzjOOgq//AMMx3v8A0Ue4/wDBaf8A4/XuHw8/5J/4c/7BVr/6KWt2rjh6dtjzMRxXm0Ksoqrom/sx/wDkR8+reXM8f2fO1iuS+M+/Smf2z/06/wDj/wD9as+9/wCPyb/ro386hrmfhf4Uk8F+DLTw7Lqjao1u8jfaWi8stuctjbubpnHWvEP2cP8Ak4Hx5/29/wDpWtfStfNX7OH/ACcD48/7e/8A0rWiorSgkVldadfCY+rUd5Sim/VyLGoXX2uYS+XsIULjOa1PEH/HnH/10H8jWHW54g/484/+ug/ka+laKKK6D5Qw6KKK+a/2NP8AkY/Gn/bD/wBDlrd/bU/5J9o//YVH/oqSsL9jT/kY/Gn/AGw/9Dlrd/bU/wCSfaP/ANhUf+ipK4o/7t/Xc/Q6/wDyVkP+3f8A0hG5r/8Ax6J/10H8jUPh3rP/AMB/rU2v/wDHon/XQfyNQ+Hes/8AwH+tc14b/ZzvNV8O6bqi/ECe3W8tIpxF/ZxPlh0Dbc+cM4zjoKv/APDMd7/0Ue4/8Fp/+P17h8PP+Sf+HP8AsFWv/opa3a1jh6dtjxcRxXm0Ksoqrom/sx/+RHz6t5czx/Z87WK5L4z79KZ/bP8A06/+P/8A1qz73/j8m/66N/Ooa5n4X+FJPBfgy08Oy6o2qNbvI32lovLLbnLY27m6Zx1r5Y8K+AJfiF8Y/GGlw64+jtbXV1cGVbcy7h9o27cB1x97PXtX2bXzV+zh/wAnA+PP+3v/ANK1pVoJuEeh05Fj8RCljcUpfvLJ3st3Lta34FjULr7XMJfL2EKFxnNbl/dfZYFk8vflguM4rm63PEH/AB5x/wDXQfyNWP8AhmO9/wCij3H/AILT/wDH69L+C3w2n+HVvqcM3iKTWvtzxsC9uYvK2BvV2znd7dK9Cqtq2o2Ok6bPqWpXUVpZ26F5ppW2qgrSNGEHzJHkYrP8yx1N4erPmUracse+myvuQ/2z/wBOv/j/AP8AWqpqN59sMf7ry9mc/NnOfw9qqU6ON5ZFjjXcx6Csfx/4M0Dxxob6Tr1p5qcmGZMCWBj/ABI2OD09Qe4NfNN1F49/Z58TLLbynVPDN5McA5EFxx0Yc+VLgde+P4gCK+nfBfirQ/GGi/2v4fvRd2nnPCW2lSrKeQVPI4IIz2IPepfF2h6Z4k8N32i6xGr2V1CVkJx8ncOCehU4IPYilOmp+9F69zbLM1q5dJ4TFQ5qTdpQfTzXZr+tdSWzupLWXfGeD95T0NbKG11S3+ZSGXqP4kNYl1by20vlyqM4BBB4P40tpLJDcJJHuJz91e49Kh8DeKNJ8ZeGrXX9GmL204wyNw8Tj7yOOzD/AAIyCDW3XzP+xLf3f2nxLpfzPZhIbgHPypJll4H+0Mf98Cvpiqoz54KRy57l0cux9TDxd0tvRq4l5bvbXBibnjgjoR61FW14gQGCOTHzBsfgR/8AWFYtFfA3xq/5Kz4o/wCwnP8A+hGvvmvgb41f8lZ8Uf8AYTn/APQjXPjfhR9R4f8A+9Vf8K/MK6ax/wCPOH/cX+VczXTWP/HnD/uL/KuNooorzT9WJ6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7DwhFs8O3Uo4NxdpH+CDP/ALNXH13vh+IL4f0qMdZZJJiP+BFc/kK2oL3hoKzrsh9YjGOYYGb/AL6IH/staNZUj5vr6Q/wKkY/Ld/WtXxE3k6BGnTdXF2n/LR/qa6vxxJstYIvRc1ycfyWUje1dD3InuUdGBl125l6hVAH15roTWF4VXcbqf8Avyfy4/pW6fvVmL+8vV/3q9C8NqIoPMboq7j+FcDp6774V3UrfZvDN9J0xbsoPuRj+tZU+5cNxx6Via0SwEa/eZgo/Gtp/umsW4/e6pbJ/wBNA35c/wBK86ldpJGkflmYsfqaZRRXMI2wMACiiiiiiigAoooop1IOtBpgFFFFJRRRS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vpH9inxHtudc8JzOcOq39uvYEYST8SDH/3ya+bq6v4S+Jv+ER+Imja6zFYILgJc8Z/cv8AJJx3wrEj3ArWjPkmmeRn2A+v5fVopa2uvVar/IKzNfh3RJOBypw3HY/5/WtOoruET27xNj5hxnsex/Ov0AooBBGRyD0NFeyfgJy9FDBlYqwIYHkYooooooAKKKKKKKKACiiiiiiigAooooooooAKKKKKKKKACiiiiiiigAooornPid4hHhT4f63r+8JJa2rGAldw85vliBHoXZRX59GvqL9tDxMsGjaR4Sgk/e3UpvbkKxBEaZVAR0IZix+sYr5crysXPmqW7H7FwPgfq+X+2ktajv8AJaL9X8zi/jl4oPg34TeI/EEcjx3EFm0dq6feWeTEcR/B2Un2FfmVX15/wUB8WLHY+H/BEDjfK7andLggqq7o4uehBJlyP9ha+Q6KKKK5j7MKKKKKKKKACiiiiiiigAooooooooAKKKKKKKKACiiiirujarqOj36X2mXklrOv8SH7wyDhgeGGQODkGqVFNNp3Qmk1ZhWr4V8Ra54V1y31zw7qlzpuo27bo54HwfcEdGU91OQRwQayqK9b8P8AxhCosWvaWxIBzPZkZPAx8jHqTnJ3Y54FdXb/ABK8GSWyyvqrQu3WKS2l3L9dqkfka+eaK9Klm+Jpq17+pwzy6hN3tb0Prb4cftmX1tDBZ+PvDQvtvyvqGluI5CAvUwt8rMT1IdBzwvFeu6J+1X8GtQtvNu9b1DSHz/qrzTZWb84Q4/Wvzsor6LPxF8GAZ/tpePSCX/4ml/4Wj4Ls4GmXUpbpj/yyhtpA/wD48FH61850VpPOsRJWsv6+ZMcrop3u/wCvkfpMf2l/giASfHCcemm3Z/8AaVYXib9qr4P2caGx1TU9YPOVtNPkUj/v9sr89qK921L436PGE/s7RL65OfmE8iQgfQjfn8hXJax8ZPFV3uWwjstNTflWSLzJMehL5U/UKK82orjnjq895fdodEMHRj9k+y/EH7ZWgQy7fD/grU71CPv312lsQf8AdQSZ/OvLfFP7VvxT1ZfL0yTSdAQMfms7QSSMD2YzFx+IArwairOoX15qN495f3U1zcSY3ySuWY4GByfQAADtVaiiuQ6S5rGp6lrOpTalq1/c397O26W4uJTJI592PJqnRRRRRRQAUUUUUUUUAFFFFFFFFABRRRRRRRQAUUUUUUUUAFFFFe4fsdeIDpvxEu9BkkIh1i0OxAoO6aLLrk9gE838SK+ua/OnwrrE/h/xLpuuWyh5rC6juFQnAfawO047EDB+tfofpl9a6nptrqVjKJrW7hSeCQAgOjKGU4PPIIrpoO6sfmvGmD9niYYhLSSs/Vf8D8j3T9izxJ/ZPxUl0OWRxb61ZvGEH3TNEDIhP/ARKPq9falfmP4a1a50HxFpuuWYU3Gn3Ud1EG+6WRgwB9uK/S3QtUs9a0Sw1iwdntL23S4hYjBZHUMpI+hqeiiitz4st0UUUUUUUAFFFFFFFFABRRRRRRRQAUUUUUUUUAFFFFFFFFABRRRRRRRQAUUUU6koNJXVSWlzhxMryt2JIUMkqKP4jit0AAYHSs3So90rSegwPrWlRRRRWhzBRRRRRRRQAUUUUUUUUAFFFFFfI/gCx+NHw/v9Zbw/4LklXUZVMpubcuMIX27cOP759e1fXFFZzp87Tvax6+WZs8BCpTdOM4ztdSv01QV0NydPuAvnTRNt6fvMYz+PtXPUV84XPjX9o+WPbH4NhgOfvR2OT/485FZl94B+PXxEkS18Yakun6buBZJp41jIB/55QZ3MO278xX1FRUOhfeTPQhxK6PvYfDU4S78t2vS7Nz7PpP8Aei/7+/8A16UXOm2eRFtLAfwDJOff/wCvWFRXI/Cv4faH8PdBOnaUpmuJiGu7yRR5lww6Z9FGTheg56kklfjLpt9rHwv1/TdNtpLm7uLQrFCg+ZzkHArraK15Fy8qPE+vVniliqj5p3T16tFm/vJLt/mGxF+6oP8AP1/wNGlOqX8bOyqoySScDoarUV5n+zToWseHfhfDpuuWE1jdi7mcxSjDBSRg1yXxk8I+JNW/aF8Ga9pujXVzpln9h+03KKCkWy7d2z9FINe80VDpJxUex2086q08bUxiiuafNddPeL2uSJJdq0bq42AZU5HU1Lp8sSaTcI0iK53YUtyflGKzKKKKKK1PGCiiivDf2tfCniLxRYeHk8P6Rc6i1vLOZhCMlAwTGfyNe22KNHZQRuMMsagj3AqWioUEpOXc76+YTrYWlhWlanzW7vmd9TU0KWKPzvMkRM7cbjjPWqF2Q13KykMC5II+tRUUV5n+0toWseIvhfNpuh2E19dm7hcRRDLFQTk16ZRVSjzJoywWKlhMRCvFXcWn9wVe0ORI7tmkdUGwjLHA6iqNFfK/hjVP2hfDug2eh6Z4XlWzs4/LhD2KswXOeTnnrWj/AMJd+0p/0LJ/8F6f419L0ViqDX2me9PiSnOTlLCU23vo/wDM3pk0yaUySSRFjjJ83/69M+z6T/ei/wC/p/xrEorhPgpqXjvVPD15N4/0/wCxX6XZWBfJEe6LYvOAf7xbmuC0rwj4ki/awu/FEmj3K6MwfbeEDyzm1C9f97iveKKt07pXex51PN5UqladOnFKpFxstknbb7i7qkdrGY/spU5zuw+76f1q3czQtoojWWMvsQbdwz1FY9FFfOnxU+G3ifwr8R7Px78MbCSZpZi9xZwgYjkP3vlyMxuM5A6HOMZGPouinOmprUyyzM6uX1HOCTTTTT2afcK2bG8huLUwXjKCBglyAGH+NY1FUPDt/Pqmh2l/dadcabcTRhpbS4Hzwv0Kn156HuMGvmDV9B+LHhv4yeJPFPhLw1dSfa7u4WKZoFkR4nfdkAn2FfV1FKdPntrsbZbm7wE6jjTUozVmndq1x9xGsczRpIsig8Fe4rciks5LCKGaaPGxQQXx0ArAor5o/wCEu/aU/wChZP8A4L0/xrU8KeKP2gbjxTpMGteHjFpkt7Cl4/2FV2wlwHOc8YXNfQdFSqL/AJmdk8/oyi4/VKav5f8ABNv7PpP96L/v6f8AGmXEGliCQo0e7adoEpPOOO9Y9FeZ/tLaFrHiL4XzabodhNfXZu4XEUQyxUE5Nb/wa02+0f4X6BpupW0ltd29oFlhcfMhyTg11tFXyLm5jypZhOWCjg7LlUua/W9rF7Q5Eju2aR1QbCMscDqKi1V1e/kZGVlOCCDkdBVaiiuc+I3g7SfHPhe40LVkwr/PBMBl4JQDtdfpnp3GR3ro6KppNWZy0a06NRVKbtJaphU9ldSWsodOVP3lP8Q9P8+tQUV5V+zZ4N1vwP4e1zRtbgCSDVWaGRSCk8floA6+xx357GvVaKKUIqKsjbHYypjcRLEVPilvY0taminEDRuGGDnB6dOD+VZtFFeD/Avwj4k0X40+MdY1XR7m0sLw3P2eeQALLuuQwx9QM17xRRRCCgrI0zLMJ4+t7aaSdktPJWNjW5oZLRFjlRzvHCsDjg1j0UUUUUVRwBRRRXg/wL8I+JNF+NPjHWNV0e5tLC8Nz9nnkACy7rkMMfUDNe8UUVMIKCsjvzLMJ4+t7aaSdktPJWNjW5oZLRFjlRzvHCsDjg1j0UV5P+05F4s1TwVD4c8K6LeagdRmzeSQAERxIQQp56s2PwVh3rpvgx4PTwR8PdO0Zo1W9ZftF8wx807gFhkddvCg+iiuyopci5uYueZVHgY4KKSinzPu35+iNHRBAkjTTSxqV+VQxAP1/l+dQarcfaLslWBRflX6ev8An2qrRRRRRVnmhRRRXzz4v8F+KPCP7QFr428IaJeX+l3ria+jtgDtLkrOmM85/wBYM8bj7V2X7UPh/WvEnw2i0/QtOnv7pdRilMUQy2wK4J/MivVKKy9krNdz3HntZ1qFeUU5UklfXVLa/obVvcQ3Wm+TcTIr42/Me/Y8/hVPRJI47t2kkRBsIyTgZyOKo0VzfwtsbvTPhv4d0+/ge3urbTYI5on+8jBACDWd8ddL1DWvhPr2l6VaSXd7PFGIoYxlnIlQnH4A12tFW4px5TzoYyUMWsVbVS5rdL3uWdUZXv5HjYMDjBHIPA5pdKdUv42dgqjdkseOhqrRXnv7Oui6poHwm0zS9ZsZbK9jknZ4ZRhlBlYjP4EV3t8jSWU8aDLNGwA9yKlopxjypInFYqWJxE8RJWcm397uXtbkSS7Vo3Vx5YGVOe5qtaELdxMxCgOCSfrUVFeG/sleFPEXhew8Qp4g0i505riWAwiYYLhQ+cfmK9yoopU4KEVFG2ZY+eYYqeJmknK23kkv0NTXZYpPJ8uRHxuztOcdKy6KK5L4y6bfax8L9f03TbaS5u7i0KxQoPmc5BwKwP2adC1jw78L4dN1ywmsbsXczmKUYYKSMGvTKKXIubmHHMJxwUsHZcrlzX63tYs6U6pfxs7KqjJJJwOhqXXJEku1aN1cbAMqcjqao0V81fEH4Y+MPAPjZ/HPwtilmtnZnlsbdNzRBj80flD/AFkRPQDleOBtDVVv/jN8YNatH0fSfA8lnqEi+XJNBYTvJGehKq3CfVs4/Wvp+is3Q1912PXhxHGcI/W6Easo6KTve3n3Nq0voLq3MN2VDY5LcBvcH1p66bZwMZZHYqOcSMNo+tYVFeNfs5/Cm+8G/avEniZg2vXyGMRb95t0Jy25gSGdiBkjOMdeTXstFFawgoKyPFzDH1sfXlXrPV/cvJeRpaxfLN/o8JygPzN/ePoP8azaKKK+dfE/grxT8RP2g4rvXtCu7bwrp0nlo8wGyWGIk4HPPmP+O1vavoqilOCnZM1y3MqmXynOklzSTSfa/VeYVtRzwWWm7Y5Y3lx0Ugksf8P6Vi0UtJRRVnmgeTk8/WiiisXx14dtPFnhHUvD15jyr2AoGIzsfqj/APAWAP4V5Z+y5p3jPwzaar4V8T6HeWlpHKbizuHwY92QroDnoflYY4+8a9toqHTTkpHo0cyqU8HUwjScZNPXo11XrsyaznNvcrKOmcH3Hcfy/Kr2uG3lCTRzRu4+UhTnj/P86y6K8H+J3hHxLqX7SHhbxBY6Pcz6Va/ZPPulA2Jtlctk+wIr3iiinGCi2+5OMzCeLp0qckl7OPKv+CbFrPCNGaNpUD7HG0sM96x6KKK8V/aQ+Ef/AAmFo3iXw7br/wAJBAgEsS4H22MYAHPG9R0PccemPaqKJwU1ysnL8wrZfiI16Ls19zXZ+QVp6Rf+Xi3mb5P4WP8AD7GsyiqHhuGW28O6bbzoUlitIkdT/CwQAivmS/0X4reFvjR4k8V+FfCc12Lq6uEjklh3xyRO+7IwwPYV9VUVM6anbXY6stzeWBnUlyKSmrNO9t7kl2QbqVlOQXYgjvya24pLOSwihmmjxsUMu/HOBWBRXzlP43/aNkjKp4JghJ/jSxOR+chFZmoaD+0b48hOn6vOdL02cEOsksNtHtI5V1izIw9iDX1BRUOhfeTO+HEape9RwtOMu/Ldr0uzb+z6ST9+L/v7/wDXpyyaXaHchTdyQR8x/PtWFRXm/wAFvhLpHw6tHufO/tDW7hNk94U2hVzny4x2XgZPViM8cAekUUVtGKirI8LF4ytjKrrV5c0mXdR1Brr92o2Rg9M8n/PpVKiiiub+KVjd6n8N/EWn2ED3F1c6bPHDEn3nYoQAK6Sihq6sZ0aro1I1Fumn9wVZ0tlS/jeRgoGck8AcHmq1FfJHgJfj14J0RtH0LwtcJatM05EtorncwAPOf9kVralF+0f43t30a8tJNMsZh5dwcRWqFT13N98jHULnI7GvqGisFh7K3M7H01TinmqOt9Vp8+9+W7v33OguP7NuHDTSQswGAfMxx+dMX+y7VhKrJuHAwxYj8OawqK88+CHwwsfhzokqtMt7rF5tN5dBcKAOkceeQoz16seTjgDB/at8N694m8FaXZ6BpdxqM8WoiR44RkqvluM/TJFew0Vo6UeTk6Hk0s4xEcesdN80076/cXNSvvtbqFVljXoD1J/pU+hSxRmbzJETO3G449f8RWZRXy/pXiH9ozTNLtNNtfDMggtIEgiDWCE7VUKOc88CrP8Awl37Sn/Qsn/wXp/jX0vRUexf8zPSfEVKTu8HS+5/5m7JDpTuzs8RZjknze/5037PpP8Aei/7+n/GsSiuX+FV54o1DwRZ3XjK0+ya0zSedF5YTADsF4HT5cV87adpPxc8GfEzxLr/AIZ8HzXIvru5RXng3o0TTbwwww9BzX1jRVSpcyWuxyYLO3hKlaSpRcam8XeyV72Wpa1JLZLgC2KlNozhs85rYnexuIws00TKDnHmY5rnaK+df+E6/aL/AOhEtf8AwCb/AOOV6n8HNX8caxoN3cePNIj0u+S6KQRpEY90WxTnBZv4ia7einGm4u/M2Rjc1pYmk6ccPCD7pO/5m59n0n+9F/39/wDr1Q1SK1jaP7KwIIO4B8/T+v5VSorwf9lrwj4l8M654qm17R7rT47ow+Q0oAEmGkJx+Y/Otf8Aat8N694m8FaXZ6BpdxqM8WoiR44RkqvluM/TJFew0UlSXJydC557WnmSzBxXMraa20VjY1yeGS1RY5Uc7+QG9jUWhSxRmbzJETO3G449f8RWZRXy/pXiH9ozTNLtNNtfDMggtIEgiDWCE7VUKOc88CrP/CXftKf9Cyf/AAXp/jX0vRU+xf8AMzrfEVKTu8HS+5/5m7JDpTuzs8RZjknze/5037PpP96L/v6f8axKK5f4VXnijUPBFndeMrT7JrTNJ50XlhMAOwXgdPlxXl/wL8I+JNF+NPjHWNV0e5tLC8Nz9nnkACy7rkMMfUDNe8UVo6advI82nmkqca8YQSVXp21voWtSS2S4AtipTaM4bPOava3NDJaIscqOd44VgccGseiiq+p2NpqWnXOn30CT2tzE0U0TdHRhgg/hViirPLUnF3W4U+GRopFkjJVlPBplFfLdx4R+J3wW8U3WoeCbWbXdBum5jSEzbl5wssa/MGXn514PqMlaj8RfEX4wfEbTpPDei+D59Pgux5VzJb28gLKeCrSvhUUjr09M4JFfVFFc/sOilZH1K4mjNqtXw8J1V9p36bNrZs3Vls9SiVZMLJ2BOCCfQ96WOxsrNhM7dD8pkYYB9vesGivPfgT8OI/h14Ve1nljuNWvXEt9NH9zIGFjXgEquTyeSWY9wB6FRRW8YqKsj53F4qri60q9Z3lLcuapeC6lHlg7Eztz396p0UUV8DfGr/krPij/ALCc/wD6Ea++a+BvjV/yVnxR/wBhOf8A9CNcmN+FH2/h/wD71V/wr8wrprH/AI84f9xf5VzNdNY/8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r02wiKyabbEYMNnHuHoSMn9a83tYWuLqK3T70rhB9ScV6raYl8QXDD7qNtX6AV0UFuykFYTyYsryYnO+d8H2BwP0FbcjLHGztwqgk/Subvy0PhyJWOXMeT7k1g+PJd155f8AdAFc9c/Lp/pmtPxbL5uqyf71ZOqHbbRrWsnuZvWRf8LR7dLRv75LfnzWqPvVV0iPytPhT0UVaXqaj0BN930711fiuTyPCTp/z2lSP9d3/stc94Vj3TA+9a3xCk2abYW4/jdnP4AD/wBmrJaQZcdmJMcIaybLEmtD/YRmH6D+tad0cRms/RBuvLmT0Cgfr/8AWri6KKK5xGtRRRRRRRQAUUUUooNAoNPoAUUUUlFFFIAooooooooAKKKKKKKKACiiiiiiigAooooooooAKKKKKKKKACiiiiiiigAooooooooAKKKK/Rr4Q/8AJJ/CH/YCsv8A0QlcX+1v/wAkZu/+vy3/APQq7T4Q/wDJJ/CH/YCsv/RCVxf7W/8AyRm7/wCvy3/9Cr+c8p/5KKl/19/9uPpMR/usvT9DgdV/5Cd1/wBdn/8AQjWj4R/5CUv/AFxP/oS1nar/AMhO6/67P/6Ea0fCP/ISl/64n/0Ja+LKKKK/pE+ROo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tbwb/AMjfo3/YQg/9GLX6M1+c3g3/AJG/Rv8AsIQf+jFr9Ga/HPFL+NhvSX5o+gyb4Z/IUdRXntehDqK89r5e/bz/AOZM/wC37/23r5er6h/bz/5kz/t+/wDbevl6vseBv+RDQ/7e/wDS5HLj/wDeJfL8jo/BX/L3/wAA/wDZq6Ouc8Ff8vf/AAD/ANmro6KKKK+tOMKKKKKKKKACiiiiiiigAooooooooAKKKKKKKKACiiiiiiigAooooooooAKKKKKKKKACiiiiiiigAooooooooAKKKK+4v2bPFQ8UfCvTvNk3XmmD7BcZ6nywNh98oU59d1ek18b/ALJ3i8eHviL/AGNdSBbLXFW3OTgLOuTEfxJZMerj0r7Ir2MPPngj8M4py36hmM4xXuy95fPdfJ3Of1m38m7LgYWT5h9e/wCvNUq6DWIBNZs38UfzD6d/8+oFc/RRRRWx86FFFFFFFFABRRRRRRRQAUUUUUUUUAFFFFFFFQ395aWFq91fXUFrbxjLyzSBEUe5PAobKjFyajFXYUUVBfXlrYWkt5fXUNrbRLulmnkCIg9WYnAHPepqWvL/ABR8b/Buk74tPe41i4XIAt12x7vd2xx7qGryH4g/H7xVqGl3NrpVva6PFcIYg8RLzrkc4c4wcdCFBHY5rCeJpx63PpcDwjmeLs3DkXeWn4b/AIE9BIAyeAOpryjxf8fPAeieZFYXFxrl2u5QlnHiIOOgaRsDB9U314V8X/2kPFGq+HNQ0zSdPstGtr+M2+5Xaa4VWUhwHO1RlSeQgI4wc1518cPFQ8YfE3VtWhmMtkkn2ayw5ZfJj+UMvTAY7nx2LmuIooryW7u5+0YehChSjShtFJL5HjXx38Yf8J18Vtd8QxSb7OS4MNlyceRGNiEA9NwXcR6sa4eiiiiiikbBRRRRRRRQAUUUUUUUUAFFFFFFFFABRRRRRRRQAUUUUUUUUAFFFFFFFFABRRRRRRRQAUUUUUUUUAFFFFFFFFABRRRRRRRQAUUUUUUUUAFFFFFFFFABRRRRRRRQAUUUUUUUUAFFFFFfXX7IfjNNY8GS+FbuZTfaO2YAW+aS2c5B5OTtYlTgAAGMV8i10nw18XX/AIH8YWXiCxy/kttng3lRPE334z9RyM5wQpxxVwlyyueTnWXLMMHKivi3Xqv89vmFfYf7FHjddU8I3Xgq8kX7ZpBM1oCcF7Z2y312uxGfSRRXx5XRfDjxZqPgfxlp/iTTfmltJP3kROFmjPDxn2K5Gexweor9BaK5HwX8SvBfi6OIaRrcH2mTGLW4PlTZIztCt94j/ZyPeuurtTT2Px2vhq2HlyVYuL81Y/SaiuQ8CfEzwT40gt20TXIDcTBcWc58qcMRkqEP3iMHJUsOOtdfRRRRQYhRRRRRRRQAUUUUUUUUAFFFFFFFFABRRRRRRRQAUUUUUUUtNK7JbsrsKKKnsovOuFU/dHJ+lBpKKK7UrKx5cnd3NOxj8u2QH7x+Y1PRRRRRRQI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vgb41f8lZ8Uf9hOf/0I19818DfGhlf4r+KSrBh/ak44PcOQRXHjfhR9/wCH/wDvVX/CvzCumsf+POH/AHF/lXM101j/AMecP+4v8q42iiivNP1Yn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rX8Hw+f4msF/uyiT/vgbv6V6DoXLXNw3cs2a4nwCi/2vcXDf8sLSRwfQnC/+zGu1079xoc0h67K66K9wpFTWW26Xcf7SFB9W4/rWL4h/1dtbjuyrj8s1r60cwwQkZ82dF/L5v/ZayNS/fa7ax+jbq4vVX8zUmPqxqhrTfOq+gqyTvvWNUNWbdcsO2cUqj91mS3OhhXbCq+gp6dKT+GlXpW74Ri+7TPiNJnVLaDPEduCfqSc/oBWh4Si+VeKwfGsvm+Jbs5yFKoPbCgH9c1M9IGi+Erag2Ij9Kg8Pr/o0rn+OU4+gAFLqrYiNSaKmzTIQepBb8yT/AFrFooornEXKKKKKKKKACiiilFJSikpgFFFFFFFFIAooooooooAKKKKKKKKACiiiiiiigAooooooooAKKKKKKKKACiiiiiiigAooooooooAKKKK/Rr4Q/wDJJ/CH/YCsv/RCVxf7W/8AyRm7/wCvy3/9CrtPhD/ySfwh/wBgKy/9EJXF/tb/APJGbv8A6/Lf/wBCr+c8p/5KKl/19/8Abj6TEf7rL0/Q4HVf+Qndf9dn/wDQjWj4R/5CUv8A1xP/AKEtZ2q/8hO6/wCuz/8AoRrR8I/8hKX/AK4n/wBCWviyiiiv6RPkTq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rW8G/8jfo3/YQg/8ARi1+jNfnN4N/5G/Rv+whB/6MWv0Zr8c8Uv42G9Jfmj6DJvhn8hR1Fee16EOorz2vl79vP/mTP+37/wBt6+Xq+of28/8AmTP+37/23r5er7Hgb/kQ0P8At7/0uRy4/wD3iXy/I6PwV/y9/wDAP/Zq6Ouc8Ff8vf8AwD/2aujoooor604wooooooooAKKKKKKKKACiiiiiiigAooooooooAKKKKKKKKACiiiiiiigAooooooooAKKKKKKKKACiiiiiiigAoooqS3mlt547iCRopY2Do6nBVgcgg9jmvv34TeLIfG3gLTdeVlNxJGI7tF42Trw4x2GeR7EV+f1e3fsleOP7B8Yt4Xvpgun6ywEW5uI7kD5f++x8vudldWFqcs7PqfI8Y5V9dwPtYL36evy6r9fkFc1qMH2a7ZAPl6p9K6WqOs2/nWu9QS8fIHqO9fXtFFFeofjBgUUUUUUUUAFFFFFFFFABRRRRRRWP4216Dwz4V1DXLjBW1hLIp/jc8Iv4sQPxpNpK7NaNGdepGlBXcmkvVhRRWL438QW3hXwlqfiG7G6KxgMgTJHmOSFRMjpucqufcVwHxi+LsPhO6fQ9Fgiu9YCgyvL/AKq3zyAQCCzY5x0Gc89D85+JvEuueJLw3Wt6lcXsnJUOx2J7Ko+VfwFUNQu7i/vZ767laa5uJGlldjy7MSSfzOagryKlaVR67H7rk+R4XK6SjTjefWXV/wCS8jzr43fGi18EXcmg6Lapf66EVpDNnybUMMjcAQzsVOdoIHOSf4T8u+L/ABb4j8WXn2rxBq11fuCSiu2I48j+CMYRenO0DNZup311qeo3WpX8xnu7qZpppDjLuxJY4HTk5qtRXP67KZLwx8hYxx+PeugrK1223Ri4Ucr8rD2/+tWTPaCuL8W3LTaqYSCEhGFHueSa7Suc8Y2G+Fb6Nfmj+WT/AHe35ViUUUUhnK0UUUUUUUAFFFFFFFFABRRRRRRRQAUUUUUUUUAFFFFFFFFABRRRRRRRQAUUUUUUUUAFFFFFFFFABRRRRRRRQAUUUUUUUUAFFFFFFFFABRRRRRRRQAUUUUUUUUAFFFFFFFFABRRRRRRRQAUUUUUUUUAFFFFXdKuJI7hY15DtjHpXr3w8+MXivwrJHb3Fy2saYvBtrqQllX/YkPK4HY5HoK8h0iLfcl/7g4+taNNSaehz4nC0cTB060VJeZp6BezW94kCfNHKwVl9M9691+Hnxn8W+FXjtrq4bWtMXCm2u5CXReOI5Oq4AAAORjoB1rw3wxB5uoeafuxLn8TwP6109fefgrxNpPi7w9BrejzF7eX5WRxh4nHVHHZh/UEZBBrYr5Z/Zd8WHSPGbeH7ibFlqy7UBbhZ1GVI7DIDLx1JT0r6mrthPmVz8hz3LP7Oxbpx+F6r0/4B96+DfEuk+LfD1vrmi3Hm2s2QwbAeJx1RwCdrDPTnjBBIIJ1q+V/2WPFp0fxlJ4dupsWWrpiMMwwtwgJU89Nw3LxyxMY7V9UUUUUVR44UUUUUUUUAFFFFFFFFABRRRRRRRQAUUUUUppaSt6Uepy4menKFaulxbYTIw5bp9KoW0XnSqnbv7DvW0AFAUcADAFJRRRW5xC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QxCqWYgAckntX51eLNR/tjxRqur9Pt17Nc4/33Lf1r7Y+P8A4lTwv8K9Xut4W5u4zY2w7mSUEHHuF3N/wGvhRq8/GS1UT9Q8P8I40quIfVpL5av80KAWIVRkngADnNdTGAqqoAAAwAO1YGlQ+beKeqp8x/p/T8q6EUyiiiuE/RRa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XFABRRRSUUuKWgAoooptLilooAKKKKTFGKKPwoAKKKKMUtJmj8KACiiilopPwo/CgAooopaKT8KPwoAKKKKWko/CjNABRRRRijFGaPxoAKKKKMUYpaKACiiim0U6koAKKKKSilxRigAooopKKKKACiiiiiiigAooooooooAKKKKKKKKACiiiiiiigAooooooooAKKKKKKKKACiiiiiiigAooooooooAKKKKKKKKACiiiiiiigAooooooooAKKKK6vwVHt0rVZyPveVCp9ckkj9BXVak3keGmHTdxWB4YjMfheEEc3F6zD3VQB/MGtnxc/laRDF684rup6QRXQoagS2o2cfYb5D+AAH8zWXafvvEpbr5aH9T/8AWrQmbdrEzZ+WK3UfQknP6Yqj4dHmaleTehC5/wA/WuOteZ2b3rLuP3l5jrlq07X5YZH9jWbbDffL9aynskZI3z0pw6U09aU9K7vwpF8iVwWpzC41K6uF5EkzuPxYmvQdNb7LpNxc/wDPKF3/ACBNea1NXZGj0SMjXH2xN9K1bePyreOP+4gX8hWPqX7y5hi7PIqn6ZrboooorAQUUUUUUUUAFFFFOptL2pKbAKKKKKKKKQ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GSSGVJonZJEYMjKcFSOhB7UyigAooor7y+CHjiPx54EtdSkdf7Sgxb6gg4xKAPmx2DDDDtyR2rua+Gv2f/HzeA/HMU11KRo9/tt9QXJwq5+WXA7oTnvwWA619yIyyIskbKyMAVZTkEetevh6vtI+Z+HcUZM8sxj5F+7lrH9V8vysc5qlt9muWCg+W/zL/h/n1qrXS6hb/arYx5ww5U+9c2wZWKsMEcEHrmlooorc+bEooooooooAKKKKK8L/AGrvEBjstL8MwSYaZjd3ADY+UZVAR3BO84/2RXulfG/xl1w+IPiPrF4HLQxTG1g5BASP5ePYkM3/AAKubFz5YW7n2XBGB+sZh7aS0pq/zei/V/IK+ff2x/EnkaVpHhO3lCyXUhvboBiGEaZWMHsVZi5x6xivoKvh749+IG8R/FbWroMxt7WY2NuN4YKkXy5U/wB1m3v/AMDrjqKKK8w/YThKKKKKa6h1KFQQeCPanUUgCmSIskbROoZWG1h7Gn0Vy99btbXDRNyOqn1FV66PV7T7Rb7lUeYnK+p9q500ijz3VrJ7C+e3bkDlG/vL2NVK7fxLp326y8yNf38XK/7Q7rXEUlFFFABRRRRRRRQAUUUUUUUUAFFFFFFFFABRRRRRRRQAUUUUUUUUAFFFFFFFFABRRRRRRRQAUUUUUUUUAFFFFFFFFABRRRRRRRQAUUUUUUUUAFFFFFFFFABRRRRRRRQAUUUUUUUUAFFFFFFFWtOt/Onyw+ROTQAUUVoaHZ/a7wb1zFH8z/0FaWmwmK154LfMx/z+FOoooJN7w/a/ZtPG4YeT529vQVfooq5p13PpuoW9/aSGK5tpVmhfH3XUgg49cjNfeHhrVoNd8P2GsW3+qvLdJlH93cMkH3ByPwr4Dr6q/ZP1wX/gO50WRh5ul3J2qO0UuWX/AMe8yt6EvesfIcZYP2uEjXW8H+D0/OxZ028udN1K21CzlMN1azJNC4GSjqQQfqCM196eHNWt9d8P2Gs2mBDe26XCAsCV3LnaSO46H3Br4Cr6q/ZN14ah4AudEkbM2k3RCqFxthlJdee53+Z+Vew0UUV0n5kew0UUUUUUUAFFFFFFFFABRRRRRRS00ruxMpKKuwooqzZQedMAfury3+H40UlFFdiVlY8yUnJ3Zd02Hy4vMYfM3T6Vboooooopk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V4d+0l8Wo/DthN4U8O3YOs3CFbueNubOMjoD2kI/FRzwcVM5qCuzvy3Lq2Y4iNCitX9yXdhRRWnpNixZbiXhRyg9fevLP2o/HkfirxgmjabMJNL0ctGGU5WWc/fb3AwFH0JHWvGmpzGmGvGqTc5OTP3nL8FTwOHhh6e0V/w7+Zc0q2+z243D535b/CropBTqSiiioO0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xS0AFFFFJijFLSUAFFFFLRSGigAooooozRR+FABRRRS0mKPxooAKKKKSlo4ooAKKKKPwo/CiigAoooo5o5o/Gj8aACiiijmjmj8aPxoAKKKKOaPwoooAKKKKPwopaSgAoooo/GjmjiigAoooo5ozRzR+FABRRRS0UgooAKKKKWkxRmloAKKKKbRTqTFABRRRSUUUUAFFFFFFFFABRRRRRRRQAUUUUUUUUAFFFFFFFFABRRRRRRRQAUUUUUUUUAFFFFFFFFABRRRRRRRQAUUUUUUUUAFFFFeiaRD5emaLbdf3BlP/AANtw/nR49kwYogfupWjBB5esR2o+7bQxwgem0YrA8cS79SZQeBgV3vRDlsYxYeZqM47yBf++VAP60zwmv8Aokkp6vIx/WoZJFGhvcDpM7y/XcSav+HI/L0mEEYJGaxT8lg59eKp6Qu+9q1fnbYqPU03w2m65z71jL4kjNbGj/FRJ900L96mznEZrq9Yf7N4SvGHVkWMfiwB/TNeeV3Xjd/K8NwQg4Mk4z7gA/1xXC1nVeprIyk/eazCOoUlj7YB/rWzWPpYL6rLJ2WPH4k//WNbFFFFFZEhRRRRSikpRQAUUUUGkpTSUM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r6v/ZN+I41fSB4H1e4zf2EedPd25mtx/wAs+erJ2H93HHyk18oVe0PVL7RNYtNW0y4a3vLSVZYZF/hYH9R6juOK1o1HTlc8jO8pp5phJUJaPdPs/wCtGFY+uWmCLqNeCcP/AI/5/wAa2KRlVlKsoZSMEEcEV+jtFcl8JvHGn+PvCFvrNpsjuV/d3tsDzBMByP8AdPUHuD65A62vYTTV0fg+IoVMPVlSqq0k7NHJ0VY1C1a1n2ZYoeVJ7+31/wDrVXoooopmIUUUVh+P9aXw94L1bWd4R7a2YxE9DIflQfixUfjXxFX0v+1XrS2fg+x0VWIl1C53sB3jjwT/AOPMn5V80V5uLledux+v8DYP2OXus95v8FovxuYXxB15PDHgjWNeaREeztHeEyLlTMRiJT9XKj8a+AK+r/2v9e/s/wAA2WhRyOk2rXYLgD5WiiwzAn/faE18oUUUUVyn2gUUUUUUUUAFFFFFYGtWvlTeei4Rzz7Gt+mTwrNC0UgypFIYVxvirTvst19qiXEMp5/2W/8Ar9a7Koby3juraS3mXKOuPcH1rkqKluoGt52ifqOh9RUVIZ5xRVjULWSyu3t5Ryp4PqOxqvRRRRQAUUUUUUUUAFFFFFFFFABRRRRRRRQAUUUUUUUUAFFFFFFFFABRRRRRRRQAUUUUUUUUAFFFFFFFFABRRRRRRRQAUUUUUUUUAFFFFFFFFABRRRRRRRQAUUUUUUUUAFFFFOVWZgqjJPAAresoBb26jI5yWPr9KqaVb+WDMygsR8oPYetWaBMdGjSOqIpZmOAB3NdlpVmtlZrHxuPzOfU1neGtP8tReTL8xH7sHsPX8a2qKKKKBBRRRRXrX7LmttpnxJTT3ZvI1SB4Mfwh1G9D+SFf+BV5LWn4d1KTRdd0/V4Pmls7mOdVLY3FGDYP5VUXZpnLjsMsVh50X9pNBXrP7LGuHTPiYNNckw6rbSQ4LYVXQeYrH1OEZQP9qvJq0PDmpyaL4g07WYEEktjdRXCoTgMUYNtP5V98UUy1niurWG6t3DxTIskbDoykZB/Kn13H4a007M++6KbbTxXVvHcW8iywzIJEdejKQCCPYg5p1FFFFABRRRRRRSTyxQQyTzyJFFGpd3c4VVAyST2FAJXCiinIpchFXLE4HHX2p1BryG//AGiPh7a3clv/AMTabYxXzI7UbW9xlgcH3ANQf8NIfD3/AJ463/4CL/8AF1pTqU1q2ddfIszlpGhK3oCgswVRkngCtq0hEEIX+Lqx96m0/wAP3SN5sjQ5H3eT+fSr39kXP96L8z/hXslFeN/8NIfD3/njrf8A4CL/APF0f8NIfD3/AJ463/4CL/8AF1r7en3Of/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o/4aQ+Hv/PHW/8AwEX/AOLo9vT7h/q7mn/PiX3FCir/APZFz/ei/M/4Uf2Rc/3ovzP+FeyUV43/AMNIfD3/AJ463/4CL/8AF0f8NIfD3/njrf8A4CL/APF0e3p9w/1dzT/nxL7ihRV/+yLn+9F+Z/wo/si5/vRfmf8ACvZKK8b/AOGkPh7/AM8db/8AARf/AIuj/hpD4e/88db/APARf/i6Pb0+4f6u5p/z4l9xQoq//ZFz/ei/M/4Uf2Rc/wB6L8z/AIV7JRXjf/DSHw9/5463/wCAi/8AxdH/AA0h8Pf+eOt/+Ai//F0e3p9w/wBXc0/58S+4oUVf/si5/vRfmf8ACj+yLn+9F+Z/wr2SivG/+GkPh7/zx1v/AMBF/wDi6P8AhpD4e/8APHW//ARf/i6Pb0+4f6u5p/z4l9xQoq//AGRc/wB6L8z/AIUf2Rc/3ovzP+FeyUV43/w0h8Pf+eOt/wDgIv8A8XR/w0h8Pf8Anjrf/gIv/wAXR7en3D/V3NP+fEvuKFFX/wCyLn+9F+Z/wo/si5/vRfmf8K9korxv/hpD4e/88db/APARf/i6P+GkPh7/AM8db/8AARf/AIuj29PuH+ruaf8APiX3FCir/wDZFz/ei/M/4Uf2Rc/3ovzP+FeyUV43/wANIfD3/njrf/gIv/xdH/DSHw9/5463/wCAi/8AxdHt6fcP9Xc0/wCfEvuKFFX/AOyLn+9F+Z/wo/si5/vRfmf8K9korxv/AIaQ+Hv/ADx1v/wEX/4uj/hpD4e/88db/wDARf8A4uj29PuH+ruaf8+JfcUKKv8A9kXP96L8z/hR/ZFz/ei/M/4V7JRXjf8Aw0h8Pf8Anjrf/gIv/wAXR/w0h8Pf+eOt/wDgIv8A8XR7en3D/V3NP+fEvuKFFX/7Iuf70X5n/Cj+yLn+9F+Z/wAK9korxv8A4aQ+Hv8Azx1v/wABF/8Ai6P+GkPh7/zx1v8A8BF/+Lo9vT7h/q7mn/PiX3FCir/9kXP96L8z/hR/ZFz/AHovzP8AhXslFeN/8NIfD3/njrf/AICL/wDF0f8ADSHw9/5463/4CL/8XR7en3D/AFdzT/nxL7ihRV/+yLn+9F+Z/wAKP7Iuf70X5n/CvZKK8b/4aQ+Hv/PHW/8AwEX/AOLo/wCGkPh7/wA8db/8BF/+Lo9vT7h/q7mn/PiX3FCir/8AZFz/AHovzP8AhR/ZFz/ei/M/4V7JRXjf/DSHw9/5463/AOAi/wDxdH/DSHw9/wCeOt/+Ai//ABdHt6fcP9Xc0/58S+4oUVf/ALIuf70X5n/Cj+yLn+9F+Z/wr2SivG/+GkPh7/zx1v8A8BF/+Lo/4aQ+Hv8Azx1v/wABF/8Ai6Pb0+4f6u5p/wA+JfcUKKv/ANkXP96L8z/hR/ZFz/ei/M/4V7JRXjf/AA0h8Pf+eOt/+Ai//F0f8NIfD3/njrf/AICL/wDF0e3p9w/1dzT/AJ8S+4oUVf8A7Iuf70X5n/Cj+yLn+9F+Z/wr2SivG/8AhpD4e/8APHW//ARf/i6P+GkPh7/zx1v/AMBF/wDi6Pb0+4f6u5p/z4l9xQoq/wD2Rc/3ovzP+FH9kXP96L8z/hXslFeN/wDDSHw9/wCeOt/+Ai//ABdH/DSHw9/5463/AOAi/wDxdHt6fcP9Xc0/58S+4oUVf/si5/vRfmf8KP7Iuf70X5n/AAr2SivG/wDhpD4e/wDPHW//AAEX/wCLo/4aQ+Hv/PHW/wDwEX/4uj29PuH+ruaf8+JfcUKKv/2Rc/3ovzP+FH9kXP8Aei/M/wCFeyUV43/w0h8Pf+eOt/8AgIv/AMXR/wANIfD3/njrf/gIv/xdHt6fcP8AV3NP+fEvuKFFX/7Iuf70X5n/AAo/si5/vRfmf8K9korxv/hpD4e/88db/wDARf8A4uj/AIaQ+Hv/ADx1v/wEX/4uj29PuH+ruaf8+JfcUKKv/wBkXP8Aei/M/wCFH9kXP96L8z/hXslFeN/8NIfD3/njrf8A4CL/APF0f8NIfD3/AJ463/4CL/8AF0e3p9w/1dzT/nxL7ihRV/8Asi5/vRfmf8KP7Iuf70X5n/CvZKK8b/4aQ+Hv/PHW/wDwEX/4uj/hpD4e/wDPHW//AAEX/wCLo9vT7h/q7mn/AD4l9xQoq/8A2Rc/3ovzP+FH9kXP96L8z/hXslFeN/8ADSHw9/5463/4CL/8XR/w0h8Pf+eOt/8AgIv/AMXR7en3D/V3NP8AnxL7ihRV/wDsi5/vRfmf8KP7Iuf70X5n/CvZKK8b/wCGkPh7/wA8db/8BF/+Lqte/tMeBolb7NpevXDgfLmGJFJ9z5mR+VHt6fca4czRu3sJFCir/wDZFz/ei/M/4U+PSJif3kqKP9nmvbahv7y0sLSS8vrmG1tol3SSzOERB6kngV8x+JP2ntYnBj8P+G7OyHI827lM7fUKu0D8Sa8d8YeNvFHi24EviDW7q9CtuSJm2xIfVUXCg/QVlPFwW2p7eA4Gx1Zp4hqC+9/hp+Jm06OOSV9kalmPYVsQ6TCuDLI8h7joD/WrsMMcK7Y0Cj2r3X4xftBxmKfRfAbsSwKS6qykY9RCp79t5/AdGr5snmkmleaZ2kkdizuxyWJ6knuahLU0muCpVlUd2fpeV5RhsspezoR9X1fq/wCkZ9jpgXD3GGPGEHQfWtQClApaCaSiisj1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KKACiiijFApaTNABRRRS0maKKACiiiig0GigAooooFGKDQBQAUUUUtJS0lABRRRQPrQKM0ZoAKKKKXiim0UAFFFFONJSUUAFFFFLxS5ptFABRRRTs0lJRQAUUUU6kFJRQAUUUU6jim0UAFFFFO4pKM0ZoAKKKKDRmlyKKACiiiikNGKKBBRRRQaDRRQMKKKKBRRRQAUUUUtJijpRQAUUUUlFOpDQAUUUUlFFFABRRRRRRRQAUUUUUUUUAFFFFFFFFABRRRRRRRQAUUUUUUUUAFFFFFFFFABRRRRV7QYRca3YwEZElxGp+m4ZqjW94Dj3+JYJMfLCkkje2EOP1IqoK8khrcKhv5DDY3Ey9UiZh+AqaqOulv7NdF6u6J+BYZ/TNd5pR83Vrq46jzD+n/6q43xFJ5uqvznLmuw0I7bGe49QzZ+v/wCuuHu28zUGb3P867ZEz2Rja0PK0aC3HBKKv51v2KeXaRr0worC175721t/WRf0/wD1V0SDCAVW1dtscaj0q54Tjy4PvWdrLfvsegxW94Ri+VD9Kx3mEegqd6ivGxGamTpVTUmxEab8RpBu0+3zyqM5H1IH/sprka6H4gTeZ4hMf/PGFE/Td/7NXPVjUfvMp7lfQVy1zL6sF/Ln+talUNBUDTw4/wCWjsx/PH9Kv0UUUVAgoooopRSUooAKKKKDSUUUAFFFFFFFFABRRRRRRRQAUUUUUUUUAFFFFFFFFABRRRRRRRQAUUUUUUUUAFFFFFFFFABRRRRRRRQAUUUV+jXwh/5JP4Q/7AVl/wCiEri/2t/+SM3f/X5b/wDoVdp8If8Akk/hD/sBWX/ohK4v9rf/AJIzd/8AX5b/APoVfznlP/JRUv8Ar7/7cfSYj/dZen6HA6r/AMhO6/67P/6Ea0fCP/ISl/64n/0JaztV/wCQndf9dn/9CNaPhH/kJS/9cT/6EtfFlFFFf0ifInUUUUUUUUUAFFFFFFFFABRRRRRRRQAUUUUUUUUAFFFFFFFFABRRRRRRRQAUUUUUUUUAFFFFFNm/1T/7v9KdTZv9U/8Au/0pMa3ClHUUlKOorOooorM6SSiiiiiiigAooooooooAKKKKKKKKACiiiiiiigAooooooooAKKKKKKKKACiiiiiiigAooooooooAKKKKKKKKACiiiiiiigAooooooooAKKKKKKKKACiiiiiiigAooooooooAKKKKnsv9af8Ad/qKuVTsv9af93+oq5Vx2MKm41+lMp79KZRRRRVEBRRRRRRRQAUUUUUUUUAFFFFFFFFABRRRRRRRQAUUUUUUUUAFFFFFFFFABRRRRRRRQAUUUUUUUUAFFFFFFFFABRRRWt4N/wCRv0b/ALCEH/oxa/Rmvzm8G/8AI36N/wBhCD/0YtfozX454pfxsN6S/NH0GTfDP5CjqK89r0IdRXntfL37ef8AzJn/AG/f+29fL1fUP7ef/Mmf9v3/ALb18vV9jwN/yIaH/b3/AKXI5cf/ALxL5fkdH4K/5e/+Af8As1dHXOeCv+Xv/gH/ALNXR0UUUV9acYUUUUUUUUAFFFFFFFFABRRRRRRRQAUUUUUUUUAFFFFFFFFABRRRRRRRQAUUUUUUUUAFFFFFFFFABRRRRRRRQAUUUUUUUUAFFFFFFFFABRRRXb/Bv4gX3w98Wx6lDvm0+fEV/bA/62PPUDpvXkqfqOhNfdOiapYa1pNrqumXKXNldRiSGVOjKf5H1HUHivzfr2b9m74sN4M1QeH9cmJ8P3knDsf+POU/xj/YP8Q7feHfPXhq/K+WWx8Rxdw79ep/WsOv3kd1/Mv81077diG8t0uoDE3HdT6H1rmp45IZTFIPnU84P611dU9UsxdQ7kUeav3T6j0r7FopEZZEWSNlZGAKspyCPWiRljRpHYKqgliegFenc/Ikm3Y56ilYMrFWGCOCD1zTeB1OOM56V8tftOav/aHxGNgshMWnW0cO0HgO3zsfyZR/wGvLK1PFmqtrnibU9XbP+mXUkygjlVZjhfwHFZdeLOXNJs/obLsKsJhKdD+VJfPr+J8jftca1/aHxOTSVaQRaVZxxMhbK+bJ+8Zh9VeMf8Brx2tjxvrP/CQ+MNY1wBwt9eSzxq33kRmJVfwXArHooooqTsCiiiiiiigAooooooooAKKKKparZrcwZTmVBke/tXOkEE54PeuvrH1uzyTcQr0++B/OkNGV4i0saha7ox/pEYyp9R/driCCpIIwRwRXplcx4r0rlr+3X/rso/8AQqx6KKKQzmaKKKKKKKACiiiiiiigAooooooooAKKKKKKKKACiiiiiiigAooooooooAKKKKKKKKACiiiiiiigAooooooooAKKKKKKKKACiiiiiiigAooooooooAKKKKKu6ba+c/mSD5F5+tMsbVp2DMCIweT6+1bCLswqr8vGBjt/kUCbCtXQdN+1SefMv7hD0/vH0qLR9Ne+l3NlYFPzN6+wrrIo1jRY412oOAKacY9PQU2iigQvaiiiiiiigAooooooooAKKKK+z/2f9ZGtfCrSGZw01mpspQDnaYzhQffZsP413lfPv7H+snZrnh6WUH7l7Anf+5Ifp/qq+gq7oO8UfjfEGG+rZjVitm7/AH6n2f8AADWxrfwp0aRpUeezjNlKFH3PKO1FPv5fln8a7yvn39j3W8xa74blmHDR3tvHjnkbJT+kX519BUUUUVR44UUUUV85ftSfFIRrN4J0K4UnpqEyN1Yf8sQfb+L3wvZhXZftDfFSDwXpEmi6TOG166j4Kn/j1Q/xn/bIztHb7x7A/GlzPJcTtNKxZ2OSTWFap9lH3XCuRc7WMrrRfCv1/wAvv7BXU+FtJZMXk2MsPkXrgev1P+fSqfhnSlu5PtFxGTCp+UHox/wH+enPYKoVQqjAFNLEkk8k9aTdTaK5j9EsA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N1NooATFGKWinbqTNJRQAmKMUtFLmjNJRQAY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CloAKKKKKSg0UAFFFFFH60UtABRRRSUUGloAKKKKSjFFFABRRRS/lSUlFABRRRS0lFFABRRRRRRRQAUUUUUUUUAFFFFFFFFABRRRRRRRQAUUUUUUUUAFFFFFFFFABRRRRRRRQAUUUUUUUUAFFFFFFFFABRRRS5pc02igAooop1FJRQAUUUUUYpaTFABRRRQaDQKDQAUUUUClpBRQAUUUUGg0UGgAooopKKKKACiiiiiiigAooooooooAKKKKKKKKACiiiiiiigAooooooooAKKKKK6jwEhU6pd/887Xyx9WYY/9BNcvXY+D4/L8N3kw63F0kX/fIz/7PWtFe+hoKz9X+eayi9Z9x+gU/wCIrQrNvCH1uFe8MDMf+BED/wBlNdMv+j+HJW6ZXFcLF892T7122vt5Ph5F6FjXFWf3nf0ya6XuiZmbL++8SwJ1CgtXRHpXPaSPN8QXEh52KAPxzXQtWbqLb7tvc12XhOL5V4ri/v3o/wB7NegeGlWOASN0VdxrKGsmxwWoq9KzdYfbE30rT7Vi62WZfLX7zHA/GuH8TTGfxDfSekzKPovyj+VZtPldpJGkblmYsfqaZXO3dgaWmrs0+BcYPlgn6kZqxQBgAelFFFFFIAoooop1Np1NAFFFFN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RH7NHxi/s1rfwV4ruv9CJEenXsr/8AHv6QuT/B/dP8PT7uNvuvxk1b+xvhnrl2GId7Y28e04O6UhMj3G7P4V8BV6hafEnVte+Hlt4F1SYzPaXKy2tw7ndLEqsBCfUgkFc9cAdQAeuniWoOL+R8VmXClOrmNLGUdFzJzXprdevVfMztYsfOQzxL+8HUAfeH+NeY/G3V/wCw/hR4jvwrMxs2t02ttYNMREGHupcN+Fev14z+1n4R13xJ8NseG7OS7mt71Lq6toiTJLEqODsUfeILKdvfb68HBooormPsz4cooooooooAKKKKKKKKACiiiiiiigAoooooNFFABSHkYNLRXP6tY/Z282MHym7f3TWfXXOqPGUddyngg1z2p2JtJAV+aJuVPp7GpGcX4k0n7FL9ogU/Z3PT+4fT6elY1elTRxyxNFKodG4INcRr2lSabPlcvbv9xvT2PvVKiiigZmUUUUUUUUAFFFFFFFFABRRRRRRRQAUUUUUUUUAFFFFFFFFABRRRRRRRQAUUUUUUUUAFFFFFFFFABRRRRRRRQAUUUUUUUUAFFFFFW7Gze5YtgiNep9fan2Fi0w8xyFQcgZ5NaiLsAVV+XjAA4oE2FaGj6bJfSbmysK/eb19hUuj6RJd4mmykHb1b6V08UaxoscahUHRRTlVY02rgKPl+XoBUNFFAgijjhiWONQqLwAtLRRRRRRQAUUUUUUUUAFFFFFFFFABRRRXo/wCzxrH9j/FfS98gjhvt9nJnvvHyD/vsJ+dfYlfAGm3k2m6pa6jaNtntZUmiJ7OpBB/MV986ddQ32n219btuhuIlljI7qwBH6Guqg9Gj8742w1qtKuuqa+7X9T0b9nLWv7G+LOlrJMIoL9Xspcj7+8ZRfxkWP86+xa/P3Sb640vVbTU7NglzaTpPCxHR0YEH8CK+/bG6t7+xt761k8y3uIllicfxIwyD+RFTV598bPiZp/w+0E7dlxrN0h+x2+fu9vMf0UH/AL6PA7kS/GX4l6X8PdFLMY7nV7hD9ktN3/j7+iA/iTwO5HxN4q1/VPEmt3OravdyXV1cPud2/QAdgOgA4A4p1KnLotzj4d4eljZKvXVqa/8AJv8Agf8ADEta/h/Sv7QlMkuRAhGR/ePp/nkfrTdC0mTUJt7ZS3U/M2MFj6D/ADxXbQQxwRLFEioijAAHAFQa7qt9rWq3GpajcPcXNxI0kkj9WY9TVCiiuQ/UYxUUkthYo0ijWONQqqMAAYAp1FFFFFFA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lFABRRRQKBS0lABRRRRR1oFFABRRRRRRRQAUUUUZoxSmkNAgoooooNJRQMKKKKKKKKACiiiiiiigAooooooooAKKKKKKKKACiiiiiiigAooooooooAKKKKKKKKACiiiiiiigAooooooooAKKKKKKKKACiiiiiiigAooooooooAKKKKKKKKACiiiiiiigAooopaM0lFABRRRTvypKSlzQAUUUUUdKWkoAKKKKKKKKACiiikopTSUAFFFFFFKaSmAUUUUUUUUgCiiiiiiigAooooooooAKKKKKKKKACiiiiu90CIR+G9LjAwZpZJmHryV/kBXBV6ZZQ7DpVrjBhs49w9GIBP610YdatjQVks+7Ur6T/nkiR/pu/9mrWrD8w/ZL6dv453APqAcD+VN8ayBLKCIf3c1yUPy2cje1dD49lzciL+6uK52c7NPPua1luRP4iPwsu6W7m9ZMA/St4/erI8KJt0wP8A32LVrj71ULBd98K7p2+z+Gr6Tpi3ZQfcjA/nXF6Em68z711fimQQeEnT/ntIiD893/stZQ+FsuPUVvumsa4/e6nbx/8ATQN+XP8AStiU4Q1k2g8zWgf7iM39P61wNFFFc4jYooooooooAKKKKUdaDQKDTAKKKKSiiik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V0ek6ot0yQXbqk54EzsAr+m4ngH379+eToOrxyGORWRlOGU8EEdjXGVu6XrCmOO2v2Py4SOfqVX0buQOx6gccjADJtY+b/2lfgL/bUlz4y8D2oGpsTJf6bGABdHvLGO0ndl/j5I+bh/keRHjkaORWR0bDK3BBHY1+pFeIftCfAmx8cRy+IPDSQWHiVQWkU/LFfD0f8AuyccP36Nwcrq0U+WNo2KNjschgQQRkEEcEEHqOKZQB8S0Vd1zSdS0PVbnSdXs57K+tn2TQzLtZDjP5Ec5HBqlRRRRTAKKKKKKKKACiiiiiiigAooooprqsqmOQZQ8EGnUUgCoriGO5haGZN0bcMpqWiuc1Oxe0kyMtEfut6exqlXXyIksZjkXKngg1z+pae1uTJHlof1H1pDOE1zSZdNn7vAx+R/6H3rNr0qeKOeF4ZkDI3DKa4zXdGksGM0OZLYng919jVCiiigZkUUUUUUUUAFFFFFFFFABRRRRRRRQAUUUUUUUUAFFFFFFFFABRRRRRRRQAUUUUUUUUAFFFFFFFT21tLOfkGF/vHpQAUUVasLC4vXxEmE7uegqEAsQAOfatSx09VZXuOT12+n1q1bWcNugZeX7sT39qSgVysqszBVBJPQCug0jRAu2a9GT1EfYfWtDTdMt7JQyjfL3kPX8PSrlSKN3p0Hao6KKBCgfSkoooooooAKKKKKKKKACiiiiiiigAooooooooAKKKKK+i9H+M2neEvgloqt5d74gFu1vb2hyFVEdkSSQ9lCgcDliCBxkj58uJLext/MuxvnYAxwZxj3f0H+z1PXgYzz99dz3k7TTvuY+wAAAwAAOgA4A7DpVQm47HBj8uo5hGMKy0i7/wDA9Ar7n/Zijm8TfCbQrq7f5LaJrRiq4J8piiAHvhAuT+A714x+zx+z3feMPs3ibxjFNY+HztkgtslJr5eufVIz69W6rgYavtHTbGz02wg0/T7WG1tLeMRwwwoFSNQMBQBwAKveKdf1TxJrdzq+r3clzdXD7ndv0AHYDoAOAKyaKKk74QjCKjFWSJYIY4IliiRURRgADAAp9FFFFFFB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LRSGgAooooNAoooAKKKKKDRS0AFFFFJig0E0lABRRRRRRRQAUUUUUUUUAFFFFFFFFABRRRRRRRQAUUUUUUUUAFFFFFFFFABRRRRRRRQAUUUUUUUUAFFFFFFFFABRRRRRRRQAUUUUUUUUAFFFFFFFFABRRRRRRRQAUUUUUUUUAFFFFFFFFABRRRRRRRQAUUUUUUUUAFFFFFFFFABRRRS5pabRQAUUUUtFFBoAKKKKKBRRQAUUUUUUdaBQAUUUUlFLSUAFFFFFFFFABRRRRRRRQAUUUUUUUUAFFFFS2sLXF1Fbp96Rwg+pOK9VgCy+IpyowqMEH0FeeeD4fP8T6enZZhIf+AfN/SvQdDO6e5uG/vMc11UFoyoiSMI42duigk1zVyzQ+G4txyzR7m9ya2tbbbpNz23RlB9W4H86xvEPFrb269yi49sjNcv4wl83VZP8AexWRqbbbWNenereryebqbnr8x/nWfrLYKJ6LVTejMt5GvosflabAnogq4vU0y3XbAi+igVIlWfC8e6YN71r/ABAk2aXYWw/jdnP4AD/2Y1U8JRcqaT4iyk6la2/aO3B+hJOf5Cs3pA0jsyO5OIzWfoo3XlzJ6BV/n/gKuX7YiP0qvoC/6PLIR96U/kAK5eiiiucRo0UUUUUUUAFFFFKKDQKSmAUUUUUUUUg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1NL1aW1j+zzL51sQdqnrGT3U9vcdDz0OCN+MxzRCeCUSwtjDYxg8/KR2b2+pyRzXGVZsby4s5fMt5CpIwwIyrD0IPB9frg0xNHA/GH4U+G/iTpZTUYxaarFGVtNSiTMkXcBhxvTP8JPc4Kk5r4i+J3w78TfD3Wv7O8QWoEchJtryLJguAD/A2B83TKnBGcnjBr9G6zvEuhaP4k0afR9d0+C/sZxiSGZcj2IPVWHZhgg8giupoqGwvrXUWCwqIbljj7OTw3+4T15Bwp+bkAFqmpiPzHor3340/s4614cafWfBaz6zpAO5rQDddW478D/WqPUfN83I43V4FRRRRQAUUUUUUUUAFFFFFFFFABRRRRSHn5WwTilopAFIQGBVgDkY5paKx9R0o8y2y47mP0+lZDAqSpGCO1dfVW9sYblcsMSdnHWiw7nMa34dPzXGnr7tD6f7v+Fc0ysrFWUgg4IPavTKztV0m01BSzrsm7SL1P19a5mird5Y3Fq3zLuQfxLyKqUhnB0Vo6no95YEtJHvi/56JyPx9KzqKKKKACiiiiiiigAooooooooAKKKKKKKKACiiiiiipobeab7kZPueBQAUUVZtLG6uj+5hZh/ePA/OoafFHJK22NCx9q0bfTUwWmYtx0WtAIkY2qoCgk/LxQK5WqW3t5riTy4Y2dvYVu2Xh+Nfmu5N5/uJwPzraiijgTy4UVEHZeKoWunImGuDuP8AdHT/AOvV0AKNq8AelR0UCMbT9BRcSXjbz/cXp+fetlFVECIoVV6Be1LRRRRRQAUUUUUUUUAFFFFFFFFABRRRRRRRQAUUUUUUVbWJREJriXybfP3zyT6hR3P5AHGSMigLhRRXdfCj4WeLPiRqPk6HZmKwjbbcajcZWCHvjP8AE3P3V5GQTgc1HDG0z+XGrOcEgAZOByT+VNvtQh05sWriW7x80g5VCf7vqf8Aa6ZJ29mqjqOrtJD9ltEEMOMOR96TnPzHuMgcdOB1PNZNAWucdptjeanfQ6fp9ncXl1M22GCCMu7t6KoGTX138Av2bbXRjD4i+IMMN7qOA8Gl5Dw25/vSnpI/bbkoOfvcY9R+Dnwh8K/DXT1OnwC81eSMLc6nMg82T1Cj/lmmf4R7ZLHmvRKdLI8sjSSMWYnJJplFFBQAADAG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AooAKKKKDRRRQAUUUUUdaKWgAoooopCaSigAooooooooAKKKKKKKKACiiiiiiigAooooooooAKKKKKKKKACiiiiiip7S0urtttrbyzHPOxCcU0m3ZFRjKb5Yq7CiiioKK6Sx8G6tOcz+Var/ALbbifwGa3bDwTZQsj3F1LM6nJAUKp9sHNenQybG1toWXnp+Z62HyHHVteSy89Pw3CiiivPqvW+k6pcbfK0+5YN0byiF/M8V6va2dpa5+zWsMOevlxhc/lU1e3S4W/5+VPuX9fke5S4Tj/y8qfcv6/IKKKK81svCOrzSFbiH7OmPvblb9A1a0PgReDLqTY7gQ4P57q7SivRo8OYKHxJy9X/lY9Sjw5gKa1i5er/ysgooorlU8Dabj5rq7P0Kj+lSJ4J0hT80t43szr/QV01FdccmwK/5do6lk2BX/LpBRRRXOf8ACF6N/wBPX/fwf4U1/BOjsMB7tfcOP6iuloqv7IwX/PtFf2Tgv+fS+4KKKK5ZvA2mY+W6vAfdlP8ASq03gOI5MOpOo7Bog39RXZUVlLI8BL/l3+L/AMzOWR4CW9Jfiv1CiiivOdQ8HanCy/ZV+1A9TlUx+bVlXGiatbsRJp1zx1Kxlh+Y4r1uiuCpwvh38E2vuZ51bhbCTd4ScfxX+f4hRRRXizqyttZSD3BFNr2e4t7e4XbcQRSr6Ogb+dc9qXg3TrqR5YZZbZ26BVXYPwAH868rEcNYiH8KSl+B5OJ4VrwV6MlL8P1CiiivOaK6i/8ABepQt/oskV0v12N+R4/WsC8sbyzYrdW0sJzj51IB+h6GvnKi9nUdKWklujxMTlmMwq5q1Npd7affsFFFFVqKKKRwhRRRRRRRQAUUUUUUUUAFFFFFFFFABRRRRRRRQAUUUUUopKKACiiilpKUUpoEFFFFJRRRQMKKKKSilpKACiiiiilpKACiiiiiiigAooooooooAKKKK6P4fIP7ZmuD/wAu9rJIPYnC/wDs1dppX7nRZpW67Otcp4HTbpWr3BGCwjhU/UkkfoK6q9Ig8Nt23cV2UlaCKWxn662beCD/AJ7XCL+Xzf8AstZWq/vdatIR035I9q1NSO7U7GL+Eb5D9QAB/wChGsyAed4mB6iNCf1rh3O++aqGrtuuWH4VftfmuWY+tZl0d939WqKnwmUdzoR92nL0pD0pw6V1nhKLhePSsLxrL5viW65yE2oPbCjP65rq/CkXyJXCapMLjU7qdeRJM7j6Fiamp8KNPsooaq2IjUmjKU02HPUgt+ZJqprT7YmrSto/Kt44/wC4gX8hVWiiisBElFFFFFFFABRRRSikp1NpsAooooooop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bWn64wAh1FXnjwFEoP71B+P3hz0PPAGQKxaKBNBXkvxh+BHhPx952o2qjRNdcE/bLeMbJmznMqcBj1+YENzySBivWqK7SMpPB9ot5Emi4DNH/CT/eBGQevXqQccU2uStria2l8yCVo3wRlT1B6g+oPp3rds9bt5sLfRiCUkfvox8hyeSy9u5+X0wFpiPzn+JXw18X/AA/vfJ8Q6YVtnbbDewZkt5j7Pjg4BO1sNx0xzXHV+oWoWdnqFlNY6hawXdrOhSWCaMOkinqGU8Eexr53+Kn7L+k6l5uo+A7xdKuidxsLpi1s3TOxsFk7nB3DOANorQop2N0SyoyyRNgB0YFTwDjI6HkZHUdxTaAPkWit/wAa+D/FHg3URYeJtHudPlb7hkAMcoGM7HXKt1Gdp471gUUUUUwCiiiiiiigAooooooooAKKKKKpXWm2067lXy39V4/SrtFIYVk3+g2F0Nyx+RJ/ej4H/fNa1FYE+kXKf6vbKPbg/rVKWGaM/vI3T6jFdZRRYLnG3nhu/hOYSlwv+ycH8jWTPbXFucTQSx/7ykV6RRXH0V1jW8L/AHoYz9VBpn2O13Z+zxf98ClYLnmVFeivY2chy9nAx94waZ/Zun7932K2/wC/QrlqeqM33UZvoK7C4tbaOG0MdtCu6IkkIBk72qrc42qPr+HFAXPPafHHJIcRxs59FGa9JnsLGOK0aOxtkLREkrEoyd7VBdfdSufSzuHH+r2j1Y4qxHpp/wCWko+i8/rV2igDiINJ1CXpblB6udv860Lfw63/AC8XAHsi5/U1v0UkVpbx9IgT6tTzjHp6Cm0UCKVrpVjb/dhEjesnJq72oooooooAKKKKKKKKACiiiiiiigAooooooooAKKKKKKKlhjkmkWOKN5Hboqgkk+wFABRRUtnbXF5dRWtpBLcXErBI4okLM7E4Cqo5JJ7CoqsW8Ek7lIlLEAsScABe5J6Ae5omlsbMBrmZZ5P+eMLg9uMvyPy3ehxWTqOrXF0DGgWCDORFGMLnnHucZOCST70B6EVXdF0rUtb1OLTNI0+6v7yYkRwW8Zd29eB2r3b4Ufsw+KPEBh1DxlM/h7TjhhbgBruUHHGOkfU/eyw6Fa+rfh58P/CfgLTfsPhnSYbTcAJpz8802O7ueT346DPAFaVxfWVgDtxdXGP+2acfmxBPsMr/ABA1iXt7cXkpkuJCxwAB2AHAA9gOg7VX6mkoGkfPvwb/AGWlXytW+JEwc43LpFtLxyOk0q9SP7qHt94jivqLTLCx0uwhsNNs4LO0gQJFBBGERFHYKOAKs0UUUUUD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R0oFLQAUUUUnaiijrQAUUUUUUGl7UAFFFFFJQaSgAooooooooAKKKKKKKKACiiiiiiigAooooooooAKKKKKKKkt4ZLieOGFd0kjBVGcZJ6UDjFyaSWoUUUVHVqx0++vm22lrLNzglV4B9z0H411ujeCir+Zqc6kY4ji5/MkfXjH412MEMUEKxQxrHGowFUAAflXdk1DD5jXdL2lmunV+h9dg+EMVKHtMV7ke3X/gBRRRXJ6V4JtlAk1CeSUkD92oCgHHOSCc/hiumsNOsbBAlpaxRe4X5j9T1NWaK/QsLlmGwq/dw179fvPqcLl2Gwq/dQSffr9+4UUUUUUUV3HaFFFFFFFFABRRRRRRRQAUUUUUUUUAFFFFFFFFABRRRRRRRQAUUUUUUtIa+S4h4njlklRopSqdb7Lt/VzuwuD9suaWiCiiinDHrikOOxz+FJRXx8+Nczkmlyr5f5tnoLAUV0Cikooqte2NneoUuraKYHj5lyR9D1FWaK+Wq16lWo6s5Xk9WzplShKHJKKa7C0UlFcrqXgqwmO6ymktT3Ujep/M5/WuL1DTNQsGP2u0ljUHG8r8p/wCBDg169TZESRGjkVXRhhlYZBHoa6aOYVKektUfK5pwbgcZ71Fezl5bP5f5WFopKK8Wor0DXPBsN1MZ7CZbdiOYyg2ZxxjHT369a4jULO4sLt7W5ULInUAg9s9vrXr0MTTrL3Xqfmua5FjMsl++j7t7KS2f+XoxaKKKrUUUV0HjhRRRRRRRQAUUUUUUUUAFFFFFFFFABRRRRSikooAKKKKdQaQUUCCiiig0lOpKBhRRRRSUUo60AFFFFJRRRQAUUUUUUUUAFFFFdv4Xj8vwnGD1uL1mH0UKP5g1s+Kn8rRYY/XmqmkxGPR9EtTyfKaY/wDAmJH6Gjx5JtSKL0TNd0dIob2ZlzktrkjfwxWygfUsc/oBVHw+PM1W8m9ML/n86sBh5+pXA6GQIPwUA/qKZ4TXME839+U/px/SuYteI5H9jWZD896v1rR+5YufXiqWlLvvhWU+iM1sbZ6049Kb/FSv9013Wlt9l0qe5/55QM/5DNebV6Fqz/ZvCV446sioPxIB/QmvPair0RqzG1PElxFEejyKD9M1tVjD95rEC9QCWPtwa2aKKKKxJCiiiiiilFABRRRR2pKU0lNgFFFFFFFFIAooooooooAKKKKKKKKACiiiiiiigAooooooooAKKKKKKKKACiiiiiiigAooooooooAKKKKKKKKACiiiv0a+EP8AySfwh/2ArL/0QlcX+1v/AMkZu/8Ar8t//Qq7T4Q/8kn8If8AYCsv/RCVxf7W/wDyRm7/AOvy3/8AQq/nPKf+Sipf9ff/AG4+kxH+6y9P0OB1X/kJ3X/XZ/8A0I1o+Ef+QlL/ANcT/wChLWdqv/ITuv8Ars//AKEa0f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1vBv/I36N/2EIP/AEYtfozX5zeDf+Rv0b/sIQf+jFr9Ga/HPFL+NhvSX5o+gyb4Z/IUdRXntehDqK89r5e/bz/5kz/t+/8Abevl6vqH9vP/AJkz/t+/9t6+Xq+x4G/5END/ALe/9LkcuP8A94l8vyOj8Ff8vf8AwD/2aujrnPBX/L3/AMA/9mro6KKKK+tOMKKKKKKKKACiiiiiiigAooooooooAKKKKKKKKACiiiiiiigAooooooooAKKKKKKKKACiiiiiiigAooooooooAKKKKKKKKACiiiiiiigAooooooooAKKKKKKKKACiiiiiiigAooooooooAKKKKKKKKACiiiiiiigAoooqezurizl8y2maNiMHHRhnOCOhHHQ1sW2uxOuLyAo4HEkHRjg9VJ4yccggDstYFFArFPWdL0zWdPk0/V9PtdQs5Mb4LmFZI2x0yrAivAviN+y34f1IS3ngrUpNFueWWzuS0tsxxwA33057/OB2Wvomiu0i2TK0lrNFcxjJLRnJAHGSpGQMn+IDPam1yEbvHIskbMjqQyspwQR0INatvr92OLpY7oZHzuMSfeyTuHUn1YNTFZn50/ED4W+OPAzyNr2gzrZo3F9APNtzk4B3rwuT2fafauMr9SSAQQRkHqK8x8dfAn4b+LC80mijSbxsf6VpZEDdc8pgxnPclSfetqiqsGqabOCfMe1bDEJKpYdflUMvU+5Cirwhco8qKJYkIVpYyHQEjONykjPtmgLnwJRX0L43/ZY8VaeZLjwrqtlrcCglYJv9GuOvCjJKN/vFlz6V4z4s8GeK/Cc7R+I/D2oaaA2wSTQHymOP4HGUbp/CTUdFFFMDAooooooooAKKKKKKKKACiiiiiiigAoooqzd/8e9n/wBcD/6Mes+7+6K0Lv8A497P/rgf/Rj1n3f3RSAs3f8Ax7Wf/XA/+jHrOu+i1o3f/HtZ/wDXA/8Aox6zrvotVKKKKQFeiiiiiiigAooooooooAKKKKKKKKACiiiiirFvBPcOUgheVgCSqKWOB1PFOb7LAN91ewR/KGCxnzGZSecBflyB2LCgLhRVnTbC+1O8jstNsri9uZDhIbeNpJH+iqMn8K9Z8E/s4/E3xEYprvTYdBtHwfN1GTY4UnnES5cNjswX61VqzBBNOCyR5UEbnPCrk92PCjPqaqTazaxDFrZmRx/y1nbPQ5BCDge4bcKzbzUry7K+fMzKudiDhUz12gcL+GKA1PHa0vDmg634j1FdP0HSbzUrtv8Allaws5UZxk44UD1PAr7G8C/sr+CdIMdx4mvbzxFcL1jJNvb5/wB1TuOPd8e1e46Domj6BYLYaJpdnptqpyIbWFY0z64UDn3rZuLnTrYbZJjO+3lIDgAkH+IjqDjgAgj+Ks291i4njaGFUtYG6xxAgHnPJJJbn+8TjtWZRQOx8kfDf9lLX9RMd3441OPRrY4LWdoyzXJHOQX5RO3Tfnvivpj4ffDXwX4DtxH4b0O2tp9pV7tx5lxID1zI3zYOOgIHtXX0UpJJyTk+9JRRQ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lFGKACiiikopelFABRRRSUU6k5oAKKKKSl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YoxRRQAUUUUtJR+dFABRRRRRRRQAUUUUUUtFABRRRRSUp6YptABRRRRRRRQAUUUUUUUUAFFFFFFFFABRRRRRRRQAUUUUUU+GN5ZUijG53YKo9Sa7bwx4SVPLvNTIZ8hlgGGXGP4vX8PSsa1eFGN5M9TKsnxOZ1eSjHTq+i/rsFFFFYvhzw3c6pLuuFmtrbbuEmz7x7AZ9uc8132k6VY6XAI7SEKeNznlmPqTV6ivCxGLqVnroux+vZPw9hMrjeC5p/zPf5dgpKKKB1pfwpB1pa+24Jo4Crz+0SdVO6v27rzvv12OzMJVYpcuwtFJS0lFFFfpZ4wUUUUUUVHNcRQ/6xsH0AoJlOMFeTsgoooqSiqEmpL/AMs4yf8AeNVZryeT+Ip/ukiq5WcFTM6EPhdwooorZZlX7xA+tRtc269Zk/A1hEk9TminynHLN5fZiFFFFbLX1sOkmfwP+FRtqEeDgZ/z9KyqKfKjGWaV3tZBRRRWn/aS/wDPP9f/AK1Kuox45XH4/wD1qz7aNZJQjEjPTFXo7aJO276gV83nPEmFyqfsqkW52vby9T1ctoY/HR54ySjt/SCiiip47yGQ4BP4KT/Spw64HzD8argAcAACivicdxxiq8XHDwUF33f6L8D6jDZWoa1Zcz9LfqwoooqznPeiq1ODsO9fGVKs6s3Oo7t9WekoJKyCkpaKnoqMS+q05WVulTcLMSilop1FFFAhKKKKKKKKACiiiiq+oWNrf25gu4VlTsCOQfUHtViimm07oipTjUi4TV0+jCiiivPPEnhOayZZNNWe6hIO4EAsmPp1zz27Vy9e11zPifwvHqCvc2W2K63biuAFf1zgde+fr68erhsw2jV+8/O8+4MVnXwC/wC3f8v8vu7C0UlLXnVFS3VvNaztBOmyRcZGQeoz2qKvXTvqj84lGUJOMlZoKKKKKKKKCQooooooooAKKKKKKKKACiiiinCm0ooAKKKKDRS0hoEFFFFFJS0ZoGFFFFBoFJRQAUUUUUUVd0KAXOtWNu3KyXEakexYZppXYBRRUGoTG3sLicdY4mYfgM16QkHl6vDaDpbW8cI/4CMf0rC8dS7tQKZzjArotOPna1dTNyPMP6Vx/iaTzdVfnPz13z2Y57GIsijRJbheBNI8v/fRJq94Zj2aTDkcsNxrM1YeRoUEC8Hywo+tb2nR+XZxJjGFFUL07LAD1NR+HYy11k+tGrNtijT2zVvwpHlwfesJfGQloTr96knOIzSrUV2cRmtfxtJ5XhuCIHBknGR6gA/1xXDV1/xFk40+3HVUdyPqQP6GuQrKr8Rctyhpg36rI/ZY8fiSP8DWtWZoS5a5l9WC/l/+utOiiiisxBRRRRSikpRQAUUUUGkpTSUM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pIJpreZZoJXikU5V0YqQfYio6KACmyIkkbRyKrowwysMgj0NOorWg16+Rl8/ybtVJJEycsT3Z1w5/E1bg1yzfy1uLWWHr5jxsHHttU4x+LGueooFY8+8U/Bb4ZeIiXvPCdlbTc4lsc2rZPUkRkBj/vA15X4j/ZM0WZ9/h3xZfWa4OY763W4yfZkKY/I19K0V1cV/pskRcXqIxbasUiMHI7E4BUev3uKuRwvJMsFu0VzKRnbbyrN+e0nFcRRTCx8Ra/+zH8TNORnsU0nWBu4S1u9jY9SJQg/DJx71wet/C74iaLK0d/4L1tdoy0kNo00WP99AV/Wv0ZortJEeKRo5EaORTyrLgg+hBptcvZ6hf2QIs765tg3URSsmfyNT2utalbszLcK7MSSZoklJ/FwaAsz8uZo5IJXhmjeKVGwyuuCCOxBplfqFe2dpewmG8tYLmI9UljDqfwNczd/DL4dXQYTeBvDmW6smmxIx/FVBroaKwf7cvmn82byJOMbPKVF/JMVZXxI4UA6VpzH1Pm5P5SUXEfnHRX33d/AL4SXUplk8IRoxxnyr24jXgY+6sgH6Vn3X7N/wAKJkdY9FvLcseGjv5SV+m4n9c1vXf/AB72f/XA/wDox6z7v7oqo/iiV1RW0nTiEG1f9dwMk/8APT1JqN/ERf72j6cfxm/+OUAfDt3/AMe1n/1wP/ox6zrvotfdL/sz/DJ1RWi1fCLtX/Te2Sf7vuajf9mH4XP96HWP/A3/AOtUlFQ/28v/AEBtO+u6b/45Ve51aWUfu7a2tznOYwx/D5iaQHwlRX3ja/sx/CeFy0mnalcgjG2S/cAf984NaEX7OfwdRQD4TZyBjLaldZPvxIKvUVTbXtRZNhNoB7WUIP5hM1BHq2qx24t49SvEh/55rOwX8s4oCzPz+or9HtM+Dnwt05Ntv4F0Rx63FuJz+cm410ujeGfDeigDR/D2k6aB2tLKOL1/ugep/Ot42d4sK3D28yQN0mdCI8f7x4/WmslvDL5d1f2MQK7g4m80H2/d7sH61y1FA7H5r6J4S8Va4ok0Xw1rOpIx4e1sZZV/NVI7133h/wDZ2+LOrOm7w2mmwsM+be3UaAfVQS//AI7X6AUV0J1DSYgrE3Vw2470RQikdirkk/mtQNrxjP8AodjBGQ25XlzK2PQg/If++axaKAsfIvhn9kTVpNkniTxdZ2vPzRWFu02R/vvswf8AgJr1Twp+zT8L9EZZLuxvtcmVtwbULklQf9xNqkezA17NRVu71K+ukEc91I0SklI92ETPXCjgfhVSiigdjO0HQtE0C0+x6HpFhplv/wA8rS3WJSfXCgVo0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SigAooooFAH41a0+xlvJNqEKo+8x7V0On2MVpHgfO56sQM19fw7wbjs6tUXuUtfefl2V03+Xmc9bERp6dQoopDWFa6ZdTMN0bRp/eYf0rRi0OAD95NIx/wBnA/xrXor9Zy3w8yfCR/exdWXeT0+5WX33OGeLqS20FpM0UVnro9iOsbH6saX+ybH/AJ4n/vs1for3Y8M5PFWWFh/4Cv8AIy9tU/mYZozRRVD+yLD/AJ4n/vs0f2TYf88T/wB9n/Gr9FV/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iw/54n/vs0f2RYf88T/32av0Uf6t5R/0C0//AACP+Qe2qfzMM0Zooqh/ZFh/zxP/AH2aP7IsP+eJ/wC+zV+ij/VvKP8AoFp/+AR/yD21T+ZhmjNFFUP7IsP+eJ/77NH9kWH/ADxP/fZq/RR/q3lH/QLT/wDAI/5B7ap/MwzRmiiqH9kWH/PE/wDfZo/siw/54n/vs1foo/1byj/oFp/+AR/yD21T+ZhmjNFFUP7IsP8Anif++zR/ZFh/zxP/AH2av0Uf6t5R/wBAtP8A8Aj/AJB7ap/MwzRmiiqH9kWH/PE/99mj+yLD/nif++zV+ij/AFbyj/oFp/8AgEf8g9tU/mYZozRRVD+yLD/nif8Avs0f2RYf88T/AN9mr9FH+reUf9AtP/wCP+Qe2qfzMM0Zooqh/ZFh/wA8T/32aP7IsP8Anif++zV+ij/VvKP+gWn/AOAR/wAg9tU/mYZozRRVD+yLD/nif++zR/ZFh/zxP/fZq/RR/q3lH/QLT/8AAI/5B7ap/MwzRmiiqH9kWH/PE/8AfZo/siw/54n/AL7NX6KP9W8o/wCgWn/4BH/IPbVP5mGaM0UVQ/siw/54n/vs0f2RYf8APE/99mr9FH+reUf9AtP/AMAj/kHtqn8zDNGaKKof2RYf88T/AN9mj+yLD/nif++zV+ij/VvKP+gWn/4BH/IPbVP5mGaM0UVQ/siw/wCeJ/77NH9kWH/PE/8AfZq/RR/q3lH/AEC0/wDwCP8AkHtqn8zDNGaKKof2RYf88T/32aP7IsP+eJ/77NX6KP8AVvKP+gWn/wCAR/yD21T+ZhmjNFFUP7IsP+eJ/wC+zR/ZFh/zxP8A32av0Uf6t5R/0C0//AI/5B7ap/MwzRmiiqH9kWH/ADxP/fZo/siw/wCeJ/77NX6KP9W8o/6Baf8A4BH/ACD21T+ZhmjNFFUP7IsP+eJ/77NH9kWH/PE/99mr9FH+reUf9AtP/wAAj/kHtqn8zDNGaKKof2RYf88T/wB9mj+yLD/nif8Avs1foo/1byj/AKBaf/gEf8g9tU/mYZozRRVD+yLD/nif++zR/ZFh/wA8T/32av0Uf6t5R/0C0/8AwCP+Qe2qfzMM0Zooqh/ZFh/zxP8A32aP7IsP+eJ/77NX6KP9W8o/6Baf/gEf8g9tU/mYZozRRVD+yLD/AJ4n/vs0f2RYf88T/wB9mr9FH+reUf8AQLT/APAI/wCQe2qfzMM0Zooqh/ZFh/zxP/fZo/siw/54n/vs1foo/wBW8o/6Baf/AIBH/IPbVP5mGaM0UVQ/siw/54n/AL7NH9kWH/PE/wDfZq/RR/q3lH/QLT/8Aj/kHtqn8zDNGaKKof2RYf8APE/99mj+yLD/AJ4n/vs1foo/1byj/oFp/wDgEf8AIPbVP5mGaM0UVQ/smw/54n/vs0v9k2H/ADxP/fZ/xq9RR/q3k/8A0C0//AI/5C9tU/mYZozRRVH+ybD/AJ4n/vs/40n9k2P/ADxP/fZq/QKP9W8n/wCgWn/4BH/IPbVP5mGaM0UVS/siw/54n/vs/wCNA0iw/wCeJ/77P+NXqUVP+reUf9AtP/wCP+Q1WqfzMM0FqSkNURpFh/zxP/fRqK9s9NtbcyPEAcHaCx5OOlalcvr919ovSi52RZUe5718rxdSyjJcA6kMLT9pLSK5I79Xt0X42N6HPUlZt2F3GlByabTxwKzicnPT2pKKK/BD1AooooooooAKKKKKKKKACiiiiiiigAooooqW1gmup0gt42klc4VV6k1Jp1nNf3sVpbgGSQ4GTgD1J/CvS/C+jLo9h5bMsk7ndK4Hf0HfA/x9a5cVio0F5n0OQcP1c2qX+Gmt5fovP8goooqDw34btdJb7Q7efckcOwxs45AH9a3qKK+fqVJVJc0ndn7Lg8FQwVJUaEeWKCkooooooqDqCiiiiiimswWmpOLumFrhRRSinZ+lQXd0sA4BY+lK7lvYVG6h0ZT3GK+kyjijF4Kqvazc4dU3f7nucWMwKq0n7PSXRhRRRVCW9uJP49g/2eKrk5OSST70HrRX7WrdD8vqVJ1H77uFFFFFFFFBAUUUUUUUUAFFFFFFFFABRRRSqSpyOta9ZCjc2K16/MvEFw9pQS+K0r+mlv1PteEubkq9tP1v+gUUUUUUUV+dn2AUUUUUUUUAFFFFFFFFABRRRTg7Dvn61IsgPB4NQ0UCaCiiirNFQKxWpVYN7H0oTJaEopaKdRRRTJEooooooooAKKKKyte0Kx1dQZ1KTKCElXqPY+ozz/k15rqun3OnXbwXETqAxCMy4Dgdx29K9fqjrmmxarp0lpKducFH2glWHf8Az2zXdhcZKk+WW35HynEPDNLMoOrSXLVX/k3k/wDPoFLSUteRUVe1nTbnSrz7LdbN+0MChyCD/k1Rr3oyUldbH4/Wo1KFR06itJboKKKKKKKKZkFFFFFFFFABRRRRRRRQAUUUUopTTaWgAoooopaSigAoooooxRQKACiiikrf8BR7/FFu+MrEkkh9sIcH88VgV1PgBCj6nedorQoPqzDH6Ka0pK80NbhVDxAzDS5FXq7In1BYA/pmr9Z2tfPNYwg4LT7iPVQp/qRXX6CcW1xceoZs/XP+NcPfN5uoM3ua7eD/AEfw7M3T5cVwyfPeMfeuuRM9kZev/NcWtv6uox9P/wBVdFGNsYX0Fc9c/v8AxHbp125b+n9a6I9Kp6y374L6CtzwjHwp+lc9qbb7pvrXYeE4vlXisVrNhHdCr0qrqLYiP0q0vSs7V32xN9Kw/iBL5niAx/8APGFE/wDZv/Zq56tLxPN5/iC+f0mZR9F4/pWbWE3eTKe4/QlAsN/992Y/nj+lX6r6auywgXvsBP1NWKKKKKkQUUUUUopKdTQBRRRTaKKKQBRRRRRRRQAUUUUUUUUAFFFFFFFFABRRRRRRRQAUUUUUUUUAFFFFFFFFABRRRRRRRQAUUUUUUUUAFFFFFFFFABRRRX6NfCH/AJJP4Q/7AVl/6ISuL/a3/wCSM3f/AF+W/wD6FXafCH/kk/hD/sBWX/ohK4v9rf8A5Izd/wDX5b/+hV/OeU/8lFS/6+/+3H0mI/3WXp+hwOq/8hO6/wCuz/8AoRrR8I/8hKX/AK4n/wBCWs7Vf+Qndf8AXZ//AEI1o+Ef+QlL/wBcT/6EtfFlFFFf0ifInUUUUUUUUUAFFFFFFFFABRRRRRRRQAUUUUUUUUAFFFFFFFFABRRRRRRRQAUUUUUUUUAFFFFFNm/1T/7v9KdTZv8AVP8A7v8ASkxrcKUdRSUo6is6iiiszpJKKKKKKKKACiiiiiiigAooooooooAKKKKKKKKACiiiiiiigAooooooooAKKKKKKKKACiiiiiiigAooooooooAKKKKKKKKACiiiiiiigAooooooooAKKKKKKKKACiiiiiiigAoooqey/wBaf93+oq5VOy/1p/3f6irlXHYwqbjX6Uynv0plFFFFUQFFFFFFFFABRRRRRRRQAUUUUUUUUAFFFFFFFFABRRRRRRRQAUUUUUUUUAFFFFFFFFABRRRRRRRQAUUUUUUUUAFFFFa3g3/kb9G/7CEH/oxa/Rmvzm8G/wDI36N/2EIP/Ri1+jNfjnil/Gw3pL80fQZN8M/kKOorz2vQh1Fee18vft5/8yZ/2/f+29fL1fUP7ef/ADJn/b9/7b18vV9jwN/yIaH/AG9/6XI5cf8A7xL5fkdH4K/5e/8AgH/s1dHXOeCv+Xv/AIB/7NXR0UUUV9acY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itHSNP8AtZLybliHQj+I+lV9NtjdXSxZwuNzH2rqoI1hhSJfuqMCv0TgXhNZrV+t4qP7mPT+Z9vRf8A5MTX5Fyx3Cg0UlLGixoERQqjoBTqKK/fIQjCKjFWSPKuFFFFFFFFU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tIKWkwCiiilpaShmCqWPQDJqJSUVdjQhpKKKzvEF15Fn5aMA8h29eQO/8An3rmCcnJ61PfTm5upJucM2QPQVXr+ZuKs9lnOYSrL4FpH0XX57/h0PZoUvZwsKop1FFFFFFfNGwUUUUUUUUAFFFFFFFFABRRRRT4Y5JpViiRndyFVQMkmmjk8V6J4H0VLOxS+nVHuJwHQkA+WuOMHsSDz+FYYmuqEOZnsZJk9TNcSqUXaK1b7L/PsFFFFXvDeg22jxFlzJcOBvkYDI46D0Ga2KKK+cnOU5c0nqfuGFwtHCUlRoxtFdApKKKKKKKg6AooooooNQu+eB0pNjSuFFFLTnkx92ozk/WkopFpBRRRRTJ22Qsw6gcU+o7oboHHtXVgowliacanwuSv6XVzHFOSoTcN7O3rYKKKKy6KKK/og/IQooooooooAKKKKKKKKACiiiiiinRo0jbVGTUVasKUHOo7JdWVCEpyUYq7YUUUVLYrunHsCa0ahtITCrZILH0qavxPijMqeYZhKpSd4pJJ/wBebZ+l5Hg54TCKM1aTd3/XoFFFFFFFFfOnsBRRRRRRRQAUUUUUUUUAFFFFFFFNkdY13McCqhCVSSjBXb6ImU4wTlJ2SCiiinUVWa8jH3VY0w3w/wCeZ/Ovbp8L5tVV40H87L82jzJ55gIOzqr8X+SCiiitBJP71S1nRXcbkKwKnt3q0jbT7V5uMwGJwM/Z4iDi/P8ATozrw+Ko4qPPRldBSUtFT0UikMKWuU1EooooooooAKKKKoazpVnqtuIrqPJXOxwcMhI6j/DpwK8s1KzmsbyW1mVgY3KgkYyPX8sH8a9irI8V6QNX00xpgXER3xMQOT/dz6H/AA9K7sHinSlyy+F/gfJcUcPRzGk61FfvY/8Ak3k/0+4Wikpa8roqW6hktrmW3lGJInKMM9wcGoq99O5+Oyi4txktUFFFFFFFFAgooooooooAKKKKKUUlFABRRRTqQUCloEFFFFIaDRRQMKKKKSuy8HRmPwzfTDrPcpF+CjP/ALPXG132gRCPwtpiLwbieSZvwJX/ANlFbUF7w0FZd6Vk163XvDA7n/gRAH/oJrUrIL7tYvpMf6qJI8/hu/8AZq1tbbyfDoXuxribT/WO/wBTXXeNJPL06CIHtkiuQg+W1kf2roe5M9ylpn77xFM5/gTA/E//AFq6JulYPhhd1zeTer7Qa3j1rMbL3oH+1Xf+GlEcAduFUZNcFZDferXclvs3hu9lzgi3YA+hIwP51lT7lR3HdqxtZJYbF6sQB+NbDfdNY9x+81K3T/poCfw5rz2aRpZXkb7zsWP1JplFFcwjZAwAB0FFFFFFFFABRRRRTqQdaDTAKKKKSiiik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Sikq1ptubi7VOMAhmz6ZFb4bD1MTWjRpq8pOyE2krsKKKK39GtFt7VW24ldctV6iiv6ty3AUsvwsMLRVoxVvXu/V7vzPCnNzk5MQ0UUUUUUV3E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QKQBRRRS0opKUUhhSGlpppax/Et00USW6Ngvkt/u9K12YIhdugGTXI6tP9ov5ZBnbnaPoK+A8Qs4+pZb7CnK06jt5pbt/p8zrwlPmnd9Apy02njpVSiiiv5+PUCiiiiiiigAooooooooAKKKKKKK0dB0ubVb9LeP5Y9w8x8/dHJ/Pg1UISnJRirtmlGjOtUVOCu2FFFFbnw/0dprw6jcw/uov9Vu7vwc49h/MV31NjjSKJY41CogCqAMAAdqdXzuPVZVmq0XF9nofuuSZXSy3CqjTd+rfd/1oBpKWkoooorLC4Wti6qpUY80merOcYLmk9AoopaKR2VFLMwAHJJodlRCzcADJrHvrjz5fl4ReB71+l4DgbCxpr6zJyl5aI+dzDPHQXuL0Ciiiry3KTZ2E8djTqzrD/j4H0NaNfEcR5XSyzGuhSbcbJ676nqZNjp43De0qKzvbQKKKKKKKK8I9UKKKKKiupBHC3PJBxUtUNRP74D0Wvc4by+OPzGFKb0Wr+XT5nlZzi3hcJKcVq9PvCiiiq1FFSwwSS8rwPUmv23E4uhhaftK8lGPdn5pRoVK8+SnG78goooqKirq2Q/ikJ+gqaO2iTHGfrg18tiuN8tpL91eb9GvzPcocM4yo/ftH53/ACCiiis1VZj8oJPtUsdrM2PlCj1NaQAHQYor5vFcfYqomqFNR9bt/oj2aHClCOtWbfpp/mFFFFV47WJfvAsfc8VOqhRhVwPQUtFfHYvH4rGO9eo5er/Q+ioYShh1alBL0QUUUUUUUVyHSFFFFFFFFABRRRRRRRQAUUUUUjMFUsxwB3odlRSzdBWZPKZXJ5A7DNe/kHD9XN6r15YLd/ovM8jNc2p4CC6yey/UKKKKnuLsk4iOB3OKqsxY5Ykmkor9gy3KMJltNQoR179X6s/PcZj6+MnzVZfLovRBRRRRRRRXpHGFFFFFX7KbzF2MfmA/OqFKjFHDDqDXiZ9k8M1wrpv4lrF+f+T6npZVmEsDXU/svdeX/ACiiitlWKnipgcjis+G7jbhgVP51aRsHd2r8UxmAxOBqezxEHF+f6PZ/I/ScPiqOKjz0ZJoKSloqeikX5l3DpTq9jJ+G8VmMlJpxp/zP9O5niMVCiu77CUtFFAoyfU0lFfrOByrC4GkqVKCt30u/V9Tw6ledSXM2FFFFcl490N7oLqFlbhpVB88LjLKBwcdyOnr0rga9srzTxloj6betcx7Pss8jFAOCp64x6dcewr5nP8AKo0f9oorR7pbL+vzPheJcrs3i6a3+L/P/MKKKK56iiivlz44KKKKKKKKACiiiiiiigAooopRS02nDpQAUUUUlFBozQIKKKKDXptrD5aaRa4wYrOMsPRmAJ/WvNraF7i5igT78jhF+pOK9XCrJ4im2j5YyEHsBXTQW7KQVgRSHyNQuG6vcOAfZTtH6Ct2RljjZ24VQSfpXMFmh8MxF/vuhdj7nrWH49l/frGP4Vxiubm+TT2961vGcvmaq4B74rG1E7bRF6Z5rST3Il8Rf8JpjTt5/jct+tbA+9VHQo/K0uBP9gVeXrUGiJvvPyrrPE7iDwlIvQzSIg/Pd/7LXO+GI90+cd62PH8nl6VY2/8AfkZ/++QB/wCzVktIMuOzCU/IayrUeZrKn+4jN/T+taVycRms/RxvvbmTuFUfn/8Aqri6KKK5xGrRRRRRRRQAUUUUooNAoNPoAUUUUlFFFIAooooooooAKKKKKKKKACiiiiiiigAooooooooAKKKKKKKKACiiiiiiigAooooooooAKKKKKKKKACiiiiiiigAooor9GvhD/wAkn8If9gKy/wDRCVxf7W//ACRm7/6/Lf8A9CrtPhD/AMkn8If9gKy/9EJXF/tb/wDJGbv/AK/Lf/0Kv5zyn/koqX/X3/24+kxH+6y9P0OB1X/kJ3X/AF2f/wBCNaPhH/kJS/8AXE/+hLWdqv8AyE7r/rs//oRrR8I/8hKX/rif/Qlr4sooor+kT5E6iiiiiiiigAooooooooAKKKKKKKKACiiiiiiigAooooooooAKKKKKKKKACiiiiiiigAoooops3+qf/d/pTqbN/qn/AN3+lJjW4Uo6ikpR1FZ1FFFZnSSUUUUUUUUAFFFFFFFFABRRRRRRRQAUUUUUUUUAFFFFFFFFABRRRRRRRQAUUUUUUUUAFFFFFFFFABRRRRRRRQAUUUUUUUUAFFFFFFFFABRRRRRRRQAUUUUUUUUAFFFFFFFFABRRRU9l/rT/ALv9RVyqdl/rT/u/1FXKuOxhU3Gv0plPfpTKKKKKogKKKKKKKKACiiiiiiigAooooooooAKKKKKKKKACiiiiiiigAooooooooAKKKKKKKKACiiiiiiigAooooooooAKKKK1vBv8AyN+jf9hCD/0YtfozX5zeDf8Akb9G/wCwhB/6MWv0Zr8c8Uv42G9Jfmj6DJvhn8hR1Fee16EOorz2vl79vP8A5kz/ALfv/bevl6vqH9vP/mTP+37/ANt6+Xq+x4G/5END/t7/ANLkcuP/AN4l8vyOj8Ff8vf/AAD/ANmro65zwV/y9/8AAP8A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Vs+GE/eTyY6AKD9f/ANQrGHSt/wAMj/RZT/t/0r7LgGiqufUb9OZ/+Sv9TnxTtSYUGikNa9FFFf0geO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QKKWkwCiiilFLSUtSxiHpSUppKz/ABDN5OnMobDSHaPp3rla0/EF0Z7xo/4YiQPrxn+VZlfzfxvmyzLNpuD92Hur5bv77/Kx7GGhyU0KvWnUDpRRRRRXyBuFFFFFFFFABRRRRRRRQAUUUU6NWkdURSzMQFAGST6V6f4L03+ztFjMkey4n/eSZ6/7I/Lt65rk/h9p/wBq1g3TY8u1G7BGcschf6n8BXo1fYcNYDR4qXov8/0+8+24Yy9KLxct3dL/AD/QKKKKWikor6mrh6VZctSKkvNXPsYzlH4XYKKKKUUlFVNRufKQxKPmYdfSow+DoUNKMFH0SX5GeIxLhBzqPYKKKKr6lciTEUbZUfe9zVGipbeBpjxwoPJrTFYujg6LrVpcsUfLqNbHV7RV5MKKKKn05DlpCPYVcpFAAAHQUtfhOb5lLMsXPESVr7LslofpuX4NYPDxop3sFFFFFFFFeadoUUUUVVvomcCRRnA5q1RXdluYVcvxMcRS3X4rqjlxuEhi6MqM9mFFFFZlrEJZdrdMZPNaYAUAAYA6CkCqG3BQD64pa78/zyeb1lOzjFLRXvr1Zx5TlccBTcd5PqFFFFFFFFeEesFFFFFFFFABRRRRRRRQAUUUUUUUUAFFFFFFFFABRRRRQelFQXsm2Ar3biunBYWeLxEKEN5NIwxNeOHoyqy2SuFFFFVbybzHwp+UfzqCiiv33AYKlgcPHD0to/j5v1PynFYmeKqyq1N2FFFFFFFFdZzhRRRRRRRQAUUUUUUUUAFFFFFHOKKKGk9wu0FFFFWbC5MDlWPyHr7Vsg5AI5Fc7WjpVxyIG9PlNTJdT18txfK/ZT26BRRRWhRRRUHvBRRRRVHxBp6alpM9qVUuV3RE/wALjof8+9XqKzq0o1YOnLZ6EVacasHCS0egUUUV43fW0tndy2s67ZImKsP6j2qCuy+JOn7J4dTTAWTEUnGDuGSD78fyFcbX5hjsK8LXlSfT8uh+VZjhHg8TKl0W3p0CiiiiiiiuQ4gooooooooAKKKKKUdaSigAooop1IKcvSkoEFFFFa3g6D7R4o05OyzCQ/RPm/pXoejnzLu5uD/fY/l/+quL+HUYOuy3Df8ALvaySD6nC/8As1dlpf7rSZpjwdpP4muuivdLiUdffy9FuznBaJkB924H6msXXfksre2HcKuPritPxM2bKC36+fcxp+R3f+y1m6t+91i1hHI39PYVxetv5uqOf9s1n6y2Aiei1alPmXxJqhrDZuCPTiib91mS3Ohtl2W6L6KKlTvTRwtOXpWv4SjyVOKX4iSE6ja2/wDDHBu/Esc/yFXfCMXyrWJ41l83xJdc5VNqD2woz+uazlpA0XwkF82IzVbQR+4lkI+9IcfQAf8A16fqjbYjT9HUpp0Wepy35kmsWiiisBFuiiiiiiigAooopRSUopKYBRRRRRRRSAKKKKKKKKACiiiiiiigAooooooooAKKKKKKKKACiiiiiiigAooooooooAKKKKKKKKACiiiiiiigAooooooooAKKKK/Rr4Q/8kn8If8AYCsv/RCVxf7W/wDyRm7/AOvy3/8AQq7T4Q/8kn8If9gKy/8ARCVxf7W//JGbv/r8t/8A0Kv5zyn/AJKKl/19/wDbj6TEf7rL0/Q4HVf+Qndf9dn/APQjWj4R/wCQlL/1xP8A6EtZ2q/8hO6/67P/AOhGtHwj/wAhKX/rif8A0Ja+LKKKK/pE+ROo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tbwb/yN+jf9hCD/ANGLX6M1+c3g3/kb9G/7CEH/AKMWv0Zr8c8Uv42G9Jfmj6DJvhn8hR1Fee16EOorz2vl79vP/mTP+37/ANt6+Xq+of28/wDmTP8At+/9t6+Xq+x4G/5END/t7/0uRy4//eJfL8jo/BX/AC9/8A/9mro65zwV/wAvf/AP/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a6Hwz/wAeUn/XT+grnu9dB4Z/48pP+un9BX3Xhz/yPIf4Zfkc2L/hMKQ0tIa1qKKK/og8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IKUVLAKKKQ0tJK6xxPI3AVST+FKKy/Es5itEjXrIxz9Mf8A168nO8xWWYCrin9lfi9F+LNaUOeSiJQOtFKtc47M7s7csxJP1ptFFfys25O7PbHUUUUUUUUgCiiiiiiigAoooopRkkADJNJW74L0x9Q1eKXgQ2zq8nOD3Ix+K1rQoyrVI047tm+Fw88TWjShu2FFFFd/4fsF0/Sbe38sLIIx5nclup5+pNX6KK/VaNKNGmqcdkfrdKnGlBQjstAooooooorQsKKKKbPIIomkbsKw55GlmaRu5q7q027bCvbk1n1pFaHzuZ4j2lT2aei/MKKKKntIfNfLD5B+prQVVVQqjAHamW+3yU2+g/lUlfhvEOb18xxcufSMXZR6K3X1PvMoy+lhKEeXWT1b/roFFFFFDEKMtwPWiquouVRUHRs5/SvPyvASzDF08NF25n+G7/A68dilhMPKs+n/AAy/EKKKKeLuHdjJ+uKnGCMjkGsetCwk3RbD1WvrOJuFaOXYZYjDNtJ2lfXfZ7Lrp8zwclz2pjKzo1krva35BRRRViiiivhT6kKKKKKKKKACiiiiiiigAooooooooAKKKKKKKKACiiiiiiigAooooooooAKKKKKz75szkdgBWhWXdf8AHw/1r7XgSlGeYylL7MXb70j5rimo44SMV1l+jCiiio6KKnjtZWAPyge5r9RxmYYbBRUsRNRT7nw+HwtbEu1KLfoFFFFQUVNPbvCoZiCDxxUNVhMZQxlNVaEuaPcmvh6uHnyVVZhRRRRRRRXSYhRRRRRRRQAUUUUUUUUAFFFFFKjMjBlJBB4pKKATsFFFFbtrMJ4g465OR6VJWRp1x5MhVhlXx+BrXqGrM+pwWI9vSTe63CiiiiiiipOwKKKKivbaG7tZLedAyOpU+2RjI9DXj1zDJb3ElvKMSRsUYe4OK9mrg/iJpawTrqkbE+e+2QHsQoxj8jXy/EuD56SrxWsd/RnzHE+CdWgq8VrHf0f+X+YUUUVyFFFFfEnwIUUUUUUUUAFFFFFFFFABRRRTk64pX4po6096BAaBRSCut8Apt0vWLnodscSn6lif5CunuyIPDb9iRgVh+FIjH4QGeDc3pI91UKP5g1r+Km8rQoo+mTXbTVoovZGVrLFtV02D+HMkp+qgAf8AoRrNgzN4pX0RCf1FXbpmbxI/dYbQY9izHP6AVT8ODzNbvJv7oC/5/OuJt/mumb3rNvP3l59WrTtOFkf2NZcX7y8X/ezWc9kZROlPSnDpTT2px6V3PhSP5UrhtVmFxql1OpyJJnYH2LGu+0lvsumTXOP9VC0n5DNeb1FV6JGnRGTrT7YmrStk8u2ij/uoF/IVlapiSeKI9HcL+ZrZoooorEQUUUUUUUUAFFFFOptL2pKbAKKKKKKKKQ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6ug8M/8ecn/XQ/yFc9XQeGf+PKT/rp/QV914c/8jyH+GX5HNi/4TCkNLSGtaiiiv6IPICiiiiiiigAooooooooAKKKKKKKKACiiiiiq19eRWcW+TJzwoA61i3esXEu5YlWNDx0ya+Xzzi/Lcmbp1pc1T+WOr+fRfN38jelh51NVsFFFLW7Nc28P+tmRfYnmqz6vYqceYzfRTXLmivzPFeKOYzf7ilGK87yf33S/A7I4KC3YlGKWiujOuWmf9XN/wB8j/Gga5Zk/cmH/AR/jXOUV53/ABEjO/5o/wDgJf1OmJijFLRXUR6tYuceaV/3lNW4Z4ZhmKVH+jZrjKcrFWDLwQcivTwfilj4NfWKMZLyvF/qvwIlgY9GJiilortaK5+z1qVGC3CiRfVRgitq0uI7qESxZwfUdDX6fknFWXZz7uHnaf8AK9H/AJP5NnFUoTp7iUUuKSpqKKK+jMQoooopGZVUsxAUDJJ7UtQah/x4XH/XJv5Vhiaro0Z1EvhTf3IcVdpBRRRR9ss/+fqD/v4KljdJFDRurKehU5FcVXUaD/yC4vq38zXwHCXG1fPcbLDVKSilFyum+jS/U66+GVKPMmFFLSGr9FFFfoxxhRRRRRRRQAUUUUU2SSONd0jqi+rHAp1Z3iD/AJBj/wC8P5152b42WAwNXFRV3CLdvQunHmkohRRQKtfbLP8A5+oP+/gqYEMAQcg1xNdna/8AHtF/uD+VfKcH8XVs/q1YVKajyJPRvqb4jDqklZhRS0lSUUUV94coUUUVHLNDFjzZUjz03MBmmrdWrMFW5hJJwAHHNZHin71v9G/pWZp//H/b/wDXVf51+ZZxx3iMBnEsvjSTScVe7vqk/wBTtp4VSp89wopRRXYUUUV+mnEJRRRRRRRQAUUUUUUUUAFFFFQfbLP/AJ+oP+/go+2Wf/P1B/38FcfRX4l/xFTF/wDQPH72el9Rj3CilorsPtln/wA/UH/fwUfbLP8A5+oP+/grj6KP+IqYv/oHj97D6jHuJRS0V2H2yz/5+oP+/go+2Wf/AD9Qf9/BXH0Uf8RUxf8A0Dx+9h9Rj3EopaK7D7ZZ/wDP1B/38FOjuIJG2xzxO3org1xtaXhz/kI/8ANejlHiPisfjqWFlRilOSV7vqRUwcYxcriUUtB6V0tMlkjiXdLIkYzjLNin1leJv+PBP+uo/ka/R87zCWXYCrioq7gr2OOnDnmoiUUUCr32yz/5+oP+/gqeuIrtl+6PpXznB3FdbiB1lUpqPJy7N63v/kbYigqVrMKKWkpaKKK+4OYKKKKKKKKACiiiio5Z4IjiSaND/tMBUlc94k/4+E/H+Qr53ijOqmS4B4qnFSd0rPzNqFJVJcrCiilHSttLq2dgq3ELMegDjNTVyWlf8hGD/fFdbXHwhxJVz7D1KtSCjyu2npcrEUVSaSYlFLSUUUUV9cc4UUUVFJcW8bbZJ4kb0ZwDTftln/z9Qf8AfwVgeIP+Qm3+6P5VnV+Q5r4k4rBY2tho0ItQk43u+jsehDBxlFSuFFKOlFdh9ss/+fqD/v4KPtln/wA/UH/fwVx9FcH/ABFTF/8AQPH72V9Rj3EopaK7AXdqTgXMJ/7aCpFljb7siH6MK4uirh4q4lP3sPF/9vNfow+oruJRS0V29Fcna39zbACNxtH8JAwa2dP1aO4fy5U8tz0xyDX2GS+IGW5lKNKpenUelns35S/zSOephJw1WqEopaTFadFFFfdHKFFFFFFFFABRRRRRRRQAUUUUUUUUAFFFFFRpNEzmNZUZx1UMCRSXcy29tJM3IUZx6muXsrtre7+0Y3E53D1zXx3EnF1HJMVQoTV1PWX92N7X8+v3HRRw7qRbCiilrraKajBkVh0IyKdX18ZKSUovRnOJRRRRRRRVAFFFFFFFFABRRRRRRRQAUUUVC9zbxsVe4iVh1DOAaWK4glbbHNG5xnCsDXNa3/yFJvqP5CrHhn/j/f8A65H+Yr8ywvHeIrZ3/ZrpLl53G93fRtX/AAO2WFSp89wopaDXRUUUV+mnEJRRRRRRRQAUUUUUUUUAFFFFFFFFABRRRS0UUtSMKQ0tNpa5zxPJuvkjzwifqf8AIro65DV5PM1Kdv8Aa2/lx/SvzjxMxfssrjRW85L7km/zsdmDjedwpy9KbTx0qpRRRX4MemFFFFFFFFABRRRRRRRQAUUUUV6T8PrQW+gidlw9w5fJ6lRwP5H864DSrU3upW9oOPNkCk+gzyfyr1uwt1tbKC1U5EUaoD64GK+m4ZwznXdZ7RX4v/gH1nCuFcqsq72SsvX/AIYKKKKmooor7g+5CiiiimzOI4mduiinVn6vMQVhHcZNNK7OfE1lRpOYUUUVnsxZizHJJ5pKKK1Pkgoooqezm8t9rH5D+laCsGUMOQehrIqzaXHl4jYfLng+lfAcW8MvE3xmFXv9V3Xdef5+u/1WQZ0qFsPWfu9H28vQKKKKv1Xv03Rbv7tWKZPzA+f7pr87yrESw2OpVY7qS/PX70fX4+iq2GqQl1TCiiisqnRsyOGXgim0V+/1KcKsHCaunoz8ohOUJKUXZoKKKK1YpUkGVOfWn1kxSNG+5evvV6G6R8K3ysfyr8gzzhLEYGbqYZOdP72vVfr95+g5Xn9HExUKz5Z/g/T/ACCiiirFFFFfIH0QUUUUUUUUAFFFFFFFFABRRRRRRRQAUUUUUUUUAFFFFFFFFABRRRRVe5tvMbcvDd89KsUV14HH18DWVahK0v60ZzYrC0sVT9nVV0FFFFQ29usYyRub161NTZHVBljgfSq0l6o/1ak+5rvhhMzzqq6qi5t9en3vT5HLLEYLLaapuSjbp1+7cKKKKXUWAjC9yc1Rp0kjSNuY5NNr9d4fyt5Zgo0ZO8t36v8AyPz/ADXHLG4l1YrToFFFFFFFFe0eaFFFFFFFFABRRRRRRRQAUUUUUUUUAFFFFFbdnMJoFOcsB81YlXNJk23Gw9HGPxpSWh35dX9nWUej0CiiitWiiisz6YKKKKKyvFtoLzw/dRhdzovmJ65Xnj8Mj8a1aDggg9xzWOIoqtSlTfVNGVekq1OVOWzVgooorxZlZWKsCCDgg9qbWv4utfsfiG7j5Ku/mKT/ALXP8yRWRX5XWpulUlTe6dvuPyXEUXRqypvo2gooooooorMxCiiiiiiigAooooqTgj8qjp8fQ0CYUnelpDXpGkw+VoeiWxHJjaY/8CYkfo1J48k228MPoua0/J8rU7ezH3ba3SID6DH9KwPH0m678vOQMCu7ZFS0TOeRt19q9znjzFjH/AVAP6g0ngxcx3M/9+U8/Q4/pVS2lT+wZ7telxNJKPcMxNafhCPZo8Td3+b8655Pksnb2xVDS133oq7dnZp+PU1F4eTdd596yn8SRmtjZ/ipX+6aQfepJjiM11mqN9m8JXjjqUCf99EA/wBa89rufGr+V4ahjHBknXP0AJ/niuGrOq9UayMr/WaxAvYEt+QP/wBatisnTQX1WR+yxkfiSP8ACtaiiiisiQoooopRSUooAKKKKDSUppKGAUUUUUUUUAFFFFFFFFABRRRRRRRQAUUUUUUUUAFFFFFFFFABRRRRRRRQAUUUUUUUUAFFFFFFFFABRRRRRRRQAUUUUUUUUAFFFFfo18If+ST+EP8AsBWX/ohK4v8Aa3/5Izd/9flv/wChV2nwh/5JP4Q/7AVl/wCiEri/2t/+SM3f/X5b/wDoVfznlP8AyUVL/r7/AO3H0mI/3WXp+hwOq/8AITuv+uz/APoRrR8I/wDISl/64n/0JaztV/5Cd1/12f8A9CNaPhH/AJCUv/XE/wDoS18WUUUV/SJ8idR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VreDf+Rv0b/sIQf+jFr9Ga/Obwb/yN+jf9hCD/ANGLX6M1+OeKX8bDekvzR9Bk3wz+Qo6ivPa9CHUV57Xy9+3n/wAyZ/2/f+29fL1fUP7ef/Mmf9v3/tvXy9X2PA3/ACIaH/b3/pcjlx/+8S+X5HR+Cv8Al7/4B/7NXR1zngr/AJe/+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8eUn/XT+grnjXQ+Gf+PKT/rp/QV914c/8jyH+GX5HLi/4TCkNLSGtWiiiv6IPJCiiiiiiigAooooooooAKKKKKo6pqEdojKrZmK/KMZx9afql39jtTIBlz8qD3rl55WmmaV8bmOTivzrjfi/+yofU8K/30lq/wCVP/27t23OvDYfn96WwUCgUtEsjyyM8jFmPJJpYIJZ32xRs59hVjTLFryXGdsa/ePeuks7aO1hEUecdye5r884Z4MxWey+s15ONJt+9u5Pra/n1f4nZWxEaXurcKKKQ1mWWiqAGuuT/dVq0IrGzjA228fHcjJ/WrNFftGW8L5Xl0FGlRTa6tJy++x5s685vVi5pKKKaFUDhR+VBVSOVB/CnUV7ns4WtZGd2FFFFVpbGzlHzW8f1Awf0rNvtFB+a044+6zfyrborwsz4WyvMqbjVopN/aikpffY1hXnB6MKXNJRXGzwywNtljZD7jrS21xNbuGhcqc8jPB+tdVfWsd3D5cmR3BHY1zWpWbWc+xjuU8qfUV+McScJYzh2qsTh5N001aS0afnbb12+eh6NGvGsuV7i0Ugpa6KwvYbyPMbfMMblParVcvonnfb1MIBP8Wem3vXTjOOetfrXBmfVs5wHtK8bTi7N20fmv1ODE0lTnZCGilNJS1BqH/Hhcf9cm/lU9Qah/x4XH/XJv5V9FmP+6Vf8MvyZjD4kFFFFcfXUaD/AMguL6t/M1y9dRoP/ILi+rfzNfh/hh/yOJ/9e3/6VE9PG/w/mLSGlpDV+iiiv3w8oKKKKKKKKACiiiis7xB/yDH/AN4fzrRrO8Qf8gx/94fzrwOKf+RNiv8ABL8jWh/EiFAooFczXZ2v/HtF/uD+VcZXZ2v/AB7Rf7g/lX5p4Vf7ziP8MfzZ247ZC0lLSVJRRRX7UeaFFFFYXin71v8ARv6Vmaf/AMf9v/11X+dafin71v8ARv6Vmaf/AMf9v/11X+dfzvxV/wAlVP8AxQ/KJ69D+AvmKKKBRXYUUUV/RB5AlFFFFFFFABRRRRRRRQAUUUVR/snT/wDn3/8AH2/xo/snT/8An3/8fb/Gr1FeN/q7lH/QLT/8Aj/kae2qfzP7woooqj/ZOn/8+/8A4+3+Nc5eKsd3NGowqyMoHsDXY1x+of8AH/cf9dW/nX5t4lZZgsHhaEsNRjBuTvyxSvp5I7MHOUpPmYUtJS1e0G1t7ozCePftAxyR6+lan9k6f/z7/wDj7f41Q8LfeuPov9a3a93gfJ8uxOSUatbDwlJ8124xb+J9WjLE1Jqo0mBpKU0lUf7J0/8A59//AB9v8altrG1t5PMhi2tjGdxNWaK+wpZHllGaqU8NBSWqahFNejsc7qzas2woooorK8Tf8eCf9dR/I1q1leJv+PBP+uo/ka8/jD/kSYn/AA/qi8P/ABYhQKKBXO12y/dH0ria7Zfuj6V8B4UfFiv+3P8A246sd9kWkpaSlooor9kPPCiiiiiiigAoooornvEn/Hwn4/yFdDXPeJP+PhPx/kK+C8SP+RJL/FE6sH/EClHSkpR0qnpX/IRg/wB8V1tclpX/ACEYP98V1teV4V/7jX/xL8jTHfEgpKWkoooor9SOEKKKK5nxB/yE2/3R/KmaLDFcXvlzJuXaTjJFP8Qf8hNv90fypfDn/IR/4Aa/nN0oVuLZU6kU4us009U/e6o9i7VC67CjpQaB0oPStf8AsnT/APn3/wDH2/xo/snT/wDn3/8AH2/xq9RX7n/q7lH/AEC0/wDwCP8AkeX7ap/M/vEoooqgdJsP+eJ/77NMk0WzYfL5iH2b/GtKisqnC+TVFZ4WHyil+Q1XqL7QZozRRXL3+mXFsWdV3xDncDnA96oV2x5BB6Vy2rWf2OcKrZRgSvtz0r8i414MhlMVi8Jd03un9l9Pk/wPQw2I9p7stxaKSlrY0K8+0W3lyPmRDjnqR2rSrktLlMN/C3+0Afx4/rXW1+g8AZ1UzPLOSrrOk+W/dW0b8+nyOTF01Cd11ENFLSUUUUV90coUUUUUUUUAFFFFFFFR3EyQQtLJkKMZrOrVhRhKpUdopXb7JbsaTbsgooorH8RXfzfZFbjgt/h/KsSpbmUz3DzN1ck4qPtmv5b4gzaebZhUxMno37vlHov66nt0qapwURRRRRXR6BcrLZrCzfvEzx7Vp1yWl3H2a9SQ/dztb6Gutr9u4Azp5llipTfv0rR+Vvdf5r5Hm4unyTuuohopaSiiiivujlCiiiiiiigAooooooooAKKKK5XW/wDkKTfUfyFWPDP/AB/v/wBcj/MVX1v/AJCk31H8hVjwz/x/v/1yP8xX875d/wAlh/3Gl/6Uz1p/7v8AIWg0UGuiooor+iDyRKKKKKKKKACiiiiiiigAoooooFFApMAooopadTaUUmNBTaWkqK+fy7KeQdRGcfXFca7F3Z26kkmuq159mly+pwP1rk6/DfFDEuWPpUL6KN/m2/8AI9PBL3GxR1p1NXrTqKKKK/MTsCiiiiiiigAooooooooAKKKK6L4fW/neIkkPSGNpP/Zf/Zq9Krj/AIbWTxW0964G2cKI+ewLA/riuvr0+F8VU/tWVKL93ld16W1/Q/WeH8F7DJoSkrOTcvv0X3pJhRQaKKKKK/SzsCiiigkAFj0FYl6/mXUjZyM4Fat++y0c+ox+dYlXE8TN6usafzCiiiiiiiqPFCiiiiiiigAoooq1a3O35ZWO3t7UXdyHGyM5U9TiqtFfPf6sZf8AXVjFHXe2nLfva367nrf21i/q31a+nfrbte4UUUUUUUV9CeSFFFFFKoLMAOpPFLGjSNtQZNXba18sh3OW7Y7V4Wd59hcspSUpXnbSPXyv2X9I9TLcrr42ouVWj1f9dQoooqzRRRX4WfqIUUUUUUUUAFFFFFFFFABRRRRRRRQAUUUUUUUUAFFFFFFFJI6ohZjwKcISnJRirtkykopyk7JBRRRS1Uu7gqTGh57mn/bIc/xflVGRt0jN6kmvu+F+GqksU546k1GKuk1o3f8ArQ+XzzOYKgo4Wabb1s9kFFFFIWLHLEk+5pKKK/VIxUVaKsj4Vtt3YUUUUUUUUxBRRRRRRRQAUUUUUUUUAFFFFFFFFABRRRRRRRQAUUUUU6JtkiuOqnNNooGm07oKKKK34X8yFH9Vp1VdKfda7f7rYq1Wb3PrqFT2lKMu6CiiiiiiikbBRRRXC/E2323dpdBT86NGx+hyP5muOr0zx5YteaJujYAwMZTnuoVsivM6/Os+o+yxsn0ep+ccR4d0sbKVtJWf+YUUUUUUUV4x4IUUUUUUUUAFFFFFaHh6AXWt2Vs3Ky3CKR7Fhn9Kz63vAO3/AIS2yL8Ab2/ERsR+uKqKvJIEFVtVn+y6ZdXI6xQu/wCSk1ZrM8UiVtCuEhXLNsUj/ZLgN+ma9EtT52t3Mp5G+uO8WyeZqTd/nrr9G/1c8/qWauG1d/M1Anr8xrskwqPQwNRH2XwzbwquD5QGPeuk0aPytPhTphBXOeIxuktLYf30GPyzXV267YVHtWfqrbbeNfbNWfCse6QH3zVLWm/eBfQVteEY/unFZPWZMehIveo7s4jNSp0qrqLYiP0pfiHJhdPt+4V3I+uAP5GuRrofH8vma/5f/PGFE/8AZv8A2auerGo/eZb3K+hrl7mX1YL+XP8AWtOqOhqBY7x/G7Mfzx/Sr1FFFFQIKKKKKUUlKKaAKKKKDSUUUg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x5Sf9dP6CvuvDn/keQ/wy/I5cX/CYUhpaQ1q0UUV/RB5IUUUUUUUUAFFFFFFFVtSn+z2jv3IIH1wa5sZiqeDoTr1H7sVdlRi5NJBRRQK57Vrprm7f5yY1Y7BVe2haedIkGSxxUVdB4btwLdrhurNhfoP8mv5vyfBVuJs55a0viblJ+S3t+S7aHsVJKjT0FoooNacEUcMSxxrtVRgVJRRX9K06cKUFTgrJaJdkeM3fUSiiiiiiitBBRRRRRRRQAUUUUUUUUAFFFFFRXVvFcxGOVcgjg9x9KlorKvQp4im6VWKlF6NPZjTad0FFFFQ21vDbpthjCjv6mpqKKKFClQpqnSioxWySsvuBtt3YUUUUVBqH/Hhcf9cm/lU9Qah/x4XH/XJv5VhmP+6Vf8MvyY4fEgooorj66jQf+QXF9W/ma5euo0H/AJBcX1b+Zr8P8MP+RxP/AK9v/wBKienjf4fzFpDS0hq/RRRX74eUFFFFFFFFABRRRRWd4g/5Bj/7w/nWjWd4g/5Bj/7w/nXgcU/8ibFf4Jfka0P4kQoFFArma7O1/wCPaL/cH8q4yuztf+PaL/cH8q/NPCr/AHnEf4Y/mztx2yFpKWkqSiiiv2o80KKKKwvFP3rf6N/SszT/APj/ALf/AK6r/OtPxT963+jf0rM0/wD4/wC3/wCuq/zr+d+Kv+Sqn/ih+UT16H8BfMUUUCiuwooor+iDyBKKKKKKKKACiiiiiiigAooooooooAKKKKK4/UP+P+4/66t/Ouwrj9Q/4/7j/rq386/KvFT/AHTD/wCJ/kd2B+JhS0lLWn4W+9cfRf61u1heFvvXH0X+tbtfReH/APyIKH/b3/pcjHF/xWBpKU0lFFFFfZnOFFFFFZXib/jwT/rqP5GtWsrxN/x4J/11H8jXzXGH/IkxP+H9UbYf+LEKBRQK52u2X7o+lcTXbL90fSvgPCj4sV/25/7cdWO+yLSUtJS0UUV+yHnhRRRRRRRQAUUUUVz3iT/j4T8f5CuhrnvEn/Hwn4/yFfBeJH/Ikl/iidWD/iBSjpSUo6VT0r/kIwf74rra5LSv+QjB/viutryvCv8A3Gv/AIl+RpjviQUlLSUUUUV+pHCFFFFcz4g/5Cbf7o/lS+HP+Qj/AMANJ4g/5Cbf7o/lS+HP+Qj/AMANfztT/wCSx/7jv/0o9d/7v8hR0oPSgdKD0rpaKKK/ok8gSiiiiiiigAoooorD8U/8u/8AwL+lblczrl0Lm5CqPljyv1Oa+E8RcZSo5LOjN+9UaS+Uk3+COrCRbqX7BQKKUVSt8+fHjruGPzrs65DTo/Mv4U/2xXX14PhVSksPianRuK+5P/NGuOesUFJS0lFFFFfrJwBRRRRRRRQAUUUUVi+JbjCR26t1+Zh/KtiRhHGzt91QSa4+5maeZpG6kk49K/OfEfOvqeAWDh8VX8Ipq/37elzswdPmlzdgpRSUtMRS7BVGWJwB71v6lp6jTFSGPMkZB479jVHQLbzbxZWztjyfqf8AJrpK+f4F4YpY7LMRUxC/i+7F9UlrdfO33GuKruM0l0Cig0lcRXTaDcm4tCrvukRuc+h6ViarB9nvpIxnBO5foal0K4FveYbARxhs9q+a4UxtTIc99jXdk24S7b2T+Ttr2ubV4+1pXXqLSGloNdPRRRX9FnkCUUUUUUUUAFFFFFFFFABRRRXK63/yFJvqP5CrHhn/AI/3/wCuR/mKr63/AMhSb6j+Qqx4Z/4/3/65H+Yr+d8u/wCSw/7jS/8ASmetP/d/kLQaKDXRUUUV/RB5IlFFFFFFFABRRRRRRRQAUUUUUCilFJgFFFFKOtA6Ugp1SxiGkpTSVleJ2xp6L/ekGfyNc1XQeKmxDAvqxP5f/rrn6/nfxCq8+eVI/wAqivwT/U9bCL90hV606kXvS0UUUV8QdIUUUUUUUUAFFFFFFFFABRRRXq/hOHyPDljH6xB/++ju/rWrUNjCLezht15Ecap+QxUtfQcEYSLjVxj3bcfloz9xrxdChSw/8sV+CsFFFFFFFFffHGFFFFUtYbEKJ6tn8qy6vaw2ZkX0XNUa0jsfL5hLmxEgooooooopnEFFFFFFFFABRRRRRRRQAUUUUVctbUFd0o9wM9qisohJKd3QCtGvzzjHiGrh5/UsNK0t5Nb+SX5s+u4dyiFaP1msrrov1YUUUUiqqj5VAHtS0UV+ZOTk7yd2fbJJKyCiiiiiiikMKKKKKKKKACiiiiiiigAooooooooAKKKKKKKKACiiiiqGoFvNHXbgY9Kv1Sv5lYeWvODnOa+m4Q9os0g4Q5u/ku/yPD4h5PqUlKVu3n5BRRRVSiiiv2s/NgooooooooAKKKKKKdEqs4VmKg96dPEYn2k5HY1yPHUFiVhW7TautN15PY6Fhqro+2S929goooqOilRd7qvqQKttYjHyyHPuK5MxzvBZdOMMROzl5N/kb4TLMTjIuVGN0vNBRRRVOilZSrbWGDSV6kJxnFSi7pnDKLi3FrVBRRRRRRRVCCiiiiiiigAooooooooAKKKK0NGb55E9RmtGsWwfZcp/tEL+tbVRJan0eV1Oahy9goooooooqT0goooqK9hFxaTW7DIkjZD75GK8Zr2uvHtVjEOqXcQ6JO6/kxr4/iqnrSn6r8j47i2npSn6r8goooqrRRRXyJ8WFFFFFFFFABRRRRV7QZmt9ZtJVOD5gH4Hj+tUaktm23MTejg/rTjuAVHcoJLeRSMgqakoPSvXLf8AcaHK3T5MVwc3z3ZPvXaXEu3wpC3/AD0jU/oK4uPl3f3/AKV2dUTU6HHXuLjxNax9drFvyrrV6Vytivm+Mbj/AKZA/wA//rV1QrI1Rt1031xXXeE4vlWuOk+e8A9WrvfDCLHCHb7oGTWcNZNlRWqHr0rP1d9sRrR7Vj60Sy7F6k4H41xfiibz/EF8/pMUH/Afl/pWZUk0jTTPK/3nYsfqTUdc7d2BoaamywgXGPkBP1PNWKRRtUKOgGKWiiiikAUUUUU6m06mgCiiim0UUUgCiiiiiiigAooooooooAKKKKKKKKACiiiiiiigAooooooooAKKKKKKKKACiiiiiiigAooooooooAKKKKKKKKACiiiiiiigAooor9GvhD/ySfwh/wBgKy/9EJXF/tb/APJGbv8A6/Lf/wBCrtPhD/ySfwh/2ArL/wBEJXF/tb/8kZu/+vy3/wDQq/nPKf8AkoqX/X3/ANuPpMR/usvT9DgdV/5Cd1/12f8A9CNaPhH/AJCUv/XE/wDoS1nar/yE7r/rs/8A6Ea0fCP/ACEpf+uJ/wDQlr4sooor+kT5E6iiiiiiiigAooooooooAKKKKKKKKACiiiiiiigAooooooooAKKKKKKKKACiiiiiiigAoooops3+qf8A3f6U6mzf6p/93+lJjW4Uo6ikpR1FZ1FFFZnSSUUUUUUUUAFFFFFFFFABRRRRRRRQAUUUUUUUUAFFFFFFFFABRRRRRRRQAUUUUUUUUAFFFFFFFFABRRRRRRRQAUUUUUUUUAFFFFFFFFABRRRRRRRQAUUUUUUUUAFFFFFFFFABRRRU9l/rT/u/1FXKp2X+tP8Au/1FXKuOxhU3Gv0plPfpTKKKKKogKKKKKKKKACiiiiiiigAooooooooAKKKKKKKKACiiiiiiigAooooooooAKKKKKKKKACiiiiiiigAooooooooAKKKK1vBv/I36N/2EIP8A0YtfozX5zeDf+Rv0b/sIQf8Aoxa/RmvxzxS/jYb0l+aPoMm+GfyFHUV57XoQ6ivPa+Xv28/+ZM/7fv8A23r5er6h/bz/AOZM/wC37/23r5er7Hgb/kQ0P+3v/S5HLj/94l8vyOj8Ff8AL3/wD/2aujrnPBX/AC9/8A/9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Guh8M/wDHlJ/10/oK+68Of+R5D/DL8jlxf8JhSGlpDWrRRRX9EHkhRRRRRRRQAUUUUVjeKHxDDH6sT+X/AOutmsLxT963+jf0r4/j2o4ZBXt/dX/k0Towq/eoKBRSisYAkgDqelddpsfl2EC4x8gJ+p5rlbQbrqEerr/OuwiGIlHoBXxHhXhU61fEdko/jf8AQ6cdLRIKQ9aWkp1FFFfs55wUUUUUUUUAFFFFFFFFABRRRRRRRQAUUUUUUUUAFFFFFFFFABRRRRUGof8AHhcf9cm/lU9Qah/x4XH/AFyb+VceY/7pV/wy/JlQ+JBRRRXH11Gg/wDILi+rfzNcvXUaD/yC4vq38zX4f4Yf8jif/Xt/+lRPTxv8P5i0hpaQ1fooor98PKCiiiiiiigAoooorO8Qf8gx/wDeH860azvEH/IMf/eH868Din/kTYr/AAS/I1ofxIhQKKBXM12dr/x7Rf7g/lXGV2dr/wAe0X+4P5V+aeFX+84j/DH82duO2QtJS0lSUUUV+1HmhRRRWF4p+9b/AEb+lZmn/wDH/b/9dV/nWn4p+9b/AEb+lZmn/wDH/b/9dV/nX878Vf8AJVT/AMUPyievQ/gL5iiigUV2FFFFf0QeQJRRRRRRRQAUUUUUUUUAFFFFFFFFABRRRRXH6h/x/wBx/wBdW/nXYVx+of8AH/cf9dW/nX5V4qf7ph/8T/I7sD8TClpKWtPwt964+i/1rdrC8LfeuPov9a3a+i8P/wDkQUP+3v8A0uRji/4rA0lKaSiiiivsznCiiiisrxN/x4J/11H8jWrWV4m/48E/66j+Rr5rjD/kSYn/AA/qjbD/AMWIUCigVztdsv3R9K4mu2X7o+lfAeFHxYr/ALc/9uOrHfZFpKWkpaKKK/ZDzwooooooooAKKKKK57xJ/wAfCfj/ACFdDXPeJP8Aj4T8f5CvgvEj/kSS/wAUTqwf8QKUdKSlHSqelf8AIRg/3xXW1yWlf8hGD/fFdbXleFf+41/8S/I0x3xIKSlpKKKKK/UjhCiiiuZ8Qf8AITb/AHR/Kk0GSOO/3SOqLsPLHApfEH/ITb/dH8qzq/mXM8bLAcR1sVFXcKsnb0kz2oR5qKj5CjpQelA6UV2H2yz/AOfqD/v4KPtln/z9Qf8AfwVx9FfW/wDEVMX/ANA8fvZz/UY9xKKWiuw+2Wn/AD9Qf99io5NSsYxzcIf93n+VcnRWVTxTx7X7ujBPzu/1Q1gYdWJRilorX1LV3kJjtiVjIwSRzWRTkVnYKiliegAzW1YaL/HdMCMcIuR+dfNwoZzxbi3L4n3ekYr9F5LU2bp0IgKKKCak8PWmyH7RInzMfkz6Vr0g4AA6Utf0BkmU0sowUMJS6bvu+r/rpZHlVajqScmIaKKKKKKK9YzCiiiiiikoAKKKKy/EN0I7f7OrYd8bh/s/5Fc7VnUZvtF5JLwATgfQVZ0G2E94Wb7sa5/E8V/N+cYmtxRnvs6T0b5Y9uVN6/dds9inFUKV2ApaKDW3pkH2exjjK4bGW+pq1RRX9D4PC08Jh4Yen8MUkvkrHkyk5NtiHrRRRWbr9sstm0yrmRMHPfH+TXNV2zKGUq3QjBrktRtvsl0Yd24YBB9a/HfE3JXSrwzCnH3Ze7L/ABbp/Nfkehgql04MBS0lLXR6TcfaLCNi2WA2t9RVuua0C4MV4sR+5Jkfj/kV0tff8F5z/auVwlL4oe7L1SWvzOTE0+SfqIaKU0lFFFFfWGAUUUUUUUUAFFFFcrrf/IUm+o/kKseGf+P9/wDrkf5iq+t/8hSb6j+Qqx4Z/wCP9/8Arkf5iv53y7/ksP8AuNL/ANKZ60/93+QtBooNdFRRRX9EHkiUUUUUUUUAFFFFFFFFABRRRRSikpRSYBRRRSilpO1LUsYhpKXvSVgeKmy8C56buPyrErX8Tf8AHyn4/wAhWRX8z8Z1HUzzEN97fckj2cOrU0OXpS0i9KWiiiivmDYKKKKKKKKACiiiiprKLzryGHk75FXj3OKhq7oQzrlgPW5j/wDQhUzdotm+Ggp1oReza/MKKKK9eFLSUD0rThbiBZfL6vWXuSe/Z6L7j97xmF9quaO6CikpaKKKK/XDwgooorFv23XL+xI/WoKdPzM5/wBo02tT42rLmm2FFFFFFFFBAUUUUUUUUAFFFFFFFFABRRRWjYpsizjlufwxU9Ig2oB6DFLX884/FyxmJnXlvJn65hKCw9CNJdEFFFFFFFFch0hRRRRRRRQAUUUUUUUUAFFFFFFFFABRRRRRRRQAUUUUUUUUAFFFFV9QYrCADjLc1n1qXEXmx7c45yDWa6sjFWGMV+r8C4vDPBugmlUTbfmuj8+x8FxPQrLEKq17rWgUUUU2nwRtI4UA47mlhheRsKMe5HFaMEYij2jPufeu3iTiWll1J0qLTqv8PN/ojlyfJp4yanUVoL8fIKKKKI4o4xhVxUVzbKylkXDfzqcso4LAGlr8qw2Z4vC4hYmM3zbu7evr3R93WwWHr0nRlFW+Wnp2CiiishlZThgQfcVpyRiWEK3XAP4050ViCwz+NOr2s64nnmToVIR5J07u9+um33Hm5bkkcH7WMpc0ZW0+/f7woooqrbWpjfdIQfTBqyzKoJLAD1pazbxdty3vzTwFCrxPj2sTV5Xa+i7WVlroGKqQyTCr2MLq9t+/XzCiiikuZBJMWXpioqKK/X8JhoYWhChT2ikl8j89r1pV6sqkt27hRRRRRRRXQZBRRRRRRRQAUUUUUUUUAFFFFKh2urehroK56ugQ5RT7VMz2snfxr0/UKKKKWiiioPbCiiiivKfFsYi8R3ygYzLu/MZ/rXq1eX+OBjxTef8AAP8A0Ba+Z4oj/s8Jef6M+Y4rS+qQf979GFFFFYlFFFfDnwIUUUUUUUUAFFFFFKOtJRQAUUUV6VqMm3wlpa/3rWMn/vkVzI+W0d/rWtqE2fD2mJnpap/IVkXn7vTD7nFddyJ6yOZ0BN2vatMf+e7IPwJroh97FZ2mQ+XeXrgY3zsa0U+/WPaDzL1e9d0G+zeHL2XOCLdgD7kYH864vRl33ma6zxK/keEpV6GV0Qfnu/8AZaiGibNI9R7dKyLnMmo26D/noD+A5Na0hwhrKth5msL/ALCs39P61wVFFFc4jXooooooooAKKKKUdaDQKDTAKKKKS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sPxQD/o7dvmH8q3Ky/EcRe0Rh1Vv0wa+T44oSr5FiIx3sn90k/yN8M7VUFKKSgVgW7bZ42JwAwJP4119u26CNgcgqD+lcZXV6NJ5mmwn+6Nv5V+feFuL5cXWw76xv9zS/U68dH3UxaSlpD1q5RRRX7aeaFFFFFFFFABRRRRRRRQAUUUUUUUUAFFFFFFFFABRRRRRRRQAUUUUVBqH/Hhcf9cm/lU9QX/NjcAc/u2/lXHmH+6Vf8MvyZUPiQUUUVx9dRoP/ILi+rfzNcvXUaD/AMguL6t/M1+H+GH/ACOJ/wDXt/8ApUT08b/D+YtIaWkNX6KKK/fDygooooooooAKKKKKzvEH/IMf/eH860azvEH/ACDH/wB4fzrwOKf+RNiv8EvyNaH8SIUCigVzNdna/wDHtF/uD+VcZXZ2v/HtF/uD+VfmnhV/vOI/wx/NnbjtkLSUtJUlFFFftR5oUUUVheKfvW/0b+lZmn/8f9v/ANdV/nWn4p+9b/Rv6Vmaf/x/2/8A11X+dfzvxV/yVU/8UPyievQ/gL5iiigUV2FFFFf0QeQJRRRRRRRQAUUUUUUUUAFFFFFFFFABRRRRXH6h/wAf9x/11b+ddhXH6h/x/wBx/wBdW/nX5V4qf7ph/wDE/wAjuwPxMKWkpa0/C33rj6L/AFrdrC8LfeuPov8AWt2vovD/AP5EFD/t7/0uRji/4rA0lKaSiiiivsznCiiiisrxN/x4J/11H8jWrWX4lBNgntIP5Gvm+L/+RJif8Jth/wCLEKBRQK5yu2X7o+lcTXbL90fSvz/wo+LFf9uf+3HVjvsi0lLSUtFFFfsh54UUUUUUUUAFFFFFc94k/wCPhPx/kK6Gue8Sf8fCfj/IV8F4kf8AIkl/iidWD/iBSjpSUo6VT0r/AJCMH++K62uS0r/kIwf74rra8rwr/wBxr/4l+RpjviQUlLSUUUUV+pHCFFFFcz4g/wCQm3+6P5UzRYYri98uZNy7ScZIp/iD/kJt/uj+VL4c/wCQj/wA1/ObpQrcWyp1IpxdZpp6p+91R7F2qF12FHSg0DpQelXdT0mIQF7WMqyg5XcTn86wK7eue12xW3IuIs7WPzD0NfT8fcIU6MP7QwMFGK+OKsktkmkvx+/uYYXEN+5JgKKSlFLosOn3EflzxgzZ4+YjcPzrWXT7JeltH+IzXKxO0ciyLwynI+tdVp14t5DvUbWHDDPfFbcAY7LMbTWDxFCHtY7PlV5Lzdt117r5ixUZxfNFuwGkpaQ1YjRIxtjRVHooxTqKK/XYQjCKjFWR59woooooooqgCiiiiiiigAoooorL8RXHlWqxqxV5G7eg/wAitSuT1O6a7uS5AAXKrj0zXwniBnKy/LHQi/fq3S9NOb8Hb5nVhKfPO/YKBRS1UrpdKNna2oX7TDvbDN+8HXFc1RX4xw7nv9iYh4iNJTlayv07/eejWpe0XLcKQ0tFdh9ss/8An6g/7+Cj7ZZ/8/UH/fwVx9Ffa/8AEVMX/wBA8fvZzfUY9xKKWiuw+2Wf/P1B/wB/BWV4ha3mijlimid1OCFcE4rEory858QK2bYOeEq0IpS63elndMunhFTkpJiUooopVYqwZTgg5BrrdNuRdWol75II9DXI1seGp9tw9uejjcPqKz8Pc4lgc0VCT9yr7r9fsv79PmPF0+aF+wUhpaDW/RRRX9CnkiUUUUUUUUAFFFFcrrf/ACFJvqP5CrHhn/j/AH/65H+Yqvrf/IUm+o/kKseGf+P9/wDrkf5iv53y7/ksP+40v/SmetP/AHf5C0Gig10VFFFf0QeSJRRRRRRRQAUUUUUUUUAFFFFFKKSlFJgFFFFL2paTtS1LGIaSl70lcz4k/wCP3/PoKy61/E3/AB8p+P8AIVkV/MHFcOTOcSv7z/HU9qj/AA4jl6UtIvSloooor581CiiiiiiigAooooq/4d/5D1h/18x/+hCqFX/Dv/IesP8Ar5j/APQhUVPgZ1YH/eaf+JfmFFFFeuUUUV8qf0MJRRRS0lLRX75g8XCeChiG9OVNv5a/cfNVabVVw63Fooornn+8frSU+ZGSQhgRzTK9GlVhWgp03dPqfD1IShNxkrMKKKKKKKVV3MF7niqlJRi5S2RMU5NJBRRRSUVoJZwheQWPrmo5rMYJjb8DXydHjXK6tX2d2vNrT8G396PeqcN42FPnsn5J6/5fiFFFFU6B1oPpQOtfWNc0XY8FaPUKKKK2KKAcrn1or+bz9jTCiiiiiiigYUUUUUUUUAFFFFFFFFABRRRRRRRQAUUUUUUUUAFFFFFFFIzBVLHoOaEnJpLcTaSuwooopSQoyTgVBJdxLkAlj7CqlzO0x6AKOgqGv0rKeBYOmqmOb5n9lW09Xr+B8Zj+J5KbhhUrd3+iCiiirL3khPy4A+lQvNI2d0jH8aZRX2mEyXAYS3sqST72V/vPm6+Y4qv/ABKj9L6BRRRRVizmZZArN8h4qvRW2YYClj8PKhVWjX3PuvNGeExVTC1VVg9V+PkFFFFbFNeRF+8yj6ms3z5du3dx9KjPWvz7C+H9Vyf1iqkv7qu399rfifW1+LIKK9jTd/P/AIG/4BRRRWi91COhLfQVSuJfNfdgCo6K+tyrhnBZZU9rSu5d2/8AKx8/j86xONjyTsl2QUUUUUUUV9CeSFFFFFFABJwOfpSkEdQR9RU88eblvr2K5XbmtoFFFFJRRRVEhRRRRRRRQAUUUUVvwcwp/uj+VYFb1v8A6iP/AHR/KpkexlHxSCiiin0UUVB7oUUUUV5x8Qf+Q434f+grXo9ecfEH/kON+H/oK185xP8A7pH/ABL8mfPcTf7j80FFFFc3RRRXwh+dhRRRRRRRQAUUUUUUUUAFFFFdbcSb9KsF9IEH6VT1k7bCNemT/SnxtutLNf8ApmP5VX8QNiONfQV0vYzveRVhTbJKfVyami++aTGGb60sPem+GY91xu962vHsnl6TY2/9+Rn/AO+Rj/2aqHhOPJDYp/xEkJ1C0t88JBu/Ek5/kKnaBrHZhcHEZrP0gbr64k7hQv5k/wCFXL1sRmq2hD9zNIRjdKcfQAVy9FFFYCNGiiiiiiigAooopRQaBSUwCiiiiiiikAUUUUUUUUAFFFFFFFFABRRRRRRRQAUUUUUUUUAFFFFFFFFABRRRRRRRQAUUUUUUUUAFFFFFFFFABRRRRRRRQAUUUUUUUUAFFFFfo18If+ST+EP+wFZf+iEri/2t/wDkjN3/ANflv/6FXafCH/kk/hD/ALAVl/6ISuL/AGt/+SM3f/X5b/8AoVfznlP/ACUVL/r7/wC3H0mI/wB1l6focDqv/ITuv+uz/wDoRrR8I/8AISl/64n/ANCWs7Vf+Qndf9dn/wDQjWj4R/5CUv8A1xP/AKEtfFlFFFf0ifInUUUUUUUUUAFFFFFFFFABRRRRRRRQAUUUUUUUUAFFFFFFFFABRRRRRRRQAUUUUUUUUAFFFFFNm/1T/wC7/SnU2b/VP/u/0pMa3ClHUUlKOorOooorM6SSiiiiiiigAooooooooAKKKKKKKKACiiiiiiigAooooooooAKKKKKKKKACiiiiiiigAooooooooAKKKKKKKKACiiiiiiigAooooooooAKKKKKKKKACiiiiiiigAooooooooAKKKKnsv9af93+oq5VOy/1p/wB3+oq5Vx2MKm41+lMp79KZRRRRVEBRRRRRRRQAUUUUUUUUAFFFFFFFFABRRRRRRRQAUUUUUUUUAFFFFFFFFABRRRRRRRQAUUUUUUUUAFFFFFFFFABRRRWt4N/5G/Rv+whB/wCjFr9Ga/Obwb/yN+jf9hCD/wBGLX6M1+OeKX8bDekvzR9Bk3wz+Qo6ivPa9CHUV57Xy9+3n/zJn/b9/wC29fL1fUP7ef8AzJn/AG/f+29fL1fY8Df8iGh/29/6XI5cf/vEvl+R0fgr/l7/AOAf+zV0dc54K/5e/wD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profDP8Ax5Sf9dP6CueNdD4Z/wCPKT/rp/QV914c/wDI8h/hl+Ry4v8AhMKQ0tIa1aKKK/og8kKKKKKKKKACiiiimTRrLE0bDIYEU+ioqQjUi4SV0wTsFFFFcVIrRuyNwynBrU8P3iwyG3c4WRht9j/nFO8Q2Yjf7UpJ3thh6cVkA4II6iv5pmsVwpnWm8Hp/ei/819z9D2vdr0/UWg0Ciu2oqjpV+t5Htb5ZVX5h6/Sr1f0Zl2YYfMcPHE4eV4y/qz80ePODg+ViUUGiiiiiu0kKKKKKKKKACiiiiiiigAoooooorM1fUvsv7mIZlK9f7tedmua4bKsNLE4mVor72+iXm/+H0LhCU3yxCiigVp0Vl6Vqn2p/JmVUfHBB4NalTlWb4XNcOsRhZXjt2afZoKlOVN2kFFBFFFR3HNvKP8AYP8AKpKRhuUr6jFdten7SlKC6polOzCiiiuJrp/D/wDyDU/3j/OuZYYJB6iug8MybrWSLPKvn8CP/rV+A+G9VUs7UZfajJfr+h6uMV6QtIaWkNa1FFFf0IeSFFFFFFFFABRRRRWb4iONOI45cCtKsLxJcZdbbHAw5PvzXynG2Mp4XJa3O/iXKvVm+Gi5VEFAopRWLXaQjbEi+iiuSsoftFykP97P8q7Cvi/CnDSUcTiGtHyxXqrt/mjpxz+FBSUtJRRRRX6+eeFFFFYXin71v9G/pWZp/wDx/wBv/wBdV/nWn4p+9b/Rv6Vmaf8A8f8Ab/8AXVf51/O/FX/JVT/xQ/KJ69D+AvmKKKBRXYUUUV/RB5AlFFFFFFFABRRRRRRRQAUUUUUUUUAFFFFFcfqH/H/cf9dW/nXYVx+of8f9x/11b+dflXip/umH/wAT/I7sD8TClpKWtPwt964+i/1rdrC8LfeuPov9a3a+i8P/APkQUP8At7/0uRji/wCKwNJSmkoooor7M5woooorN8Rf8g0/74rSqjrq7tMl9sH9a8Hiim6mT4qK/kk/uVzWg7VIhQKKB1rlq7SHmFP90Vxdddpsnm2EL9TtAP4cV+Y+FVaKxeIpdXFP7n/wTtxy91MWkpaQ1Zooor9sPNCiiiiiiigAoooornPETbrzbkfL2/AV0dclqknnahM46bsD8OK/NfE/EqnllOjfWU19yTv+LR2YJe+2FKOlJS07Rxu1KD/ez+ldXXOeHYd92Zv+ef8AUGujq/DHDSpZTOpJfHNteiSX53DGyvNIKSlPSkoooor9HOMKKKK5nxB/yE2/3R/Kl8Of8hH/AIAaTxB/yE2/3R/Kl8Of8hH/AIAa/nan/wAlj/3Hf/pR67/3f5CjpQelA6UHpXS0yWNJY2jkXcrDBFPor+hpwjUi4TV09GjyE7CUUUVymq2ptbplC4jblD7VHY3UlpN5kZ7YI7GuovbZLqBo24yOD6Vyc0bQyGNwQQcV/PnFuQ1uHcwjisK7Qk7xa+y+q+XTutO561Cqq0OWW4tFIKWuvt5Y54VljbKsOKkrm9FvzbuIHAMbt16bT/nFdJX7FwvxDSzzBKqtJx0kuz/ye6+48+vRdKVughopTSUUUUV9IYhRRRRRRRQAUUUVQ1u48mxdVbDv8o/H/Jrl6va1OZ7+T+6nyD8P8mm6Vai7uvKYkLgliK/nTinH1eIc79hQV7Pkj56vX5v8LHr0IqlTu/UBS0CitXTdLtmso3uId0jDJ+YjjtVj+ydP/wCff/x9v8aujgADpS1+1YPhfKsPh4UpYeEnFJXcItuy3bt1PNlXm23diGiiiqP9k6f/AM+//j7f40f2Tp//AD7/APj7f41eoro/1dyj/oFp/wDgEf8AIXtqn8z+8KKKKo/2Tp//AD7/APj7f40f2Tp//Pv/AOPt/jV6ij/V3KP+gWn/AOAR/wAg9tU/mf3hRRRWBrenRW8Imt0KqCAw3Z/Hn8KyY3aNgyMVYdCK7G5iE9u8LcBlIrj5o2hkMbjDCvxvxByKGV42GIwseWE100Sku1ttLNfM9HCVXOLUt0KKKSlrrrSYT20cqnO5efr3qasLw5dnd9kbGDllPv6fzrdr9d4YziOb5bTxCfvWtL/Ekr/5nn16fs5tCGilNJRRRRX0BkFFFFcrrf8AyFJvqP5CrHhn/j/f/rkf5iq+t/8AIUm+o/kKseGf+P8Af/rkf5iv53y7/ksP+40v/SmetP8A3f5C0Gig10VFFFf0QeSJRRRRRRRQAUUUUUUUUAFFFFFKKSgUmAUUUU4UtNFOqWMQ0lKaSsDxSuJIGx13c+vSsSug8Vr+6gb0Zh+eP8K5+v5u47p+zz6vbryv74o9jDO9JDl6UtIveloooor5E3CiiiiiiigAooooq9oHGu2H/XzH/wChCqNWdMk8rUrWU4ASZG56cEVM1eLOjCSUa8JPo1+YUUUV7FRRRXyh/RAlFFFAoJ9OlFFelRzbFUcLPCRl7kun+Xr1MpUYOam1qhaKSiqF/HviY45U5/xrNralAyQehrLvIjHKSPunkV9pwLm8Y82BqPzj+q/X7z5bifAN2xUF5P8Az/QWiiioafbkCZCemaZRX6JiKKr0Z0ntJNferHyNKo6dSM10dwooorYoqvaXHmfI2AwHX1qxX8/47A1sDXlQrK0kfrOFxVPFUlVpu6YUUUVHNCko+YcjuOtUntJgflUEeua0aK9PKuJMdlkeSk7x7Su0vTVWOHHZNhca+aas+63+egUUUU2EMIlDdQAKdRRXiVJupNza3PThDkio9goooooooqCwooooooooAKKKKKKKKACiiiiiiigAooooooooAKKKKKpX8p3eUOnBNXayrg5nc/7Rr7HgnAwxOPdSauoK69bq36nznE2JlRwqhF/E7fLqFFFFMooor9gPz0KKKKKKKKACiiiiiiigAooooooooAKKKKKKKKACiiipWt5lXcU49jUVX7GXfGUbqP5VTnTy5WXsDxXzWT5via+MrYHGRSnDVWvZrvq33X3ns5hl9Gnh6eJw7bjLe/R/1cKKKKIpGibKkD1q+rRXEe3g8cjuKzadG7RuGXqKee8PQzG1ei+StHZrS76X6+j6BlebSwn7qouam91+dv61CiiinzQSRt0yOxHNRhW9DWjbTiYHIww7ZqavmZ8Z47AN4fF0F7SO7vb59fwZ7UeG8Nil7ahV91+X/DBRRRWOQR1BFFbB5BFVprNGBKfKfrkV25fx5h60uXFQ5PNar56Jr8TlxfC1anHmoy5vLZ/19wUUUVQroI+I1HsKwXjZZPLPXOK6DtX3EakasFODunqjiyqnKEqiktVZfmFFFFJRRRQeyFFFFFeY+O5GbxNdIWyq7No9PkWvTq8s8ZOH8TXrD++Bx7KB/SvmuKJf7NCP979GfM8VO2Div7y/JhRRRWPRRRXwx8AFFFFFFFFABRRRRS96SnwDdMi+rAfrQgCiiiuitvmW2HcQp/IVQ8Qtmfb6cVo6evzKP7qqP0rI1U+Ze9epreXwma3Ij/F9TTovu01+/wBaen3a6PwlFwtY/jWXzfElzzlY9qD2woz+ua6bwnF8qVxOrS/aNVu5gch5nYfQsaKnwo1Xwoqam2IjTtHXbp0Wepy35kmq2svtib6VoWsflW0Uf91Av5CqlFFFYCJKKKKKKKKACiiilFJTqbTYBRRRRRRRS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10Phn/jyk/66f0Fc8a6Hwz/AMeUn/XT+gr7rw5/5HkP8MvyOXF/wmFIaWkNatFFFf0QeSFFFFFFFFABRRRRRRRQAUUUVHPEs0LxOAVYYrl9Ss3tLgoR8h5U9sV1lRXEMdxE0Ugyp96+P4t4UpZ7Q5ovlqx+F9/7r8n36fgdGHruk/IKWkoFchDI8MiyRttYdCK39O1aGSNY7h9knQseh9/asrUdPlszuJ3xk8MB/OqVfjGXZvmvCuLlStZ/ahLZ+ej381+R6M6cK8bi0hFLRXbAgjI5FLXJ2d/cWoxGy7fQjir8WvNgebbgnuVbH6V+qZd4k5TiIL6zelLro5L5NK/3pHDPB1E/d1EopaMVu0VkjXbbHMMufw/xoOu22OIpf0/xr2/9c8jtf6yvx/yM/q1XsJRRijFa1IzKqlmIAHUmsSbXWxiG3APqzZrNvLy4u2zKwx2AGMV4WZ+JOV4eD+q3qy6aOK+bav8AcjSGDm372gUUuKK1tU1aMRNFauWc9XHAFYTszuWYlmJ5Jpta2maT9oRZpmKpn7uOWFfmFfFZvxhjlFK7tolpGK76v73q3t2R3KNPDxACiig03Q7FppxPIn7pOeR9410QGBgDAoUBVCr0AwKWv3Lhrh6jkWE9jB3k9ZS7v/JdPv6nmVqzqyuBpKKKKKKK+iMQooormNctTb3ZYfdkJYfXNV7G4a2uUlGcA/MAeorptRtFvIPLZipB3AiuVuInhmaJ/vKcV/PfGGR18izJYzDq1OTvF9pbtffqvL5nrYeqqsOV7i0Ugpa662uIbhN0Mgcd8dRUtcbbXEttJ5kLbWxjOM1qwa6wAE0APqVOP0r7jJfEnA4imo5h+7n3Sbi/uu18/vOapg5J+5qhKKWjFbtFZP8Abtt/zym/If41DPrpwRDAB6Fj/Svfr8c5FRjze3T8km3+X5mSwtV9BKKMUuK1L27htI98p69FHU1ytzM087zN1Y5ouJpLiTzJW3N9MUtpA1zcJCnVj1x0HrX4/wATcT4niTEwo0o2gn7serb0u/Pt2PQo0VRV3uIKWiitLw1CWuHnx8qLtB9zW/UVrAlvCI484HrUtftfC2SvJsthhpay1cvV/wCSsvkebXqe0m5AaSiiiiiivojEKKKKwvFP3rf6N/SszT/+P+3/AOuq/wA60/FP3rf6N/SsmGRopUlXBZGDDPtX86cX1I0uJ6tSWylB/dGJ6+HV6KQoooFFdnRXO/25d/8APOD/AL5P+NH9uXf/ADzg/wC+T/jX6d/xEjJP5pf+AnF9TqiUUuKMV0VFc7/bl3/zzg/75P8AjR/bl3/zzg/75P8AjR/xEjJP5pf+Ah9TqiUUuKMV0VFc7/bl3/zzg/75P+NbllK09pHMwAZlycV7OS8VZfnNWVHCttpXd1bTYzqUJ01eQlFLikNTUUUV9IYhRRRRXH6h/wAf9x/11b+ddhXH6h/x/wBx/wBdW/nX5V4qf7ph/wDE/wAjuwPxMKWkpa0/C33rj6L/AFrdrC8LfeuPov8AWt2vovD/AP5EFD/t7/0uRji/4rA0lKaSiiiivsznCiiiio7iMSwPGf4lIqSis6tONWEqclo1Z/MadncKKKK468ha3uZIWGNp/TtVzQ71baYpMxEbjGeymtDXNPa4xPF99VwR6j296548V/OWZ4PF8J5wqtJWSbcH0cez+Tsz14SjXp2YtBpBS12kbpIgeNgynoRTq5Oyv7izBERUqTyGFacWvJj97bsPdWzX6hlPiLleKpR+tS9nPrdNq/k1f8bHFUwc0/d1QlFLRitmisk67bY4il/T/Gql1rU0iFYo1jB7nk4rvxnHuSYem5Rq877RT1/BL72RHC1W9hKKMUtaGr6hHbxvCjEzMvG3+H61zNOdizFm6k5NXtGsjc3AZwRGnzE46+1fjuZ5ljuLszhCMbX0jHol3b/FvyPRhCNCDEFLRQa1fD0Jisd7DBkbcPp2rSpFUKoVegGBS1/QWT5dHLcDSwsfsK3z6v5u55NSfPJyENFFFFFFFekQFFFFcz4g/wCQm3+6P5Uvhz/kI/8AADSeIP8AkJt/uj+VL4c/5CP/AAA1/O1P/ksf+47/APSj13/u/wAhR0oPSgdKD0rpaKKK/ok8gSiiiis7WrFrqFWiUeap4z3FaNFefmeW0Mzws8LXXuy+9dmvNFwm4S5kFAoorimVlYqwwQcEehrd0G+8wG3mkJcfcJ7jHSotfsSHa7j5UjLj0PrWMDg5Ffz9CrjuDs4atdLp0nHp/wADsz1Wo4imLQaBRXbUVT0m7+12oZuHXhv8auV/Q2AxtHH4aGJou8ZK6PJlFxbixKKDRRVLWLr7LablOHZgFxV2uZ1y7+0XOwDCxZUe5z1/QV83xrnSyvK58krVJ+7H57vystvOxthqfPNdkFAopRWea6PQLVre3aSRQGkwR9MVh6fB9ovI4ezHn6V1w6V8F4ZZLGtXnmNT7GkfVrX7k1951Y2pZKC6hSGlpKWiiiv2w80KKKKKKKKACiiiiiiigAoooorC8TW5EkdwBwRtb61u1BeW63Vu0LkgHByK+e4oyf8AtfLKmGive3j/AIlt9+3zNqFT2c0wpRSUCuUtpTDOkq9VYGuvhljmjEkbblPQ1x0qGOVkbqpIP4Vt+GZ8xyW5xx8y/wBa/KvDjOJ4PMJZfU+Gp+El/mrp+djuxlPmhzLoLSUtBrZooor92PLEooorldb/AOQpN9R/IVY8M/8AH+//AFyP8xVfW/8AkKTfUfyFRWN1JZymWJUJK7fmFfzZDG0sDxPPE1vhjVm3/wCBM9jlcqKiuwtBoorr6K53+3Lv/nnB/wB8n/Gj+3Lv/nnB/wB8n/Gv1b/iJGSfzS/8BOH6nVEopcUYroqK53+3Lv8A55wf98n/ABo/ty7/AOecH/fJ/wAaP+IkZJ/NL/wEPqdUSilxRiuiorAh1q6eZEMcOGYA4U/41v19BknEOCzqM5YRt8tr3Vt/+GMqlGVO3MJRS4pKKBRQK9xmQUUUU4daB0pKUVLGhDSUtJWX4oXNgjY+7IM/ka5qur19d2lS+2D+tcpX4B4k0fZ5ypfzQi/zX6Hq4N3pjlpaavWnUUUUV+fnUFFFFFFFFABRRRRS0lFABRRRXtETrJEki8q6hh9DT6z/AA3KJtAsXH/PBV/EDH9K0K+UlHlk0f0Vh6vtqMKndJ/egpKWkooooqTYKKKKim+8PpUZAIwRkVLN0BqKlqmWtUKKKBRVea0jb7mFNV3s5R93DVoUV9FguKszwkVGNTmX97X8d/xPIxOQ4LEPmcbPy0/Db8AooorKZZImBKlT2NW7e6UqFkOG9TVl1DqVboazrqHyn4+6elfUYXMMFxQlhcZDkq9GvL1/J6fM8OvhMTkb9th5c0Oqf9fiFFFFaQ6UVlwzyRfdwR6EVaS9U/eUj6dK+fzDg7McLJunHnj3W/3f8OethOIsJXS53yy7P/MKKKKtUVGs8TD76j6kU7zI/wDnon/fQr5yWExEXaUH9zPZjiKUldSX3hRRRTqKb5kf/PRP++hSghuhz9KznSqQV5RaLjUhL4XcKKKKWiiioLCiiiiiiigAooooooooAKKKKKKKKACiiiisqcYmcf7RrVqhfxkSGQdD1+tfacDYyFDHSpzdudWXqnt+Z81xPh5VcLGcV8L/AACiiiq1FFFfrp+fhRRRRRRRQAUUUUUUUUAFFFFFFFFABRRRRRRRQAUUUUqsVO5SQatylbmIFP8AWKMkd6p0qMUYMvUV5GZZWsTOGIpPlqw1i+j8peT/AA6Hfg8b7GMqNRXpy3X6rzQUUUUhHPIxRVkSRTn98NreoPFTLZx9SzEV51biijglyY6EoT7Wun6Pr87eZ2UskqYn3sNJSj32fzQUUUVXs42eUN2Ug5rRpEVUXaowKWvzDPs5lm2KdW1orRLy/wA2fb5Vl0cBQ5L3b3YUUUUUUUV4p6YUUUUx4RLJG3GVYEnHartQw/eNTdq/RuB80lLmwVR6LWP6r9fvPEzHDQi/bRWr3/QKKDRRSUUV38YZxisCoUcO+XmTu+vy7EYChCpeUlewUUUlFeQa1IJtYvJVbcrzuwOe244r1yeRYYJJm+6ilj9AK8YPJr4jA4itXcpVZuXq2/zPkePpxjChTit+Z/db/MWikpaSiiivQPzYKKKKKKKKACiiiirGnjN9B7SA/kar1b0kZvkz0AJ/Q047iewUj/dP0paR/u10Fqf9Y59zWA/73UB9a3UO2xkbvjFYmnrvv/xraXREIibsKlHC1F/GKlbha7nR2+y6ZNcf88oWk/IZrzivQdSY23hO8fuYwn/fRAP868+pVeiNnpYyNTxJNHEejuFP4nFbFZH+s1aBewJJ/AGteiiiisSQoooooopRQAUUUUdqSlNJTYBRRRRRRRSAKKKKKKKKACiiiiiiigAooooooooAKKKKKKKKACiiiiiiigAooooooooAKKKKKKKKACiiiiiiigAooooooooAKKKKKKKKACiiiv0a+EP/ACSfwh/2ArL/ANEJXF/tb/8AJGbv/r8t/wD0Ku0+EP8AySfwh/2ArL/0QlcX+1v/AMkZu/8Ar8t//Qq/nPKf+Sipf9ff/bj6TEf7rL0/Q4HVf+Qndf8AXZ//AEI1o+Ef+QlL/wBcT/6EtZ2q/wDITuv+uz/+hGtHwj/yEpf+uJ/9CWviyiiiv6RPkTq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rW8G/wDI36N/2EIP/Ri1+jNfnN4N/wCRv0b/ALCEH/oxa/RmvxzxS/jYb0l+aPoMm+GfyFHUV57XoQ6ivPa+Xv28/wDmTP8At+/9t6+Xq+of28/+ZM/7fv8A23r5er7Hgb/kQ0P+3v8A0uRy4/8A3iXy/I6PwV/y9/8AAP8A2aujrnPBX/L3/wAA/wDZq6OiiiivrTj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TXQ+Gf+PKT/AK6f0Fc8a6Hwz/x5Sf8AXT+gr7rw5/5HkP8ADL8jlxf8JhSGlpDWrRRRX9EHkhRRRRRRRQAUUUUUUUUAFFFFFFFFABRRRSMAwKsAQeoNZl9o8UzF4SsLemOCa1KK8vNMmwWa0vZ4umpL8V6NaouFSUHeLCjNFFcvNpN9H/yyDgd1OarPbXCH5oJB9VNdjRXwWJ8LcDN3oVpR9bS/yOqOOl1QtFJRXEnigAk4Aya7aivP/wCIUf8AUX/5J/8Abl/X/wC7+ItFJRXHx2tzIcJBIf8AgJq3Bo95JguFiH+0ef0rpaK9TB+F+X03evVlPyVor9X+JEsbN7IWikoqlYabBa4baryf3iKu0UV+gYDLsLl9FUcLBRiui/Xq/mckpym7yYZooooooortJCiiiiiiigAooooqveWkN1GRIilsYDdxViiufE4WjiqTo14qUXumOMnF3QUCiiuauNHu4z+7Cyj/AGTg/rVKS3njzvhkXHqprsqK/Ocb4X4CrK+Hqyh5O0l+j/FnZHGyW6uLRSUVxFSRwyyf6uN3+ik12dFedDwoin72Kuv8Fv8A25l/Xv7otFJRXNW2j3Up/eAQr6tyfyrftLeK2iWONQPU+pqaivuMh4Sy/JG50E5Tf2pav5bJfcc1XETqb7C0hoooooor6cwCiiiiiiigAooorK160uLpofIj37Qc/MB6etZf9k6h/wA+/wD4+v8AjXU0V8Pm3AOXZrjJ4utOalK17ONtEl1i+3c6aeKnCKikApaSiuW/snUP+ff/AMfX/Gj+ydQ/59//AB9f8a6mivO/4hdlH/Pyp98f/kC/rtTshaKSiuW/snUP+ff/AMfX/Gj+ydQ/59//AB9f8a6mij/iF2Uf8/Kn3x/+QD67U7IWikorlv7J1D/n3/8AH1/xrotPjeKyijkXa6qARU9Fe9kHB+CyKtKth5ybkre80+t+kV2MquIlVVmLSGiiiiiivqzAKKKKK5y80y9ku5pEgyrSMwO4dCfrXR0V8/xBw5hc9pwp4mUkou65Wl+aZrSrSpNtBS0lFZWg2lxatN58ezcBj5gfX0rVoortyfKqOU4OGEotuMb72vq2+iXfsTUqOpLmYGiiiiiiivTICiiiiiiigAooooqhqWmxXSlowkcuc7sdfrV+iuDMctwuZUHQxUFKL/DzT6MqE5Qd4hRmiiuWuNLvIT/qjIPVOf8A69VHjkT78br9Riu0or86xfhZhJybw9eUV2aUv1idkcdLqhaKSiuIqeK1uZSBHDI3/AeK7Ciuej4U01L95im15Rt+PM/yG8c+kRaKSisCx0aUsr3JVVz9zqTW6iqihVUKoGAB2p1Fff5Hw5gckpuGFjq929W/67KyOWrWlUfvC5pKKKKKKK90yCiiiiiiigAooorC1iwu7i+aSGLchA53AUui2F1b3nmTRbV2kZ3A1uUV8ZHgbL1mX9pc8+fm57Xja97/AMt7fP5nT9anycltBR0oPSkooooor7M5gooooooooAKKKKRgGUqQCDwRXO3ej3KzHyEEiEkjDAY9uTXR0V89n/DWCz2EY4m6cdnGyeu+6f5GtKtKl8IUtJRXOWdjqVtOsqwHg8gSLyPzroh06Y9qWinkHDlDIqc6eHqSlGTvaTTs/KyW/UKtZ1XdoWkooqK68z7PJ5KlpNp2gHHP41zf9k6h/wA+/wD4+v8AjXU0VzcQcJYTPqkJ4mc1yqyUWktd3rF6/wCRVKvKkmooBS0lFZmiWLWyGSZAspyPXA4rToor18qyvD5VhY4XDr3V33fm7W1M6k3OXMwNFFFFFFFekQFFFFFFFFABRRRRRRRQAUUUUUUUUAFFFFYesabPNdma3jDBgM/MBz+NQ2FjqNrcrMtuTgHIDrz+tdFRXw9fgHLquOeOjUnCblze642TvfS8X1OlYqajy2VhRRSUUlLRRX25zBRRRWBqmnXk1/LLHDuRiMHcB2+tVf7J1D/n3/8AH1/xrqaK/P8AF+G+V4rETrzqVLzbbs42u3fT3TrjjJxSVkLRSUVy39k6h/z7/wDj6/40f2TqH/Pv/wCPr/jXU0Vz/wDELso/5+VPvj/8gP67U7IWikorlv7J1D/n3/8AH1/xo/snUP8An3/8fX/Gupoo/wCIXZR/z8qffH/5APrtTshaKSiuZg0u+WeNmgwAwJ+df8a6aiivp+H+GcJkMakcNKT57X5mntfayXcxq1pVbcwtJRRRQKKK+hMQooopadTaWkxoKbTqbUN+nmWM6DqUOK451KOyt1Bwa7g81x+rR+XqM6/7ZP58/wBa/IPFLA+7Qxf/AG7+bX6noYKW8RR1p1Mp46VVooor8eO8KKKKKKKKACiiiiiiigAooor0T4eXqz6SbMAhrbqfXczGunrzz4cXHl63JASMTQnA9SCD/LNeh187joclZ+ep+28KYt4nK6fNvH3fu2/CwGkpTSUUUUVyH0YUUUU2QfIagqyRwarsMMRSZcRaKSlpKKKKCgoooooIBGCMj3oooTad0JpPRhRRRUf2eH/nmKpXkaxy/LwCM49KuXMwhA4yT0GazpXaRyzdTX6PwZQzKrW+tVJv2VmtXe78l5d/kfG8R1cFCn7CEV7TTZWt/wAP2Ciiim0UUV+lHxoUUUUUAkHg0UUNJqzBO2wUUUVZt7pkJEhZh/KrqOsi7lIIrJp8MjRPuX8RXxOfcH0MWnWwi5anbo/8n57d+59LlfENXDtU675o9+q/zCiiitWimQyrKu5fxFPr8orUalGbp1FZrdH3tOpGrFTg7phRRRRRRRWZYUUUUUUUUAFFFFFJIodCp6GlopwnKElKLs0TKKknGS0YUUUVlzwtCeeR2NR1rsAwwelV3s0JJViv61+nZRxzSlBQx6tJfaS0fqlt8vwPicw4YqRlzYXVdnuvmFFFFUKKtfYX/vrSNZyBchlNfRx4pymTsqy+5/5HjyyPHpa03+H+YUUUVWopWVlO1gQfekr3oyjOKlF3TPLcXF2a1CiiiiiiimIKKKKKKKKACiiiiiiigAooooq/p7M0ZDZwMYqhWpbJshVfbn618Rx3iKcMBGlJXlJ6eVt2vwXzPpeF6M5YpzT0S1877f5/IKKKKkooor8lP0AKKKKKKKUelIAoooqWIfLTxSIMKBS1tRqzozVSm7SWzMpJS0YGijvSUpNJRRXRjcficdPnxE3J/wBfIinTjTVoqwtJRRWL4yvlstDl3Anzw0Ix2LK3P6V5dXa/E645s7UEdGkYfkB/WuKr08vhy0b9z8g40xbrZk6fSCS+9XYtFAoooooruPkQooooooooAKKKKKv6Ov72VvRMfiSKoVq6OhFu7f33C/kP/r1UNyZbBTZOgp1Mk61pXrbNOPvWdoCb7kt/tAVc1xtloie1J4Wj3Yb1atn8SEhq/fp0xwn4U2L7xNJdNhD9K2PGT+V4aijHWWdQfoAT/PFcNXXfEKTEen24PRXcj64A/ka5Gs6r941luUNPy+qu3ZYz+ZI/wrVrN0QZkuZPVgv5f/rrSoooorMkKKKKKUUlKKACiiig0lKaShgFFFFFFFFABRRRRRRRQAUUUUUUUUAFFFFFFFFABRRRRRRRQAUUUUUUUUAFFFFFFFFABRRRRRRRQAUUUUUUUUAFFFFFFFFABRRRRRRRQAUUUV+jXwh/5JP4Q/7AVl/6ISuL/a3/AOSM3f8A1+W//oVdp8If+ST+EP8AsBWX/ohK4v8Aa3/5Izd/9flv/wChV/OeU/8AJRUv+vv/ALcfSYj/AHWXp+hwOq/8hO6/67P/AOhGtHwj/wAhKX/rif8A0JaztV/5Cd1/12f/ANCNaPhH/kJS/wDXE/8AoS18WUUUV/SJ8idR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a3g3/kb9G/7CEH/AKMWv0Zr85vBv/I36N/2EIP/AEYtfozX454pfxsN6S/NH0GTfDP5CjqK89r0IdRXntfL37ef/Mmf9v3/ALb18vV9Q/t5/wDMmf8Ab9/7b18vV9jwN/yIaH/b3/pcjlx/+8S+X5HR+Cv+Xv8A4B/7NXR1zngr/l7/AOAf+zV0dFFFFfWnG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muh8M/wDHlJ/10/oK5410Phn/AI8pP+un9BX3Xhz/AMjyH+GX5HLi/wCEwpDS0hrVooor+iDyQ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ikFOHWpYBSGlpD0pRXN+J49t8smOHQfmP8iujFZXiaEyW0co6oxH4Ef8A1q+L49wf1rJKllrBqS+Ts/wbOrCytUQlOXpTaVa5uiiiv5zPWHUUUUUUUUAFFFFFFFFABRRRV/w/dfY9atLgttVZRuPop4P6E16zBIk0KTRtuSRQyn1BGRXi9en+CLs3fh6Dd96HMJ/Dp+hFeVmdK6VT5H6HwFj3GpUwj2fvL10T/AKSloNblFFFeOfpolFFFFRTD5s1LSOMqRSY0wpaSlqvRRRQaBRRRRRRRQAUUUVmXQYTtuzyTjPpmoq1J4VmUBsjHQis6eIxPtPPofWv2ThjiDD46jDDP3akVt0aXVfqfnOd5TWwtSVbeDe/r3CiiimUUUV9aeAFFFFFFFFABRRRRRRRQAUUUU6N2jbcrEGtC3uElAGcP6Gs2hSQwI6ivn894dw+bQu/dqLZ/o+6/Loetleb1cBKy1i91/l5hRRRWxRUNrN5ynIwRU1fi2LwlXB1pUKytJbn6Rh8RTxFNVabumFFFFFFFFc5uFFFFFFFFABRRRRRRRQAUUUUUUUUAFFFFQXsXmR7h1Xn8Kzq2DyCKx6/UuAcZUq4erQk9INW/wC3r3/I+F4qw8IVYVVvK9/lb/MKKKKKKKK+/PlAooooooooAKKKKKKKKACiiipbWPzJR6Dk1p1W05MRFv7xqzX4vxfmDxeYypp+7T0Xr1/E/SOHsIqGDU+stX+n4BRRRRRRRXyx7oUUUUU+IZf6Uypolwv1pCYUUUU+iiiqMxKKKKKKKoeILw2Oi3V0v3kjIX2Y8D9TVRi5SUV1Mq9aNClKrPaKbfotQoope9ef+OLoXXiOfa25YQIh+HX9Saw6kuJXnuJJpDl5GLMfcnJqOvqKcOSCj2P5/wAfiXisTUrv7Tb+9hRRRRRRRVnIFFFFFFFFABRRRRXSxweR5MJwGCjePfABrD0yH7RqEEJ6M43fTv8ApXROfMvmNa00RMKi3bsn8qfI21GbuBUQ4QVn+IW5VPQVqeFIv3cZ+lYWvNuvGX0OK6vwvFiNAOnFWtZsqG4+LpUF+2EP0qzF92qGqPtRvpWH4+l8zXvLH/LGFEP6t/7NXPVp+KJvP8QX0npKU/75+X+lZlYzd5Mp7j9EUCy3j+N2b+n9KvVX01dthAP9gH8+asUUUUVIgoooopRSU6mgCiiim0UUUg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NdD4Z/48pP+un9BXPV0Hhk/6LKP9v8ApX3Ph00s9p+al+Ry4v8AhMKQ0tIa1qKKK/ok8k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gUtJS0mAUUUUtNnjEsLxtjDKRz7inUtY1acakHCSunoUnYbQOtBorh3Vkdlbgg4IptaOvW3kXruPuSEsP0z/Os6v5SzLAzwGLqYapvFtf5P5rU9yElKKaH0UDpRRRRRXCUFFFFFFFFABRRRRXT+ANUWz1A2Mmdl0yhSW4VgD29zgVzFSQSvBOk0TbZI2DKfQg5FZ1qaqwcWd+WY6eAxUMRD7L/Dqvmgooor2eiq+m3S3thBdJgCWMNgHOCRyPwqxXy7TTsz9/pzjUipxd09RKKKKKKKKRQUUUVDKuGzTKncblqEjmp2NExaKQUtJRRRTGFFFFFV78r5JBxu/hqxVa/jLRhh/DnivX4f8AZ/2nQ9pKy5lr59F83p8zzs35vqVXkV3b/h/uWoUUUVQooor96PysKKKKKKKKACiiiiiiigAooooooooAKKKKtaaD5jN2xir1MgVRGCqhcgHin1+DZ9mP9oY+dblt0t6aan6nlOE+qYWNO9+v3hRRRRRRRXjnpBRRRRRRRQAUUUUUUUUAFFFFFFFFABRRRQelY9bFY5GCR71+j+HrV8Quvu/+3HxvFqf7l/4v0Ciiiiiiiv0o+MCiiiiiiigAoooopyKXcKOpNNqxp6bptx/hFefmuM+pYKriP5Vp67L8bHXgMP8AWcTCl3f4dfwCiiir6gKu1RgUtFFfz82222frKSSsgooooooooGFFFFORSxqemxrtXnrTqERJhSUppKKKKKZIUUUUVxvxI1CI20WnRyZk8zfKA33QBwCPfdn8K7B2VEZ3YKqjJJPAFeQ6reSahqM95J1lckD0HYfgMCvQy6jz1OZ9D43jXMvquCVCPxVNPkt/0X3hS0lLVSiiivdPyEKKKKKKKKACiiiiiiigAooorp/B9iv9n3epSKP3biOJsd9p3D8mFPtuZ3f3JrVt7caf4Ls4+N9wDO3uW6fpgVkW52wSP7GumKskRPdFC+uP9Phs1wSyF3GegBGD+easn7uKx7KX7X4lvpOCsAWBT9OT+pNbJ6isW7/eaiB1ywru/DiqkKs3CgZNcJbDzNSH1ruS32bw9eTZwRAwB9yMClT3bLhuSDhKx9XJIKr948CthuErGuMyajAg/vg/gOTXnlxI008kzfedix+pOajoornA2VAVQo6AYpaKKKKKKACiiiinUg60GmAUUUUlFFFIAooooooooAKKKKKKKKACiiiiiiigAooooooooAKKKKKKKKACiiiiiiigAooooooooAKKKKKKKKACiiiiiiigAooooooooAKKKKKKKKACiiiv0a+EP/JJ/CH/AGArL/0QlcX+1v8A8kZu/wDr8t//AEKu0+EP/JJ/CH/YCsv/AEQlcX+1v/yRm7/6/Lf/ANCr+c8p/wCSipf9ff8A24+kxH+6y9P0OB1X/kJ3X/XZ/wD0I1o+Ef8AkJS/9cT/AOhLWdqv/ITuv+uz/wDoRrR8I/8AISl/64n/ANCWviyiiiv6RPkTqKKKKKKKKACiiiiiiigAooooooooAKKKKKKKKACiiiiiiigAooooooooAKKKKKKKKACiiiimzf6p/wDd/pTqbN/qn/3f6UmNbhSjqKSlHUVnUUUVmdJJRRRRRRRQAUUUUUUUUAFFFFFFFFABRRRRRRRQAUUUUUUUUAFFFFFFFFABRRRRRRRQAUUUUUUUUAFFFFFFFFABRRRRRRRQAUUUUUUUUAFFFFFFFFABRRRRRRRQAUUUUUUUUAFFFFT2X+tP+7/UVcqnZf60/wC7/UVcq47GFTca/SmU9+lMooooqiAooooooooAKKKKKKKKACiiiiiiigAooooooooAKKKKKKKKACiiiiiiigAooooooooAKKKKKKKKACiiiiiiigAooorW8G/8jfo3/YQg/wDRi1+jNfnN4N/5G/Rv+whB/wCjFr9Ga/HPFL+NhvSX5o+gyb4Z/IUdRXntehDqK89r5e/bz/5kz/t+/wDbevl6vqH9vP8A5kz/ALfv/bevl6vseBv+RDQ/7e/9LkcuP/3iXy/I6PwV/wAvf/AP/Zq6Ouc8Ff8AL3/wD/2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dWz4Yf5p489gR+tY1W9KuDb3asOjEK3PbIr6DhbMIZdm1DET2Ts/Rpr9TKvDnpuIUGiiuqooor+ojxB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gUUCkwCiiinDrS02lFSxiHpSU6mms7xFAZtPLqOYzu/DvXL13EqLJE0b8qwINcjqdv9mvpYh90HK/Q1+K+JuUSp4iGYRXuytF+qvb8PyPSwdS6cBV606mCnjpVWiiivyo7QooooooooAKKKKKKKKACiiiuw+HWpst0+mzSsVkXMIJ4UjJIA98k/hXd143Y3MtndxXUDbZImDL/h9K9U8O6h/amkQ3fyhyNsgB6MOv09fxrxcxocsvaLZ/mfqvBObqtQ+pVH70Ltf4f+A391gNJS0laFFFFeYfdhRRRRUcq87vzqSg9KGNMKWkoqtRTpF2n2NNqTQWiiiiiiigAoooqjewBB5iAAdxVWtW4UNEQ3Ssqv2HgvM6uNwcqdZ3lB2v5Pb9flY/O+I8FDDYhSpqyktvMKKKKKKKK+xPngooooooooAKKKKKBz70D0wau21r92ST67a8vNs4w+V0faVnq9l1b/AK6ndgMvrY2py01p1fYKKKKsxjbGq+gAp1FFfgc5OcnJ7s/VYxUYqK6BRRRRRRRSKCiiiiiiigAooooooooAKKKKKKKKACiiiis+9hZXMgHyk/rWhUd1j7O+fSvc4dzKrgMdCUNVJqLXk2vx7Hl5xgoYvCyUt1dr1S/IKKKKy6KKK/dT8uCiiiiiiigAoooorTtI/LiXI+YjmqlnB5h3N90frWhX5hxzm8Kso4Gk/hd5ettF+LufbcMZfKCeJmt1ZfqFFFFFFFFfnp9eFFFFFPjXJz2pFXccVOBgYpEthRRSUUUUVRAUUUUUUVX1C6jsrGa6k+7EhYjOM+g/Gmk27Imc4wi5ydktQooormfiJqZgt4tPhkZZJctJtOPkwRg+xyfyrgqva5qEmqanNdyZAY4RSfuqOg/z3JqjX0mFo+ypqPU/C8/zN5jjp1U/d2j6L/PcUUUUUUUUV0HihRRRRRRRQAUUUUVqeFbQ3mvWsW3Kq4kb6Dn/AAH41l13Xw80zy5VvX5eVBgf3Rk/zABq6cbsa3Cq+pzeRYTSZIIQ4x61YrE8V3G3TpFHGOvv/nNaXjdxGkcKgAKnAHauYkOzTnPTIxW142l337KDwMCsHUm2aeo9a6H1M5/EVfBYZ7Wa4kyWllZiT35NdB1cVleFIvK0WAEclcmtZPvVR0RfMvq6zxM4h8JSqeDK6IPz3f0rm/C8e64Le9bXj+Ty9Isbf/npKz/98jH/ALNWcdINmkdmLKcJWTajzNZT/YVm/p/WtS6OIzWdowD39xJ3VQv5n/61cVRRRWAjWooooooooAKKKKUUGgUGn0AKKKKSiiik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vaigdKKACiiiur0u6S5tU+bMiqA475/yKt1y2lXRtbpW/gbhh/WunjdZI1kU5VhkV/RvBPEcc3wKp1H+9ho13S2l8+vnfyPHxNH2crrZiGilpKdRRRX2pz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tKOlNFKKkApDS0lOFY3iW1aRUuEXJUEP9Ouf51sUkiLIjRuMqwwRXjZ9lMM2wNTCy0vs+zWq/rsa0qnJJSEpy02iuHoqe9gNvdSQnna2AfUVBX8u1qM6NSVOorSi2n6o9pO6uPooooooorIYUUUUUUUUAFFFFFb/g7Wv7LvBDMzC2mcb+RhTgjPP1Gfp3rAoqKlONSLjI68DjauCrxr0naUf6t8wooor2vtRXLeBtdmvw9jdndNEgKPnllGBz6nvnvmupr5mrSlSm4yP3fLswo5hh44ijs/6sJRSmkoooorM7gooopGG5SKhZSpwanpGUMKTRSYUtJS1XopWG04NJSLCiiiob1ttufU4xWbV3Uj8iL6kmqVfsXA+H9llntP55N/dp+h+d8TVufG8v8qS/X9Qooooooor7A+eCiiiiiipLeMyShe3esMTiaeGoyrVHaMVdmtGjOtUVOC1egUUUVcs4fLXcwG4/pViiiv5/x2Nq46vKvVd2z9YwuGp4WkqVNaIKKKKKKKK5ToCiiiiiiigAooooooooAKKKKKKKKACiiiiiiigAooooqG8Vmt2C9etTUexrfCYh4bEQrJaxaf3O5jiKKrUpU39pNfeFFFFY9FXprNWOYzt9u1U3jZCQykfhX7hlef4LM1+5laXVPR/5P5XPzHHZVicE/wB5HTutv69QoooptS20LSyDj5e5pIYXlOBwPUitKGNY0CrXkcT8S08DSdDDyvVf/kq7+vY9DJMmliqiq1VaC/Hy9O4UUUUoAUYAAHpS0UV+Pttu7P0NJJWQUUUUUqjJoFTIm360gbsFFFBoRdop1FFUZhSUUUUUUUAFFFFFcH491uO5J0u2Z8RSHzmz8rEdvfBz+IroPFuuf2PbRiOMPPNuCZPC4HU+vJHH1rzKRmkdpJGLMxyxJySfWvUy/DXftZfI/PuM89VODwNF+8/i8lvb5/kFLRRTaKKK9k/MAooooooooAKKKKKKKKACiiirej2Mmpanb2MPDTSBc4ztHc/gMn8K9V0dI1vJvKULGh2qo6AKMAfpXEfDKEN4ia4P/LvbSSD8Rt/9mrttHO2ymn9QT+ddNFe7cqJBf3UdlZTXUv3I1LYzyT2A9yeK5XxE0n9kwxyMTJIo3H1Lf/XNa3jRlOlRWzf8vFzFGPqG3/8AstZXiACTULO26/vFH5f/AKq5HxDJ5uqNz1esrXH2xRp7VcvG8zUGPXk/zrM11szhewFOb0ZitZHSabH5dlEnooqzH1NMjG2MD2qSPpWl4SjyQfenfESX/TrS37JBu/Esf8BVvwjF8iVjeN5fM8SXAz8qBUH4KM/rmolpA1XwkF8cRmq+gr+5nk/vSY/AAf8A16fqjYianaMpTTo89TlvzJrEooorARcooooooooAKKKKUUlKKSgAooooooooAKKKKKKKKACiiiiiiigAooooooooAKKKKKKKKACiiiiiiigAooooooooAKKKKKKKKACiiiiiiigAooooooooAKKKKKKKKACiiiiiiigAooor9GvhD/ySfwh/2ArL/wBEJXF/tb/8kZu/+vy3/wDQq7T4Q/8AJJ/CH/YCsv8A0QlcX+1v/wAkZu/+vy3/APQq/nPKf+Sipf8AX3/24+kxH+6y9P0OB1X/AJCd1/12f/0I1o+Ef+QlL/1xP/oS1nar/wAhO6/67P8A+hGtHwj/AMhKX/rif/Qlr4sooor+kT5E6iiiiiiiigAooooooooAKKKKKKKKACiiiiiiigAooooooooAKKKKKKKKACiiiiiiigAoooops3+qf/d/pTqbN/qn/wB3+lJjW4Uo6ikpR1FZ1FFFZnSSUUUUUUUUAFFFFFFFFABRRRRRRRQAUUUUUUUUAFFFFFFFFABRRRRRRRQAUUUUUUUUAFFFFFFFFABRRRRRRRQAUUUUUUUUAFFFFFFFFABRRRRRRRQAUUUUUUUUAFFFFFFFFABRRRU9l/rT/u/1FXKp2X+tP+7/AFFXKuOxhU3Gv0plPfpTKKKKKogKKKKKKKKACiiiiiiigAooooooooAKKKKKKKKACiiiiiiigAooooooooAKKKKKKKKACiiiiiiigAooooooooAKKKK1vBv/ACN+jf8AYQg/9GLX6M1+c3g3/kb9G/7CEH/oxa/RmvxzxS/jYb0l+aPoMm+GfyFHUV57XoQ6ivPa+Xv28/8AmTP+37/23r5er6h/bz/5kz/t+/8Abevl6vseBv8AkQ0P+3v/AEuRy4//AHiXy/I6PwV/y9/8A/8AZq6Ouc8Ff8vf/AP/AGaujoooor604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UUUlKaACiiigda1dG1BbYGKbcYz0I521lUoNejlWaYnKsTHFYZ2kvua7PyIqQU48rCg0UV2isrKGUggjII70tc9p+oTQlVLb06bT2Hsa3Le4jnXKMCe4zyK/oThzi/A53FQi+Wr1i/wBO6/HujyatCVP0EoooqWiiivrT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ApMAooopwpRTaWpGIaSnU01meIbXzrTzkUb4zk46kd65mu5ZVZSrDKkYIPpXLa1ai1vW2qRG/zL/hX4x4k5A4VFmdJaOyl69H+S9bHo4OrdcjFU06mU8dKz6KKK/JzuCiiiiiiigAooooooooAKKKKms7iW0uo7iB2SSNgVYV6h4Z1aLVtNSQSZnRQsynqG9foev/6q8pq9o+p3Wl3az20jAbgXjz8rj0P5n6VyYvDKvHTdH0nDefSyqvaetOW67ea8/wBAooor12iq+n3tvfWyz20ySKcZ2nODjOD6HmrFfPNNOzP2qE41IqUHdMSiiiiiiikUFFFFIyhhUDKVPP51YpGAI5FJopMKWkorL1IfcPbmqdaOpx4hDYJw1Z1ftHBlXnymEf5XJfjf9T854ihy4+T7pP8AC36C0UUUUUVctLZSokkH0FetmubYfK6Htqz9Et2zgwOAq46r7On832CiiiooLV5OW+Ue4q/GiogVRgU6ivxrN8/xeay/eu0VtFbf8F+vyP0XL8qw+AX7tXk+r3CiiiiiiivGPTCiiiiiiigAooooooooAKKKKKKKKACiiiiiiigAooooooooAKKKKKKKKACiiiiiiigAooooooooAKKKKKVQTwKVVLGplUL2pCbCiikpEXaPU06iiqMwNFFFFFFFABRRRRVPV9Qt9MsXu7hvlXhVzy7dgKszSJDG0sjqiKCWYngAV5h4m1y41a5ZN+LVHJiQdPTJ9fx6ZNdWEwzrz8lufP8AEOeQyrD3WtSXwr9X5IKKKWqmt6hJqWpzXcjNhj8isfur2FUaKK+ijFRSSPxStWnWqSqVHdt3YUUUUUUUUzIKKKKKKKKACiiiilHJpKevyjNABRRSGuy+HieXp+sXeOViSJT67iSf/QRXUZ8jw/I3QlcVg+EozF4MkfGDc3px7qAo/nmtnX38nQFUcFjXZBWiilsYfiM+bq2kWpGQZHmP/AQB/wCz1nSfv/FMC9QgLVfvCZPFyg8pb2e4exZjn9FFVNDXzvEVzKeiKAPrXFx/PeOfesnVG8y8I9WrVtPvO/1NY5/eX4/3s1nPYxidN/DT1+7TG7U/otdv4Uj+VK4nWJfP1a7mHIeZ2H0LGu70dvsumy3B6RRNIfwGa85NKrsjXojL1l8RNWjap5drFH/dQD9KytUxJNHEejuF/M4rZpKKKKwEFFFFFFFFABRRRTqbS9qSmwCiiiiiiikAUUUUUUUUAFFFFFFFFABRRRRRRRQAUUUUUUUUAFFFFFFFFABRRRRRRRQAUUUUUUUUAFFFFFFFFABRRRRRRRQAUUUUUUUUAFFFFFFFFABRRRX6NfCH/kk/hD/sBWX/AKISuL/a3/5Izd/9flv/AOhV2nwh/wCST+EP+wFZf+iEri/2t/8AkjN3/wBflv8A+hV/OeU/8lFS/wCvv/tx9JiP91l6focDqv8AyE7r/rs//oRrR8I/8hKX/rif/QlrO1X/AJCd1/12f/0I1o+Ef+QlL/1xP/oS18WUUUV/SJ8idRRRRRRRRQAUUUUUUUUAFFFFFFFFABRRRRRRRQAUUUUUUUUAFFFFFFFFABRRRRRRRQAUUUUU2b/VP/u/0p1Nm/1T/wC7/SkxrcKUdRSUo6is6iiiszpJKKKKKKKKACiiiiiiigAooooooooAKKKKKKKKACiiiiiiigAooooooooAKKKKKKKKACiiiiiiigAooooooooAKKKKKKKKACiiiiiiigAooooooooAKKKKKKKKACiiiiiiigAoooqey/1p/wB3+oq5VOy/1p/3f6irlXHYwqbjX6Uynv0plFFFFUQFFFFFFFFABRRRRRRRQAUUUUUUUUAFFFFFFFFABRRRRRRRQAUUUUUUUUAFFFFFFFFABRRRRRRRQAUUUUUUUUAFFFFa3g3/AJG/Rv8AsIQf+jFr9Ga/Obwb/wAjfo3/AGEIP/Ri1+jNfjnil/Gw3pL80fQZN8M/kKOorz2vQh1Fee18vft5/wDMmf8Ab9/7b18vV9Q/t5/8yZ/2/f8AtvXy9X2PA3/Ihof9vf8Apcjlx/8AvEvl+R0fgr/l7/4B/wCzV0dc54K/5e/+Af8A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loo60UAFFFFOVsEVahkAOeuOlUxTlYigloKaRTqK3be/kXGWLjHQtyfxq4l9G3VSD36YrnUlIx81Wo5iR96vqst43zrL4ezhV5o9pe9+L1+V7HNPDwl0GZ/Gl3ClIphWt4TxEcN+lO82P+9WOk1TJP717i8Us4S/h0/ul/8AJmP1WHmLuX1pPMT1pCKbtrT3r60nmL6/pVBZ/enCal/xFPOP+fdP7pf/ACYfVafdj/MX1/SjzY/736VHtFG2rvmL6/pR5i+v6VS8760ed9af/EU84/59U/ul/wDJh9Wp92Se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8xfX9KPMX1/SqXnfWjzvrR/xFPOP+fVP7pf/ACYfVqfdkvmx/wB79KPNj/vfpUW2jbV3zF9f0o8xfX9Kped9aPO+tH/EU84/59U/ul/8mH1an3ZL5sf979KPNj/vfpUW2jbV3zF9f0o8xfX9Kped9aPO+tH/ABFPOP8An1T+6X/yYfVqfdkvmx/3v0o82P8AvfpUW2jbV3zF9f0o8xfX9Kped9aPO+tH/EU84/59U/ul/wDJh9Wp92S+bH/e/SjzY/736VFto21d3r60u5ff8qo+d9acs9L/AIinnH/Pqn90v/kw+q0+7JfNj/vfpR5qep/I1FtoK1d3CjcPf8qp+f7/AK0on9xR/wARTzj/AJ90/ul/8mP6rT7sl8xPX9KTzo/U/kai2+1G2rm5acKqed/tLTln98VP/EU84/590/ul/wDJjWEp92S+dH/e/Q0hmj/vfoai20hSre0+lQX9kLy3MTBd3O0k9DilSf8A2qes/vzXNivErM8VRlRrUaTjLRrll/8AJmsMLTTumyXzo/7x/I0C4iB+9+hqApTSntXEurI5RgQynBB7Gm1ueIbKPabyHhiw8xR05HUfj/OsOvhE7o6jQByMjkUVXtXPEbcjHBqxRRRRTAKKKKKKKKACiiiiiiigAooorV8NatJpGpLP87QNxMin7w/xHX9O9emaVqFrqVmt1aybkbqD1U9wR2NePVqaFrd7pEo8h90Bbc8Lfdb/AAPv7DrXDjMGqy5o/EfXcNcSyy2XsK+tJ/em+q8u6+a13KKKK9XoqrpuoWmowebazpIABuAPKk9iKtV4LTTsz9fp1YVYKdN3T6oSilpKKKKB1q6NKVapGnHdtJfMptJXYUUUtHaqV5YiQ74dqnuPWr1FfueXYOllGCVNPSKbb/Fny+MhHHStNb7BRRRWTa2rK5aZMY4APrVyrDAN1GajaP8Au1+N5zmlXM8VKvPbZLsv63Pfy/BU8FRVKH39woooqOilPHtSV5R3hRRRRRRRTAKKKKKKKKACiiiiiiigAooooooooAKKKKKKKKACiiiiiiigAooooooooAKKKKKKO9SLHnrxSFcKKKKYBn1NSJHyC1PVVXpS00iXIKKSiiiiimSFFFFFFFFABRRRRUV3cQWls9xcSLHEgyzHtRc3EFrEZbiZIk/vOcD1/pXnHibxFc6oz20ZEdmHO1VzlwOhb+eP8K6cNhpV5eR4WeZ7Qyqi3J3m9l5+fl/SClpKWm+LddOsXKCHzY7WMDaj45buxA/Lv+prCoor6GnTjTiox2PxbGYytja0q9Z3kwoooooooqzlCiiiiiiigAoooooopRyaACiiilUZ+lK3FH3RTTzQIDQKKK9K0uIw+GdEtjwWVpj77mJH6EU/xrJssoYvbJq5LD5N/Y2X/Praxx/koH9KxvHkv+kiPP3VxXe1ZFS0TOcgYvrGsXB5UMsS/QIuf1zTfCKlpLyc87pMD8Kh05wdHu7tTkXFxJID7FiR+hq/4Qj26Urf32LfnXPRHbZyN/s1m6evmX4PXmtC5OzTj71V0FN15n3rCe6RmtjZP3qc/Cmmj71ExwhrrtRb7P4UvJPWMJ/30QP6158a7jxjIYfDMcY4Msyg/QAn+eK4aoqvWxrIyv8AWavAvYEt+QNbFZOnjdqrt2WM/mSK1qKKKKyJCiiiilFJSigAooooNJSmkoYBRRRRRRRQAUUUUUUUUAFFFFFFFFABRRRRRRRQAUUUUUUUUAFFFFFFFFABRRRRRRRQAUUUUUUUUAFFFFFFFFABRRRRRRRQAUUUUUUUUAFFFFFFFFABRRRX6NfCH/kk/hD/ALAVl/6ISuL/AGt/+SM3f/X5b/8AoVdp8If+ST+EP+wFZf8AohK4v9rf/kjN3/1+W/8A6FX855T/AMlFS/6+/wDtx9JiP91l6focDqv/ACE7r/rs/wD6Ea0fCP8AyEpf+uJ/9CWs7Vf+Qndf9dn/APQjWj4R/wCQlL/1xP8A6EtfFlFFFf0ifInU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a3g3/kb9G/7CEH/oxa/Rmvzm8G/8jfo3/YQg/wDRi1+jNfjnil/Gw3pL80fQZN8M/kKOorz2vQh1Fee18vft5/8AMmf9v3/tvXy9X1D+3n/zJn/b9/7b18vV9jwN/wAiGh/29/6XI5cf/vEvl+R0fgr/AJe/+Af+zV0dc54K/wCXv/gH/s1dHRRRRX1px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KKOtJSigAooooooooAKKKKUU9XIqOigVgoIooq0s3+1UiTLjk1S/GlyaVhcohFN20+itATL/AHqUTL61nh29aN5pWJ5Bm2k21JijFaXnL/kUnnr6j86oea3r+tHmN60WFyEe2jbUmKMVoe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Hmj/JNZ2+jfRYOUj20bakxRitHzR/kmjzR/kms7fRvosHKR7aNtSYoxWj5o/yTR5o/yTWdvo30WDlI9tG2pMUYrR80f5Jo80f5JrO30b6LByke2jbUmKMVo+aP8k0eaP8AJNZ2+jfRYOUj20bakxRitHzR/kmjzR/kms7fRvosHKR7aNtSYoxWj5o/yTR5o/yTWdvo30WDlI9tG2pMUYrR80f5Jo80f5JrO30b6LByke2jbUmKMVo+aP8AJNO84ev61mb6N9Fg5CPbRtqTFGK0/O9/1oWf3as0SN6ml8xqLByEe2k21JijFaaz+5NOE/HWssTN/exSiYjvRYXIR7aCtSYoxWsJ/U/rT0uR61ki4PrTxPSsLlIttIVqXbQVrXE6su1huB4INYupQeXO0kaYibkY/h+tTCbn71OaVXTa+GB6j1oWg1dEG3HSp42yoBPNJtpMY5rLop8qGNypzjPB9aZVmxJRQKKKKKKACiiiiiiigAooooooooAKKKKuaRqE+m30d1AzAqfmUHG9e6mvRtA8Q2Oqxqu8Q3PAMTnkn/Z9e9eW1JBNLBKssMjRyKcqynBFcuJwkK6v1Pocj4ixGVS5VrTb1X6rs/wCiiivZ6O9cd4b8X+dL9n1ZoYht+WYZGSMcEdOeTngV18TpIiyRurowyrKcgj1zXnYNywONpVKi0jJP5XP1vBZnhs0w7lh5X8uq9UJSiiinUfjS0HtX6hxfXcMrlyv4ml8t/0ObAR/f69AoNFBpKKKK/HT3RKKKKQj2prRg9OKfRRYdwpaSioSjf8A6qaQR2IqxSEA9hSsPmFopKKr0VOY19MU3yx6mgfMhaKKKioqQxf7VBjNId0FFFFR0U/y2o8s0BcKKKKZRUgi96URjuTTC6CiiioqUfjUojUds04KB2FFhcwUUUVCEY9vzp4jx1NSUUWFzMKKSigADoMUUUUyQooooooooAKKKKKKKO1ABRRRRWdresWek2/mXEmXPCRryzH+lZPiPxZDYlI9OaC7kYEswfKp6dOv59veuDvr26vpTLdzvM+SfmPA+g6CvQw2AlUtKeiPi894uo4NSo4V81Tv0X+b9Ou4UtFFWtf1e41e886XckajEcW7IT17DrWbRRXtxioJRitD8pxGIq4mrKrVd5PVsKKKKKKKKoxCiiiiiiigAooooooooAKKKKKeOPSkGMe9FAgooooq3otut3rFlasMia4jjIPoWAqnXQfD6HzvFtmWGVj3yH22oSP1xVQV5JDS1CoNSuPsunXN0ekMTyfkCanrL8VyNHoNwFGTIUix6hmCn9Ca76NvtHiO5k7Bsf5/OuS8Xzebqj8/xYrqtEO6a5uG/vMa4nV5PN1Nj/tH+ddsgnsYsi/ZPCdvEOvlDj8K39Di8nTIE9EFYviEbbe2t17lFx+Wa6O3XZAi+gAqnqrbbSNfxqTwtHum3e9VtablUz0WtXwjHwprGWsyY9CRepqO6OIzUiVXv2xEfpUnxCkxFp9uD0V3I/ID+Rrka6Lx9KH10R/88oVQ/jlv61ztY1PiZb3K2iAmS5k7Fgo/D/8AXWnVHRFC2Rb++7H+n9KvUUUUVAgoooopRSUopoAooooNJRRSAKKKKKKKKACiiiiiiigAooooooooAKKKKKKKKACiiiiiiigAooooooooAKKKKKKKKACiiiiiiigAooooooooAKKKKKKKKACiiiiiiigAooooooooAKKKK/Rr4Q/8kn8If9gKy/8ARCVxf7W//JGbv/r8t/8A0Ku0+EP/ACSfwh/2ArL/ANEJXF/tb/8AJGbv/r8t/wD0Kv5zyn/koqX/AF9/9uPpMR/usvT9DgdV/wCQndf9dn/9CNaPhH/kJS/9cT/6EtZ2q/8AITuv+uz/APoRrR8I/wDISl/64n/0Ja+LKKKK/pE+ROo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tbwb/wAjfo3/AGEIP/Ri1+jNfnN4N/5G/Rv+whB/6MWv0Zr8c8Uv42G9Jfmj6DJvhn8hR1Fee16EOorz2vl79vP/AJkz/t+/9t6+Xq+of28/+ZM/7fv/AG3r5er7Hgb/AJEND/t7/wBLkcuP/wB4l8vyOj8Ff8vf/AP/AGaujrnPBX/L3/wD/wBmro6KKKK+tOM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UUlFABRRRS9aKBRmgAoooooozRQAUUUUUtJS0AFFFFJRR/np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tABRRRSUtJzRQAUUUUuaKSigQUUUU7PvTg9MpKAsFGKKKlYqw2nj0qIjBpaXPrQC0EpaKKZRS0lAwooooooooAKKKKKKKKACiiiiiiigAoooorU0TXL7S5FEMztBuBeEnhh3AyDjPtWXRUzhGatJXRvh8TWw1RVKMnGS6oKKKK9Q0jxPpWoZTzfs0g52zYXP0PT+vtW2frXiqsyncpIPqK6DS/F2qWarHMy3cQI/1ud2P97/HNLEVsS8E8HF3hur7r0f8AmffZTxlTdS+OjZ/zRWnzX+X3BQaKK9KorK0nX9N1BVWO6jWbAJjYkEHHIGQM49q1a+XlCUHaSsfomHxNHEwVSjJSXdO4lFLSUUUUVJuFFFFFFFFABRRRRRRRQAUUUUUUUUAFFFFFFFLivQwuVY3FNKjSb+Wn37Gc6sIfEwopaKSil7Ud69+hwTmVT4+WPq/8kzllmFFbXYlFLRSCjvS9+OKK9mhwHG376r9y/wAzCWZ/yxCiiijH0/Ok70UtdE+A8Lb3asr/AC/yIWZy6xEopaKSilpK+FzfJ6+VVlTq6p7NdT0qFeNaN4iUUtJRRVDUtX03TsLeXccbHon3m/IZNcVqvjLUbnfFaLHaxngMvzPj6n/DNcVHC1K3wrQ8rNOIcDlqtVleX8q1fz7fMKKWiux1bXdM0w7bm4BlxkRoNzf/AFvxxXB+IPEl5qbyRxySQ2rHiIEcjGOSBz3OPeseeaa4kMk8skrnqzsWJ/E1HXr4fBU6Wr1Z+Z5zxXi8xvTh7lPst36v9NgooooooortPlgooooooooAKKKKKKKKACiiiiiiigAoooopw9aQUtABRRRQaSlpKBBRRRRXWfDVNt7qN2fuw2bDPoWYf0Brk67XwPH5XhjVbj/nvLHCPwBJ/wDQhWtFXmio7hWP4n3ONPt1/wCWl2u4eqhWP8wK2KxtU/e+I9PTP+pikkYfXaB/I10emfudFmkPXZ1rhXPmXzV3F+32fw2/Ytx/n864e1+a4dveul9CZ9EUdU/e65aRD+/kj6V0g4Wucth53ifd1EaH+f8A9aujPSqGrtuuWHviun8JxfKtcndNvu/+BV3PhZFSIM3AHJrKOsmOO6HJ92qOqNtiNXx0rJ1liU2r1PA+tcd4om8/xBfP6SlP++fl/pWZUlxK008kzfedix+pOajrnbuwL2mrtsIBjHyA/nzVikUBVCjoBiloooopAFFFFFOptOpoAoooptFFFIAooooooooAKKKKKKKKACiiiiiiigAooooooooAKKKKKKKKACiiiiiiigAooooooooAKKKKKKKKACiiiiiiigAooooooooAKKKKKKKKACiiiiiiigAooor9GvhD/wAkn8If9gKy/wDRCVxf7W//ACRm7/6/Lf8A9CrtPhHn/hVHhDqP+JFZf+iEri/2t/8AkjN3/wBflv8A+hV/OeU/8lFS/wCvv/tx9JX/AN1l6focDqv/ACE7r/rs/wD6Ea0fCP8AyEpf+uJ/9CWs/VP+QnddP9c/v/Ea0PCP/ISl/wCuJ/8AQlr4sooor+kT5E6iiiiiiiigAooooooooAKKKKKKKKACiiiiiiigAooooooooAKKKKKKKKACiiiiiiigAoooops3+qf/AHf6U6mzf6p/93+lJjW4Uo6ikpR1FZ1FFFZnSSUUUUUUUUAFFFFFFFFABRRRRRRRQAUUUUUUUUAFFFFFFFFABRRRRRRRQAUUUUUUUUAFFFFFFFFABRRRRRRRQAUUUUUUUUAFFFFFFFFABRRRRRRRQAUUUUUUUUAFFFFFFFFABRRRU9l/rT/u/wBRVyqdl/rT/u/1FXKuOxhU3Gv0plPfpTKKKKKogKKKKKKKKACiiiiiiigAooooooooAKKKKKKKKACiiiiiiigAooooooooAKKKKKKKKACiiiiiiigAooooooooAKKKK0fDMwt/Eul3BGRFeQuQO+HB/pX6PV+aKsysGUkEHIIPINfpVZzLc2sNzHgpLGrrg9iM1+Q+KdP3sLP/ABr/ANJPeyZ6TXp+oo6ivPa9CrgruLyLqWAEny3K5x6HvXzP+3jFutvB827Gx7xcY65EJ/8AZf1r5Zr7A/bltQ/w80S+5zFqwi6/34pD/wCyV8f19PwFU58jpLs5L/yZv9TDMFau/kb3gr/l7/4B3/3q6Oub8GSL5lzHn52CsBjsCf8AEV0lFFFFfZHE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LSUUAFFFFL+NFJSigAoooooooNABRRRRRRRQAUUUUtIaDRQAUUUUlFKaSgAooooooooAKKKKKKKKACiiiiiiigAooooooooAKKKKK19G8QahpY2xP5sfGI5WYqvXoM8dayKKmcIzVpI6MNiq2FqKpRk4y7oKKKK76y8cWcnF3aSwHsUYOP6f1rbtNd0i6A8nUIMk4Cu2wk/Q4NeTU5GZGDoxVgcgg4IrhnltKXw6H1mE44zClZVkpr0s/w0/AKSlor2ntRXlFr4g1q2z5eozHP/AD0O/wD9CzWra+NtTj2ieG2mA6naVY/iDj9KwpZW/axVR+7dX726n09HjrATXvxlF+l1+Dv+AlLRRXoY496SuSsfG9rMxF1a/Zx2O8vn8lrWh8T6HKQBqCA/7SMv6kCv1PL3k1KHJQ5UvP8A+2COe4fE+8qy++34OwUUUVsUdqoDWdIbpqln+Myj+tSrqWnsu5b+1YeomXH869Wn9TT5ocvysbrFwlpz/iFFFFWaKr/2hYf8/tt/39WkbUdPUZa+tQAMkmVf8a6PrFL+ZfeL2tP+ZBRRRVmiqJ1jSR/zFLL/AL/qf61Xm8SaHF97UIj/ALoZv5A1nLG4aHxVEvmjOWLw8VeU0vmgooorWorltQ8a2MOPscX2rPX5imPzWsq58c37E/Z7S2iH+1lj/SvPq5/gaenNf0TPPrZ9gKTtz3flr+O34hRRRXfVUvdV02z3fab6CNlGSu8Fsf7o5rzm68T65cZBvmjU9o1C/qOayZ5pp5PMnlklf+87En8zXl4nihW/cQ+//gHk4niuml+4g2/P/gMKKKK9BvfGulwnFtHNdNjggbF/M8/pXL6z4n1HUkMfFtET92JmBI54Jzz19KwqK+Yx+MqY+cZ1rPl28rnh4niHH14OHPaL6LT/AIP4hRRRRRRRXKeIFFFFFFFFABRRRRRRRQAUUUUUUUUAFFFFFFFFABRRRRThRRQAUUUUUlFGaACiiiikpelAoAKKKKSvQNAjEPguxT/n6unl/I7f/ZK4A16bDF5dhoVoOAtokhHoWAJ/9CrfDrVsaCsIFZPE99MOsFvHCf1b/wBmrdrnrF97atdEYLXLJ9Qvy/0p3it/K0aGP15rjbU7YpH9jXUeO5dixRZ6JXLfcsXPrxW73In8Q3w8PM1W8m9ML/n866A9axPCS5t5pu7ymtz+IVmwfvL1frXcQn7P4evJs7Stu+D7kcVxmkrvva6zxC3keEpl6GVkQf8AfWf6VjDRNlx3Y49KybvMl9Ag/wCegJ+gOT/KtSThTWZAPM1dP9hWb9Mf1rg6KKK5xGrRRRRRRRQAUUUUo60GgUGmAUUUUlFFFIAooooooooAKKKKKKKKACiiiiiiigAooooooooAKKKKKKKKACiiiiiiigAooooooooAKKKKKKKKACiiiiiiigAooooooooAKKKKKKKKACiiiiiinRo0kixou5mIUAdyaACiiiv0k+H8TweAvD0EmA8el2ytj1ESg15l+2RIi/Ca3RjgyarCq+52SH+QNeyWcCWtpDbRgBIo1jUAYGAMDA7V4V+2vdKngHRbPPzS6oJQPZInH/s4r+c+GP3+fUJLrO/5s+jxnu4aXocFqn/ITu+v+uf/ANCNaHhH/kIyf9cT3/2hWXdSia6lmxt8xy2M5xk561t+DkUtcyEZZQqg+gOc/wAhXyVRRRX9InyR0NFFFFFFFABRRRRRRRQAUUUUUUUUAFFFFFFFFABRRRRRRRQAUUUUUUUUAFFFFFFFFABRRRRTZv8AVP8A7v8ASnU2b/VP/u/0pMa3ClHUUlKOorOooorM6SSiiiiiiigAooooooooAKKKKKKKKACiiiiiiigAooooooooAKKKKKKKKACiiiiiiigAooooooooAKKKKKKKKACiiiiiiigAooooooooAKKKKKKKKACiiiiiiigAooooooooAKKKKnsv9af93+oq5VOy/wBaf93+oq5Vx2MKm41+lMp79KZRRRRVEBRRRRRRRQAUUUUUUUUAFFFFFFFFABRRRRRRRQAUUUUUUUUAFFFFFFFFABRRRRRRRQAUUUUUUUUAFFFFFFFFABRRRRX6FfCm9Oo/DLwzeM295NKtt5HdxGob9Qa/PWvtr9lLU11D4MabDuy9hPPav9d5cD/vmRa/NfE3DueX0qy+zK33p/5I9fJ5Wqyj3QVxWtRmLVbhDyS5f/vr5v5Gu1rlPFcapqm5c5eMM2ex6f0FQftdaeL74IanPglrG4t7hQP+ugjP6SGvhmv0c+KuknXfhp4j0lI/NluNNnEK+sgQlP8Ax4CvzjqfDTE8+X1aPWMr/JpfqmbZpG1RS8h3hKRU1Xa3BkiZV475B/oa66uG0OQw6vbOFzlwvJ/vcf1ruaKKKK/Rzz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FFJSigAoooooFAooAKKKKKDQKKACiiijNBpaSgAooopKKdSUAFFFFJRRRQAUUUUUUUUAFFFFFFFFABRRRRRRRQAUUUUUUUUAFFFFFFFFABRRRRRRRQAUUUUUUUUAFFFFFFFFABRRRRRRRQAUUUUUUUUAFFFFFFFFABRRRRRRRQAUUUUUUUUAFFFFFFFFABRRRRRRRQAUUUUUUUtABRRRRS0UlABRRRQaKKMUAFFFFFFBoNABRRRR3oNJRQAUUUVJDG00qRJyzsFUe5r1i6VW8SGJfuQoqL+FedeD7f7R4p02PqBcI7fRTuP6CvQ9NPna1dTnkeYf0//VXVQXuspCMQqlj0Aya5exZ18LrNJxJLukf6k5P61t+IJDHod6yttbyHCn/aIwP1NY2rr5OhQ268Hywv4n/9dc545l3aiyg8DArCvjtsAPWtDxLL5uqyd/nNZmrttijT2zVTe5k9ZGn4Zj8vSIeMEjca0l+9UGnp5dnEnTCip0o8OJvus+9bnjuTy9Hsrf8A56Sl/wDvkY/9mrO8KR5cH3qb4hSf6baW/ZIN34kn/AVltA0WzGznEZqhpQDX88ndVA/M/wD1quXjYjNVtEH7qZ/WTH5D/wCua5eiiisBGhRRRRRRRQAUUUUooNApKYBRRRRRRRSAKKKKKKKKACiiiiiiigAooooooooAKKKKKKKKACiiiiiiigAooooooooAKKKKKKKKACiiiiiiigAooooooooAKKKKKKKKACiiiiiiigAoooorpPhdp39rfEjw3ppUslxqlukgH9zzF3H8s1zdet/skaQ2qfG3TZ9gePToJ7yQH0CGNT/33IlednGJ+q4CtW/ljJ/O2n4mtGPPUjHzCo7mUQ28kxGRGhYj6DNSVQ8QymHR7hlIBZQnPucH9M19z18xftwXytfeF9MV/mjjuZ3X/eMaqf8Ax1q+na+Mv2vdTF98YJbVW/5B1hBbn6kGX/2oK/FPD3D+1zuEv5FJ/hy/qe1mk+XDtdziK6bwhGq2k0wPLuFI7cD/AOvXM12PhyMR6RCdu1nyze/PH6AV47RRRX9Anyxo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Tv7EWtbrPxH4edwCkkV7Evc7gUc/htj/OvmKvUf2XNdXQ/jFpiyOEh1KN7CQn1cZQfi6Rivm+LsF9cyevTS1S5l/27r+ljswFT2deL/rUKwvGERa3t5uMKxU8c8jI/lW7VLXYRNpU4+XKrvBI6Y54/DI/Gvt6vzf8AiXoX/CM/EDXdBCMkdnfSxwg9TFuzGfxQqa/SCvjX9tXw7/ZvxKtNfjjIh1izBds/emiwjf8Ajhir8v8ADbHexzGeHb0qR/GOv5XPbzSnempdji69DtpRNbxzAECRAwB7ZGa88rsPCtwJtLEfG6FipGecdQcdv/rV4PRRRX7eeEa1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KKSigAooop1JQKWgAooopKKDQKACiiijFGaKKACiiig0UUUAFFFFJRS0UAFFFFJRRRQAUUUUUUUUAFFFFFFFFABRRRRRRRQAUUUUUUUUAFFFFFFFFABRRRRRRRQAUUUUUUUUAFFFFFFFFABRRRRRRRQAUUUUUUUUAFFFFFFFFABRRRRRRS4oAKKKKSlxS0UAFFFFFFFJQIKKKKKKKOlAwooooNGaSigAooopRR3ozSUAFFFFKaSlNJQAUUUV0/w1i3eJDP8A8+1vJL+m3/2auw0H5bWe49dzZ+v/AOuuY+HiiOy1q9xykCRA/wC8Sf8A2QV08P8Ao/h6V+ny4rtpK0EUjJ8VkHTEgJwZ7iJB74YMf0U1Q8QfPc2tv6uv6f8A6qu68RJqelWp7ytN/wB8rj/2eqVz++8R26f3ct/T+tcRet5moFvc/wA6o6y374L6DFXI/nvCfes7Um33bf72Kip8JktzokGEA9qcnSkPSlXpXReEY/lU/SsvxrJ5niO4A6IEQfgoz+ua6LwnF8q8VxusS+dq13MDkPO5H0ycVFT4UjRfCVdRbER+lGjqV0+PPUlm/Mk1BrD4iar1qnl20Uf91AP0qpRRRWAiSiiiiiiigAooopRQaWm0wCiiiiiiikAUUUUUUUUAFFFFFFFFABRRRRRRRQAUUUUUUUUAFFFFFFFFABRRRRRRRQAUUUUUUUUAFFFFFFFFABRRRRRRRQAUUUUUUUUAFFFFFFFFABRRRRX1D+wroR3eJPE0kXGIrGCT/wAflH/oo18vV97/ALMvh3/hHPg1okbxhLi/Q6hOR/EZeUz7+X5Y/Cvh/EHHfV8odJPWo0vlu/yt8zvy6nzVr9grB8ZS4treDH3nL5z0wMf+zVvVxviicTas4XBESiPIPU9T+pI/CvS6/PX4p61/b/xG1/V1k3x3F/IYm/6Zq21P/HQtfcnxV17/AIRn4da9rYl8qW3s3EDekrDZH/4+y1+e1eB4X4L+Pi2u0V+b/Q0zmp8MPmZdd9bR+TbxQ53eWirnHXAxXHaHD52qW69AG3n8Of6YrtKKKKK/XDwg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rOmXtzp2pWuoWkmy4tZlmhb+66sGU/mBVailKKkmnsNOwUtJRX6PeGNWt9e8OadrdrkQX1tHcICeVDqDg+4zj8K8v/AGuvC7eIPhJcX9vFvu9GmW9XauWMX3ZR7AK28/7lZ37HPigap4AufDkz5uNGnPlg94ZSWH1w4k+g217Zf2tvfWNxY3kKzW1xE0UsbdHRhgqfYgmv5qrwqcPZ27f8up3XnHdffF/ifXQaxOH9UcLfW5tbyW3IPyNxnuOx/LFafhG48vUDAWO2VTgY/iHIz6cZ/SpPFtrtmju1HDjY+F4yOmT9OPwrEgkaGZJU+8jBh35Br8w6K3/iF4buPCPjbVvDd1uL2Ny0aM3Bkj6o/wDwJCrfjWBX9G0asK1ONSDupJNejPm2mnZnodFMt5UngSaP7rqGFPoooorQQ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opKKACiiinUU2lzQAUUUUdKKWkFABRRRRRR0ooAKKKKKAaKBQAUUUUGjFFANABRRRSUU6koAKKKKSilxRQAUUUUlFFFABRRRRRRRQAUUUUUUUUAFFFFFFFFABRRRRRRRQAUUUUUUUUAFFFFFFLRjmgAooopKKWloAKKKKTFGKDQKACiiilpKKKACiiijrRRRigAoooopaQ0GgAooooNJRRQAUUUUopKKKACiiiiiiigAooooooooAKKKK7rwpGYfBMz4w1ze7R7qoX+pNbOuN5Hh0L03GqWmxGHwtolsRhn3zN75ZiP0xU3jSTy9PgiHpmu+KtFFPYxbpvM8UopGVgtNwPoWY5/wDQRVbTP33iGZzyEQDP1qW2LNrWrzk5VCkSewCAn9Sab4YXdcXkx7ybQa5G0/1jv6ZNZbfPejvzWnAdtrI3tWdYrvvhWM+iMkbxp3amnrSt9013GiMLbT5Lg9Iomc/gM153Xf3z/ZvCl5J3MQT/AL6IX+tcBUVeiNHskZWqfvJEiPR3Cn8Titasph5mqQr1AYt+QzWrRRRRWIgoooopR1pKUUAFFFFBpKU0lDAKKKKKKKKACiiiiiiigAooooooooAKKKKKKKKACiiiiiiigAooooooooAKKKKKKKKACiiiiiiigAooooooooAKKKKKKKKACiiiiiiigAooooooooAKKKK6H4b+HJfFvjvRvDkYci+u0jlKdViHzSMPogY/hX6PwxxwxJDEipGihUVRgADgAV8r/sP+EfO1DVvG11H8luv2CzJAxvbDSMPQhdgz6O1fVVfhniJmaxOYrDRelJf+TPV/hZfee9ltLlp8z6kdzMtvbyTv92NSx/CvP5XeSRpHYl2JLE9yeTXT+L7rZaJaKfmlO5h/sj/E/wAjXLV8/ftpeJPsnhbSvDEMmJdQnNzOAf8AlnH90H6uwP8AwCvlGvRf2ivFP/CVfFfVLiCXzLOyIsbUjGNkZIYgjqC5dgfQivOq/U+Ect/s7KaVOStJrmfrLX8FZfI8PHVfa15PpsdD4Qtz++uipAx5anPB7nj8v1roKq6Ra/ZNPihIw+Nz8AHcfX6dPwq1RRRRX0pxhRRRRRRRQAUUUUUUUUAFFFFFFFFABRRRRRRRQAUUUUUUUUAFFFFFFFFABRRRRRRRQAUUUUU2b/VP/u/0p1Nm/wBU/wDu/wBKTGtwpR1FJSjqKzqKKKzOkkooooooooAKKKKKKKKACiiiiiiigAooooooooAKKKKKKKKACiiiiiiigAooooooooAKKKKKKKKACiiiiiiigAooooooooAKKKKKKKKACiiiiiiigAooooooooAKKKKKKKKACiiip7L/AFp/3f6irlU7L/Wn/d/qKuVcdjCpuNfpTKe/SmUUUUVRAUUUUUUUUAFFFFFFFFABRRRRRRRQAUUUUUUUUAFFFFFFFFABRRRRRRRQAUUUUUUUUAFFFFFFFFABRRRRRRRQAUUUUUUUUAFFFFeh/s8eLx4P+J+n3dxL5dhek2d2ScAI5GGPsGCsfYGvuyvzQr7o/Z18Z/8ACZfDazmuZvM1PT/9DvcnLMyj5XPruXBJ/vbvSvyPxLyf+HmNNf3Zf+2v819x7uUYjek/VFbVbX7ZYSw4y+Nyf7w6fT0/GuHr0GuT8S2pt9QMij93Plh6bv4h/X8a8p/bb8Es8OnePLGEkxgWWolR0UnMTn8Sykn1QV8tV+l/izQ7HxN4a1DQNTj32l9A0MmAMrnowz/EDgg9iBX50eNPD9/4V8Vaj4e1NNt1YzmJjggOOquM/wALKQw9iK9Pw8zlYrBvBVH71Pbzi/8AJ6elhZjQ5J862f5ml4QvN8L2THlMsn+7nn9T+p9K364GwuGtLuO4Tkoc4z1Hcf5+td3BKk0KTRtuRxkH2rHooor9EPNH0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S5oFJRQAUUUU6kFGaKACiiijpQaWkoAKKKKPxoNBooAKKKKKMUGigAooopaQUfhRmgAooopeKSjijFAgoooopcUUlABRRRRijFFHNAwooooxRj3o/CjmgAoooopcCkooAKKKKX8KKTFHFAgoooozQDRxRzQMKKKKU0mKKKACiiilpKPwooAKKKKBRRSUAFFFFLmg0lFABRRRSikoooAKKKKKKKKACiiiiiiigAooooooooAKKKKKKKt6Pbi71aztSMiadIyPqwFNK4BRRUN/cLa2NxdNwsMTSH6AZr0q4h8q806x/59bSOM/UKAf5Vk+PZf9IWMfwrit3d9o8T3L9cMF/z+dcp4yl83VX/AN7Fd8+o57GBpbj+y7y6DZE9zLID/sljj9KueFE26dv/AL7lqzlUWfhO3i6Yirb0OPytMgT0QVlTfJp596q6Gm+9z9Kn1I7bRF/Gn+GI90+fesJfEjNLQuj71Ev3DQvU0y5OIzW34vcw+GY4x1lnVT9ACf5gVxFdd8QJNsOn24PZ3I/ID+tcjWVX4jSW5Qsctqrt2WM/mSK1KztHXMlxJ6kL+Wf8a0aKKKKzEFFFFFKKSnU0AUUUUhpKKKQBRRRRRRRQAUUUUUUUUAFFFFFFFFABRRRRRRRQAUUUUUUUUAFFFFFFFFABRRRRRRRQAUUUUUUUUAFFFFFFFFABRRRRRRRQAUUUUUUUUAFFFFFT2Fpc399b2NnC89zcSrFDEgyzuxwqj3JIFQV9B/sZ+A/7Y8UT+NdQg3WWkny7PcOHumHX/gCnP1dSOleZnGZ08rwVTFVPsrRd30XzZrRpOrNQQUUVj+KL4W9n9mRh5swwR6J3P9Pzr6b+GPhW38FeBNK8NW5VzaQjzpF6SSsd0jeuCxOPQYHas743eLR4L+G+qavHKEvXj+zWXPJmcYUj12jL/RDXa18f/tc+NhrvjVPDFjNusdFBWUqeHuW+/wDXaML7HfX4Twzl1TPc4XttVfnm/nf8Xp8z3sXVWHoPl9Ec5q94by/ln/hztQHso6f41NoFr9q1FNw+SL52/DoPz7fWs6uu8N2n2ewErf6yfDH2X+Efrn8cdq8Qooor+jj5M1KSiiiiiigQ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Xpf7OfjoeCPiBA15Ls0rUgtre5Pyxgn5JD/usf++S1eaUVx4/BUsdhp4asvdkrP/P1W6NKVSVKanHdBVTWLP7bYvCP9YPmjJ/vD/JH41bor9L6+d/2yPh0dW0WPx5pNuWvdOTy9QRF5kt88SfVCeePutknC10f7K/xBHinwePD+oz7tX0dFQFj801v0R/Ulfun/gJPLV7FPFFPDJBNGksUilHR1yrKRggjuK/nalPF8MZvr8VN69pRf6Nart6o+rfJi6Pkzz5gQcHgjqK6PwnfYJsZGJzkxd/qP0J/P1FQeKLDy5vtkY/dyffxgYb/AOv/AI+tY0btHKsiMVdSCCD3r8wKK9K/aD+G03w68ZvDbqzaJflptOlOTtXPzREn+JMge4KnqSB5rX9DYLG0cdh4Yii7xkrr+u66nzs4ShJxluj0Oiqej3yX9oJAVEi8SKOx/wADVyiiiiuog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XNGaSigAooop1FNpc0AFFFFFGKKWgAooopOaM0tFABRRRTaWlpKACiiijFFGKMUAFFFFLRzSfjR+NABRRRS80Un40fjQAUUUUtJijFGKACiiiiiijFABRRRR+FFLRQAUUUUmKMUcUUAFFFFLRSZooAKKKKKSiigAooooooopgFFFFFFFFIAooooooooAKKKKKKKKACiiiiiiigAoooorf8Ah/EJfF1jnoheQ+21CR+oFYFdb8M026hqF2ekNkwB/wBpmUfyzWlJXmhrcKzPFMnl6BdcZ8wLFj/fYL/WtOsfxRueOxt1/wCWt2m76AFv5gV1miHzLq5uP9tj+X/6q4vWn87VHP8Atmuy0j93pE0zcHYT+dcNK3mXxNdciZ7Io+IBtsre3HfYuPyroLZdlui+iisDWP3ur2sI5G/P4CuiHC1W1lsbF9FrS8Ixcqax9YbNyR+FdN4Si4X8Kx3mwj0HJ3qvfNiI1YXpVLVG2xGsvx9Lv1tYwf8AVQIp/HLf1Fc9Wn4pm87xDev6SlP++fl/pWZWE3eTKYuirizL/wB92P8AT+lXar6auywhHT5Afz5qxRRRRUiCiiilFLSCg0wCiiikooopAFFFFFFFFABRRRRRRRQAUUUUUUUUAFFFFFFFFABRRRRRRRQAUUUUUUUUAFFFFFFFFABRRRRRRRQAUUUUUUUUAFFFFFFFFABRRRRRRRQAUUUVq+E9B1HxP4ksNA0mHzby+mEUYwcLnqxx0VRkk9gCa/RHwH4Z0/wd4R07w3pgP2eyiCbz1kcnLufdmJPoM4HFeQfsj/DL/hHPD/8AwmWs2+3VdUiH2RGHNvbHkH2Z+D7AL0yRXvfua/C+POIVmGK+qUX+7pv75dX8tl8z3svw/s4c8t2NlkSKJ5ZG2ogLMfQCuF1O7e9vXnbIB+4M52jsP8961vFOoeY/2GFgUXmUg9T/AHfw7/4isBVLkKoJYnAA5JNcd8Y/GkHgPwHe60zJ9sYeTYxt/HOwO3juBgsfZTXwLdTzXVzJdXEjyzyuXkdzlmYnJJ9816f+0j8Qh438bvb2MxfRNLLQWmDxK+fnl/4ERgf7Kjpk15ZX6LwRkLyrAc9VfvKmr8l0Xy3fm/I8jMcT7apaOyL+iWf269CMCYU+aQ+3pn3/AMT2rsjVHRbIWNkqMP3r/NIff0/D/E96u0UUUV9oecFFFFFFFFABRRRRRRRQAUUUUUUUUAFFFFFFFFABRRRRRRRQAUUUUUUUUAFFFFFFFFABRRRRRRRQAUUUUU2b/VP/ALv9KdTZv9U/+7/SkxrcKUdRSUo6is6iiiszpJKKKKKKKKACiiiiiiigAooooooooAKKKKKKKKACiiiiiiigAooooooooAKKKKKKKKACiiiiiiigAooooooooAKKKKKKKKACiiiiiiigAooooooooAKKKKKKKKACiiiiiiigAoooqey/1p/3f6irlU7L/Wn/AHf6irlXHYwqbjX6Uynv0plFFFFUQFFFFFFFFABRRRRRRRQAUUUUUUUUAFFFFFFFFABRRRRRRRQAUUUUUUUUAFFFFFFFFABRRRRRRRQAUUUUUUUUAFFFFFFFFABRRRRRRRQAUUUVu+BPE+o+DfFVl4g0twJ7V8shJCyoeGRvYjI9uvUCvvvwb4i0zxZ4bs9e0iXzLW6TcAfvIw4ZGHZgQQa/OevWv2cfie3gXxEdN1WZ/wDhH9QcCfPItpOglA9OzY7YPOBXwfHPDLzTD/WaC/ewX/gUe3qt1811PUy7F+ylyS2Yy4hjuIHhlXcjrgiuK1C1ezu3gk/h+63OCD0I/wA9sV3FUda09b+2wDiZMmM/0P1r6t+KPgrS/H3g+68P6mAm/wDeW04XLW8wB2uPzwR3BI71+fni/wAPap4V8R3mgazbmC9tJNjjsw6hlPdSMEH0NfpTFIkkayRuro4DKynIYHoQa8s/aI+E9t8RdAF5p6Rw+I7FD9kmJ2iZM5MLn06kE9CfQmvz7gvij+yq31bEP91J/wDgL7+j6/f6+rjsL7WPNHdficzo9+1hdrINxjbh1/vD/PT8q7aCaOeFZoXDowyCK8+ZWjco6kMDgg9QfQ1reHtVNnJ9nmObdz/3wfX/AB/P6/CVFWL+0urC9msb63ltrmCRo5YpVKujA4KkHoRVev3dNNXR4B11FAIIBBBB6EUUUUUUw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XNJRQAUUUUuaM0lFABRRRS0tNooAKKKKdRTaKACiiinUU2igAooop1JSUUAFFFFLRmkooAKKKKXNJRRQAUUUUUUUUAFFFFFFFFABRRRRRRRQAUUUUUUUUAFFFFFFFFABRRRRRRRQAUUUUUUUUAFFFFFFFFABRRRRXa+BUMXhnWLn/nrJHCv4Ak/+hCuKr0DQI/J8DWa97q7eX8iF/8AZK2oL3rjQVjarmTxFpsY6RRySN+O0D+TVs1h5WXxTdyD/lhbJEfYnLfyata5P2fw0/YsMCuHt/muWb3rs/FD+TocUfdjn/P5Vxlp92R/Y10vdEVNyvF++8TL3CKSfzroj0rn9BXzNYu5v7oC/wCfzroD2rMuz5l3j1au48LRhY1Y8Acn2rhov3l6v1ruLc/ZtAvJgcFLd8H3xxWEN2yo7jh0rK1liYyq9T0rVPSsq7zJewIO8gJ+mea4K4kaa4kmb70jlj9Saip1NrBgaijaoUdAMUtFFFFFOoAKKKKKQ0GkoYBRRRRRRRSAKKKKKKKKACiiiiiiigAooooooooAKKKKKKKKACiiiiiiigAooooooooAKKKKKKKKACiiiiiiigAooooooooAKKKKKKKKACiiiivbf2XfhO3jTXR4k1y3/wCKe06UYRxkXkw5CY7oOC3rwvc45L4I/DTUviR4oWzi8y30m2IfULwLxGn91c8F2wQB9T0Ffenh/R9N0DRbTRtItY7SxtIxHDEg4UD+ZJySTySSTya/PeN+KVl9J4LDS/eyWr/lX+b6dlr2PRwOE9o+eWy/EKzNf1IWNvsjYfaJB8g/uj+8f6e9WNUv4dPtjLJyx4RAeWNcVdzyXVy88jAu5yT6en0q9Xhf7VvxJHh/QG8H6RcD+1dSi/0p0PNvbngjPZn6fTJ7g16L8WvHenfD/wAJTaxebZbp8x2VrnBnlxwPZR1J7D3IB+D/ABFrGoeINbu9a1a4e5vbyQyTSN3J7D0AGAB2AAFfJcB8MvH11jsQv3cHp/el/kuvnp3OrMsX7OPs47shYliSTknqa3/DGn7m+2yr8qnEYI6n1/Dn/wCtis/SNPa/udhysS8yMPT0Huf/AK9diiqiKiKFVQAAOwrPooor90PmhaKKKKKKKACiiiiiiigAooooooooAKKKKKKKKACiiiiiiigAooooooooAKKKKKKKKACiiiiiiigAooooooooAKKKKKbN/qn/AN3+lOps3+qf/d/pSY1uFKOopKUdRWdRRRWZ0klFFFFFFFABRRRRRRRQAUUUUUUUUAFFFFFFFFABRRRRRRRQAUUUUUUUUAFFFFFFFFABRRRRRRRQAUUUUUUUUAFFFFFFFFABRRRRRRRQAUUUUUUUUAFFFFFFFFABRRRRRRRQAUUUVPZf60/7v9RVyqdl/rT/ALv9RVyrjsYVNxr9KZT36UyiiiiqICiiiiiiigAooooooooAKKKKKKKKACiiiiiiigAooooooooAKKKKKKKKACiiiiiiigAooooooooAKKKKKKKKACiiiiiiigAooooooooAKKKKKKKKACiiivpD9l34ui1a28CeJroeQxCaXdyNgRntCxPbsvoTt6Yx9P1+aFfVf7N3xq/tjyPB/i+6UaiFCWF9K/8Ax8joI3J/5aeh/i6H5vvfkPHPB7TlmOCjpvOK/wDSl+v39z3stx+1Kp8v8jH8RaWbhTdW6ZmA+ZR1ce3uP1x+FctXoNYXiHSd5+12sZ35/eIvf/aHv61sftH/AAVg8cWsniPw7HHD4mhjG9MhUv0UcKx6CQAYVvop4wV+L7u3uLO6ltbqCSC4hcxyxSKVZGBwVIPIII6V+nleM/tB/BOx8eW8mu6EsNn4mjTlj8sd6oHCP6OAAA/4HjBXz+DuM/qXLgsdL939mX8vk/7v5em2+NwPP79Pch8PauLfFpdN+56I/wDd9j7dee38uorzmtvQ9aa12290WaDACnqU/wARXxHRVzWdM1DRtUuNL1Szms722cxzQyrhkYf569+tU6/Z4yUkpRd0zxDq6KRGV0DowZWGQQcgilooooqg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9NjjEWl6DZgYxarIR6FhuP6tXmsSNLIkaDLOQqj1Jr1m+VT4kECfcgjVF+g4/pXTh1uxoK57T3Ek+r3fHzXDR59dnyf+y10JIAJPQVy2mOw8MC4kG2SctK3sWOf61leO5dsUMPoma5VfksXPtit3x3LuvzHnhQBWBeHZp+OmTWknuRLWRb8KLmK4m/vyn9OP6VufxCsvwvHs0mI4wW+Y/jWov3qp6Yu++FdZ4gbyfCU69DIyIP8AvoH+lc14ej3Xefetzx1J5ej2Vv3eUv8A98jH/s1YrSDLj1Ff7prLhHmaun+wrN+mP61pTnEZrP0sbr6eT+6oA/E//Wrj6KQUtYiNOiiiiiikNABRRRQaSiikAUUUUUUUUAFFFFFFFFABRRRRRRRQAUUUUUUUUAFFFFFFFFABRRRRRRRQAUUUUUUUUAFFFFFFFFABRRRRRRRQAUUUUUUUUAFFFFFdr8JPhzrnxG8Rpp2lxNFZRMpvr5l/d20ZPX/aY4O1epPoASLvwY+FWvfEjVttqps9IgcC81B1O1emUT+9Jg5x26kjjP3J4G8KaL4M8OW+g6DaiC0hGSTy8rkcyOf4mOOv0AAAAHw3FnGFLKYPD4dqVZ/dHzfn2Xzem/fhMG6z5pfD+YVXv7yGytzNMwH91e7H0FM1S/hsIPMlOWP3EB5Y/wCHvXG395PezmW4YE9FUcAD0FHgbwpongvw5b6DoNqILWEZZjy8znrI5/iY46/QAAAATeLvEWleFfD91rmtXIgs7ZcserOeyqO7E8AVY8QaxpugaPc6vq93HaWVsm+WVzwB6DuSTwAOSeBXxF8cPidqHxE1/chmttEtWP2K0Lfh5j44LkfXaOB3J/MuHOHsTxFi3Uqt8id5y6vyXm/w37J+lisVDCwst+iF1G8mvbhpZW56Ko6KPQU2xtZLydYYVyT1PYDuTSWdtNdXCwwoWYn6AD1Pp2/MV2Om2MNjbiOPlj99+7Gsr4r+PNU+IHimXWNQJit0ylnaq2Vgjzwvux6lu59BgDkKKK/oTDYalhaMaNGNoxVkj5ec5Tk5S3H2NrFZ2ywQjAHU92PcmpqKKKKKK3I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GFLSUV9Rfs+fHVLpLbwp43uglyAI7PU5W4l7BJT2b0c9e/PLfRtfmhXvPwK+PF14cWDw74wklu9HUCOC85aW1XsCOroPzUdMjAr8m4t4E53LGZbHXdw/WP8Al93Y9vA5lb93V+//ADMTXtH87ddWq/vOrxqPve49/bv/AD5mvQazNZ0iO8Hmw7I5+5I4f6/4/wCR7r8Y/hP4d+JGng3i/YtXhQrbajEgLqOoRx/GmecHkc4Iyc/E/wARvAXiXwDrJ03xBYmIMT5FzHloLhR3Ru/uDgjuBX6I6be2epWEN/p91Dd2s6h4poXDI6+oI4NVPE/h/RvE+jTaPr2nwX9jMPnilHQ/3gRyrDsQQR2NfKcOcYYrJpewrJzpdusfT/J6eh34nBQrLmjozE0bVprF1ViZLc9Uz933H+ec11tndQ3cImgfcvQ9iD6EVwdxDLbzNDMhR16g8/T8KfZ3c9pL5sEhRvTsR6Ed6/NCivfPjF+zlrnh4zar4M8/W9KHzNa4zdwD2A/1g91+bn7vGa8FdWRirKVYHBBGCDX7dlmbYTM6PtsLPmX4rya6HhVaM6TtNHf0Vk6TrdvebY5sQznjB+6x9j/T371rU2iiivRMw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1vCEH2nxRpsXUfaUZvop3H9Aa9EsT52u3UxOR5h/SuM+GkO/xOJ+1tbyy/+O7f/Zq7HQuIri4Pfc2f5V2UF7haKWvyNDol7IjbXED7T/tEYH61i6kv2fw9BCvBEYGPetDxcQdIEGcGeeJB/wB9hj+imqPiD5pLW3Hd1GPp1rk/FEnm6q/+/WVqx2wRr7Zq1qDebqLHr8x/nVHWm/eBfQUpvRmPU29Mj8uxiQdkFWE702MbYwPQU9OlXfCke6QH3qx8QZP9Ms7fskO//von/wCJqXwjH90+1ZvjWXzPEVwuciNUQf8AfIz+uazlpA0XwkV2cRmq2ij93M/cyY/ACpNRbERo0hSthHnqST+ZNYlFFFYCLdFFFFFFFABRRRRRRRQAUUUUUUUUAFFFFFFFFABRRRRRRRQAUUUUUUUUAFFFFFFFFABRRRRRRRQAUUUUUUUUAFFFFFFFFABRRRRRRW14Q8La/wCLtXTSvDulz6hdNyVjHyoP7zseFHuSBUVasKUHOo0kt29EhpNuyCiimXE0VvC00zhEUZJNYte6fAr4A6p4te313xWk2maAcSRwkbZ7wdsD+BD/AHjyR90c7h658GP2edE8JtFrHiowa3rK/MkW3NrbntgMPnb/AGmAA7AEZr3KvyniXxAVnh8sfrP/AORX6v5dz18Ll32qv3D6y9Y1iGxzFGPNuMcLnhf94/0/lWZq2vvIGiscxpyDIfvN9PT6/Tp3wKp6JpWm6HpNvpOkWcNlY2ybIYYlwqD/ABzkk9SeTVTxh4l0bwnoM+ta7eJa2kI7/ekbHCIP4mODx/QGsP4qfEnw78PdJ+0apN599IpNrYRMPNmPYn+6mRyx/DJ4r4w+Jnj7xB4/1o6hrVwBEmRbWkZIht19FHcnux5P0wB8zw1wjis8qe3rXjSvrJ7y727+b29Xob4vHQw65Y6y7EtzNLcytNPJvkbqcf5x9KfZWs15MIoFye5J4Ue/+e1T6XplxfMSvyRA8yEcfQep/T9M9bZ20NpAsMC7VHU92Pqa1vjR8UtY+ImrncZLPRYHP2SxDcDr874+85B+gHA7k+eUUV+9YLBUMDQjQw8eWK2X9dfM+aqVJVJOUnqR6bYw2NuI4+WI+dyOWP8Ah7VZoooooorqMwooooooooAKKKKKKKKACiiiiiiigAooooooooAKKKKKKKKACiiiiiiigAooooooooAKKKKKKKKACiiiiiiigAooooooooAKKKKKbN/qn/3f6U6mzf6p/wDd/pSY1uFKOopKUdRWdRRRWZ0klFFFFFFFABRRRRRRRQAUUUUUUUUAFFFFFFFFABRRRRRRRQAUUUUUUUUAFFFFFFFFABRRRRRRRQAUUUUUUUUAFFFFFFFFABRRRRRRRQAUUUUUUUUAFFFFFFFFABRRRRRRRQAUUUVPZf60/wC7/UVcqnZf60/7v9RVyrjsYVNxr9KZT36UyiiiiqICiiiiiiigAooooooooAKKKKKKKKACiiiiiiigAooooooooAKKKKKKKKACiiiiiiigAooooooooAKKKKKKKKACiiiiiiigAooooooooAKKKKKKKKACiiiiiiigAooooooooAKKKK7v4U/FLxJ8Pb0f2fMLvTJHDXGnzN+7f1KnqjY7j2yDjFfYXwz+JPhfx/Yebo935d4i5nsZ8LNF74/iX/aGR9DxXwFVjTry8069ivrC6mtLqFg0U0MhR1b1DDkGvjuIuDcHnF6sfcq/zLr/AIl19d/yPQwmPnQ916r+tivqFjb30QjnXOPusOGWuV1TS7ixJZl8yLtIoOAPf0/z1rsqCAQVYAgjkHvX6T15v8VPgx4N8fLLdXFr/ZmsMONRtFCux/6aL0kHTrzjgMK8o+Ff7SU0Plab4+gaePhV1O3jw495Ixw31XB/2T1r6P8AD2uaR4g0yPUtE1G2v7OTpLC4YA9wfQjuDgjvX47jMszfhrEKo7wfSUfhfz/R/ce9TrUcXG2/kefVq6Zrd1ZgRtieEDARjgj0wf8APTtWnqWgwzZktCIXJ+6T8h5/Mfy9q566tbi1fZcRNG3bPQ/Q96+HPib8EPG/giSW4Ni+saUuSL6yQsFX1kT7ycdScr/tGvMK/UKvN/iJ8E/APjQyXF1pY0zUXyTe6fiJ2JycuuNrknqSM+4r7TJ/EnRU8xh/29H9Y/5fccdbLOtN/I7LT9Ts735YpNsn/PN+G/8Ar/hV2vOa1bHXL62IEj+fHxkSdffB69/evgWivdvHH7MnjTRy8/hy6tfENsOiKRBcAf7jHafwYk+leM65ouraFfGx1rS7zTrkcmK5haNseuGHI96/SMvzjA5jG+FqqXl1+aeq+48ypRqU37ysdjRWVZa9Y3GFkYwPx9/7ufr/AI4rURldA6MGUjIIOQRWfRRRXpGQt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V2Pw5QR2utXv8AFHbpED/vEn/2SumtP9H8Pyv0+TFYfhFPJ8EXUuMNc3mz6qqr/UmtnWG8jw5t6bjiu6mrQRXQxfEW2TUdJtT1M7Tf98rj/wBnFVLz994hto+u0lv6f1q1dsZfFcMeOLe0Lg+7MR/7IKraePO8Ryt/cT+Z/wDrVxK/PeMfes7VG3XTfWtG0/1rv9TWXJ+8vB7tWU37plE6LtSr0pDTu1dj4Ti+VeK5DWZfP1e8mByHncj6Z4rt9CItrCS4PSONnP4DNeeVFXZGnRGdq74iNXbVPLtooz1VAD+VZ2pjzJEi/vsF/M1q0UUUViIKKKKKKKKACiiiiiiigAooooooooAKKKKKKKKACiiiiiiigAooooooooAKKKKKKKKACiiiiiiigAoooooorsPBfwz8deMCr6D4cvJrdhkXUqiGAj2kfCn6Ak+1YYjE0cND2laajHu3ZfiVGMpO0VcKKKgu7u2tV3XEyR8ZwTyfoOprj6uaPpmpaxqEen6VY3N9dy8JDbxGR2+gHNfTvgL9le2iaO68ba6bhgcmz03KpwejSsMkEcEBVPo1e/8AhHwn4b8Jaf8AYfDej2mmwEDf5SfPJjoXc5Zz7sSa+EzbxEwGFvDCJ1Jd9o/fu/kvmd9HLak9Z6InpHZUUszBVAySTgAVgXviSNSUtIS57PJwPy6nj6Vh3t9dXj5nmZgDwvQD8P8AP1r5o+F/7MOpXjR3/j28/s+36jT7SRWnb2d+VUfTcfcGvpvwp4a0HwrpKaV4e0u2060XnZEvLnGNzMeWbHdiT71rVwvxJ+K3g/wLE8epagLnUgPk0+1IeYnHG7sg92x7Zr8zxubZvxHXVJ3l2hFaL5fq/vPUhRo4WN9vNnRal4gt4QyWo8+QcbuiDr+f4fnXN3t5cXknmXEhc9h2H0Hb+tV609P0e6vMNt8mEgfO46jrwO/X6V3LMqqWYgKBkkngCvBPjD+0NpmjCbR/BLQ6pqGCr355t4D/ALH/AD0b3+70+9yK8W+Kvxk8V+O2ktHm/svR2yBYWznDj/po3Vz+S+1ea19/w74dwpNV8z95/wAi2/7efX0Wnmzy8Vmrfu0fvM5FZ3CICzHAAA5J/rW/peg5AkveAeREDz+J/oPz7Vq6dptrYj90mZCMGRuWP+H4Vbq7reralrWpTanq19Pe3c7bpJpnLFj2/AdAO1UqKK/UoQjCKjFWSPFbbd2CqqqFVQqgYAAwAKKKKKKKKoQ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7L/Wn/AHf6irlU7L/Wn/d/qKuVcdjCpuNfpTKe/SmUUUUVRAUUUUUUUUAFFFFFFFFABRRRRRRRQAUUUUUUUUAFFFFFFFFABRRRRRRRQAUUUUUUUUAFFFFFFFFABRRRRRRRQAUUUUUUUUAFFFFFFFFABRRRRRRRQAUUUUUUUUAFFFFFFFFABRRRRRRRQAUUUUVr+FfE2veFtSGoeH9UudOuOMtC/DgHOGU/Kw9iCKyKKzqUoVYOFRJp7p6oqMnF3QUksccsZjlRXQ9QwyKWivpv4e/tNxsI7PxvpRRuF+32K5B93iPT1JUn2Wve/Cvirw54qs/tXh7WbTUYwAWEUnzpnpuQ/Mp+oFfnTVjT728068ju7C7mtLmNt0csMhR0PqGHIr4DN/DrL8XeeFbpS7bx+7dfJ28j1KGa1YaT1X4mHfeHony1nIIz/cfkfn19euaw7yxurRv9IhKjPDDlST79Pw613FL2r9J6q6rpunatZPZapp9pf2r/AHobmFZUb6qwINfHPg39obx9oYSHUZrfXbVcDbeJiUKPSRcEn3YNXsXhT9pXwPqSomuWuoaHMR87NH58IPoGT5j/AN8CvzvH8D5zgJc0Ic6XWDv+GkvwPUp5jh6qs3b1PPakgnmgYtDNJGT12MRmututG0+c7vJ8pvWI7f06fpWVdeHZ1G63mWQDkhhtJ9h2P6Vp+KP2d/hlrZaSDTLnRpmOS+n3BUE/7j7kA+gFeYeIf2T79N7+H/F1tNk/JFfWzR4Hu6Fs/wDfIr6P8O+LvC/iID+w/EGm6g2MmOC4VpAPdM7h+Irbrmw/FOeZdL2bqy06TV//AErVGjwmHqq9vuI7bxFfR/63y5hnncuDj0GP/r1oweJrdlPnW0qNngIQwP4nFYFxp17AD5ttIMDJYDKgfUcVVr4X1r9nb4p6c7eTottqUajJktL2Mj8A5Vj+VchqPw3+IGnswuvBXiBAvV10+Vk/76UEfrX6L0V79DxLzCCtVpRl6XX6v8jCWV03s2dvFrGmyOFW6UE/3gVH5kYq1DdW0zFYbiKRhyQjgn9K8+or8x7zT7+zJF5ZXNsR1EsTJj8xVWv1CqKS2t5W3yW8Tt6sgJr0o+KP82F/8n/+1MnlX9/8P+CejUV5zU8V3dxoI47qZEHRVcgCvzCor9O/sVn/AM+kH/fsUfYrP/n0g/79ir/4ijH/AKBf/J//ALUX9lP+f8P+Cd/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9IP+/Yo+xWf/PpB/37FH/EUY/9Av8A5P8A/ah/ZT/n/D/gnfUVwP2+8/5/rn/v43+NH2+8/wCf65/7+N/jX5iUV+nf2Kz/AOfSD/v2KPsVn/z6Qf8AfsUf8RRj/wBAv/k//wBqH9lP+f8AD/gnfUVwP2+8/wCf65/7+N/jR9vvP+f65/7+N/jX5iUV+nf2Kz/59IP+/Yo+xWf/AD6Qf9+xR/xFGP8A0C/+T/8A2of2U/5/w/4J31FcD9vvP+f65/7+N/jR9vvP+f65/wC/jf41+YlFfp39is/+fSD/AL9ij7FZ/wDPpB/37FH/ABFGP/QL/wCT/wD2of2U/wCf8P8AgnfUVwP2+8/5/rn/AL+N/jR9vvP+f65/7+N/jX5iUV+nf2Kz/wCfSD/v2KPsVn/z6Qf9+xR/xFGP/QL/AOT/AP2of2U/5/w/4J31FcD9vvP+f65/7+N/jR9vvP8An+uf+/jf41+YlFfp39is/wDn0g/79ij7FZ/8+kH/AH7FH/EUY/8AQL/5P/8Aah/ZT/n/AA/4J31FcD9vvP8An+uf+/jf40fb7z/n+uf+/jf41+YlFfp39is/+fSD/v2KPsVn/wA+kH/fsUf8RRj/ANAv/k//ANqH9lP+f8P+Cd9RXA/b7z/n+uf+/jf40fb7z/n+uf8Av43+NfmJRX6d/YrP/n0g/wC/Yo+xWf8Az6Qf9+xR/wARRj/0C/8Ak/8A9qH9lP8An/D/AIJ31FcD9vvP+f65/wC/jf40fb7z/n+uf+/jf41+YlFfp39is/8An0g/79ij7FZ/8+kH/fsUf8RRj/0C/wDk/wD9qH9lP+f8P+Cd9RXA/b7z/n+uf+/jf40fb7z/AJ/rn/v43+NfmJRX6d/YrP8A59IP+/Yo+xWf/PpB/wB+xR/xFGP/AEC/+T//AGof2U/5/wAP+Cd9RXA/b7z/AJ/rn/v43+NH2+8/5/rn/v43+NfmJRX6d/YrP/n0g/79ij7FZ/8APpB/37FH/EUY/wDQL/5P/wDah/ZT/n/D/gnfUVwP2+8/5/rn/v43+NH2+8/5/rn/AL+N/jX5iUV+nf2Kz/59IP8Av2KPsVn/AM+kH/fsUf8AEUY/9Av/AJP/APah/ZT/AJ/w/wCCd9RXA/b7z/n+uf8Av43+NH2+8/5/rn/v43+NfmJRX6d/YrP/AJ87f/v2KPsVn/z52/8A37FH/EUY/wDQL/5P/wDah/ZT/n/D/gnfUVwP2+9/5/rn/v63+NH2+9/5/rn/AL+t/jX5iUV+nf2Kz/587f8A79ij7FZ/8+dv/wB+x/hR/wARRj/0C/8Ak/8A9qH9lP8Am/D/AIJ31FcD9vvf+f66/wC/rf40n2+9/wCf66/7+t/jX5iUV+nf2Kz/AOfSD/v2P8KPsVn/AM+kH/fsUf8AEUI/9Av/AJP/APah/ZT/AJ/w/wCCd/RXAG/vv+f66/7+t/jSf2hff8/11/39b/GvzEor9O/sdp/z6Qf9+xS/Y7P/AJ9IP+/Y/wAKP+IoR/6Bf/J//tQ/sp/z/h/wT0CivP8A+0L7/n+uv+/rf40hv77/AJ/rr/v6f8a/MOiv08+x2f8Az6Qf9+x/hR9js/8An0g/79j/AAo/4ihH/oF/8n/+1D+yn/N+H/BPQaK89/tC+/5/7r/v6f8AGj+0L7/n/uv+/p/xr8w6K/T37Haf8+kH/fsUfY7T/n0g/wC/Yo/4ihH/AKBf/J//ALUP7Kf8/wCH/BPQqK87OoX/APz/AN1/39b/ABpP7Rvv+f8Auv8Av63+Nfn9pV9Yp4W0mxF5AJRI7zKXAKks2M/hir/i+ZRpUCRsrKRnIOa+8vsdp/z6wf8AfsVFd6TpV3EYbrTLKeP+7LArD8iK6I+K8dE8L/5P/wDag8rdvi/D/gnWRW90Nc1K6ljbyyqJAcZyoUZ/8eLVD4cjb7beSyKynfgZrmf7Rvv+f+6/7+t/jSf2hqHX7fdf9/m/xr85Lf5beR/as60G++Wv0K1P4Y/D3UYWiufBujKrdfItVhJ/FMGuP1D9nH4Y3Em+zstS0xuxtr1m/wDRu+vQo+JuWVLKrTnH7mvzv+BzvK6qWjTPRD1pW+6a4CDWtUhXYl45Ger4c/mQTjira+KNSEYUx27kdWKHJ/I4r5XvH+zeFbyTHWLZ/wB9EL/WuBr7+8BfCLQ/B+v/ANqWl7c3iLC0aRXSI20nHzZAHOMjp3r0H7Haf8+kH/fsVzZj4mYSnVUcNSdSNt78uvazizWOWykvedjoH/eanAv+1n8gT/StWuGvdba4RmhheGQjAdZcleRyMAY4BH4ms7+0tQ/6CF3/AN/m/wAa/MCiv0/+x2n/AD6Qf9+xR9js/wDn0g/79iuD/iKEf+gX/wAn/wDtSv7Lf834f8E9KorzX+0r/wD6CN5/3+b/ABo/tLUP+ghd/wDf5v8AGvzAor9P/sdp/wA+kH/fsUn2O0/59IP+/Yo/4ihH/oF/8n/+1D+y3/N+H/BPSqK81/tLUP8AoIXf/f5v8aX+0dQ/6CF3/wB/W/xr8waK/T77Haf8+kH/AH7FH2Oz/wCfWD/v2KP+IoR/6Bf/ACf/AO1D+yn/ADfh/wAE9JorzcahqH/QQu/+/rf40f2hqH/QQu/+/p/xr8waK/T77HZ/8+kH/fsUn2Oz/wCfWD/v2KP+IoR/6Bf/ACf/AO1D+yn/ADfh/wAE9IorzgahqH/QQu/+/rf404ahff8AQQuj/wBtW/xr8wqK/T37HZ/8+kH/AH7FH2O0/wCfSD/v2KP+IoR/6Bf/ACf/AO1H/ZT/AJvw/wCCei0V51/aN9/z/wB1/wB/W/xpf7Qvv+f+6/7+t/jX5hUV+nn2Kz/59Lf/AL9j/Cj7HZ/8+kH/AH7H+FH/ABFCP/QL/wCT/wD2of2U/wCb8P8AgnolFeeDUL7/AJ/7r/v6f8aX+0L7/n/uv+/p/wAa/MOnKpZgqgkngAd6/Tr7HZ/8+kH/AH7H+FSxxpGmyNFRfRRgUn4orphf/J//ALUP7K/v/h/wT0KivPf7Qvv+f66/7+n/ABpks00zb5pHkbAGXbJAr81dO8M+JNSIGn+H9WvCeggs5JM/kK6XSPg78TtUOLXwVq0f/X1GLb/0aVr9BqK463ibin/CoRXq2/ysaRyqHWR6KeBVZtQsFUt9tt8AZ4kBrz+ivi7Qf2YviJfKsmozaPpKk/Mk1yZJAPYRqyn/AL6r0Xw5+yn4ftyH8QeJ9Qvz12WkK26/Qlt5P6V9G02WSOKNpJXVEUZZmOAB65rwcXx3nWJ0jUUF/dS/N3f4m8MBQj0udpN4g01FBSSSU+iIcj35xVC58T/eW2tf91pG/mB/jXN1JHG8sgjjR3c9AoyT+FcT4T+E3w78MFZNK8K2HnqQRPcqbiQH1DSZKn/dxXb1wvib4u/Drw+rC88U2U8oz+5s2+0Pn0+TIB+pFeT+Lv2ooEDw+FPDbyNj5bjUn2gH/rmhyR/wMVy0Miz3OZqbpzl/eldL75foVPE4egrXS9C9c61qFwTm4Ma5BAj+XH49fzrPJLEknJPU1o22i6hMQfJ8pW/ikOMfUda07bw5EBm5uGY4HyxjAz9e/wClfSVeeePfjN4D8IeZDc6suo365H2SwxK4PozZ2r9Cc+1fJHjb4p+OvF4ePVteuFtHyDZ2x8mHB7ELjeP94muKr7fKvDKKtPH1b/3Y/wDyT/RfM86vnHSkvvObUEnA5J6CtSy0O9uCGkjECer9cfTrn64+tdNa2draj/R4EjPPIGT+Z5qevY/iL+0H4y8SeZaaKw8PaewK7bZ907D3lwCv/AQv1NePOzSOzuxZmOSSeSabRX6Xl+V4TLqfs8LTUV5bv1e7+Z5FWvOq7zdzP0/R7O02tt82Uc737H2H+T71o0lFFFFFd5i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SqSrAgkEHIIrqtC+I3jzQ9g0zxZq8UaD5YnuGljH/AAB8r+lcpRWFfDUcRHlrQUl5pP8AMuM5Rd4uwtRTW9vMwaaCKQgYBdAcD8akor2DSP2jfiVYri5n0rUz63VmF/8ARRSuq079qbVkX/iY+EbG4Prb3jw/+hK9fOtFeFX4QyWv8WHj8rx/9JaOmOPxEdpmfJoumspAt9pPdXOR9OcVXbw7Z7SFmnDY4JIIB+mBmtiivqSz/ao0tx/pfg+8h+X/AJZXiyc+nKrx7/pWlF+1D4PMYMuga6r9wixMB+O8V8k0V50/D/I5bU2v+3n+rZqs0xC6/gc//wAI0M83v/kL/wCvSnw0O176f8sv/r1v0V9b/wDDUPgv/oBeIf8Av3D/APHKP+GofBf/AEAvEP8A37h/+OV8kUVH/EPMl/ll/wCBMf8A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3/4ah8F/9ALxD/37h/8AjlH/AA1D4L/6AXiH/v3D/wDHK+SKKP8AiHmS/wAsv/AmH9q4jv8Agc9/wjX/AE+/+Qv/AK9H/CNf9Pv/AJC/+vXQ0V9b/wDDUPgv/oBeIf8Av3D/APHKP+GofBf/AEAvEP8A37h/+OV8kUUf8Q8yX+WX/gTD+1cR3/A57/hGv+n3/wAhf/Xo/wCEa/6ff/IX/wBeuhor63/4ah8F/wDQC8Q/9+4f/jlH/DUPgv8A6AXiH/v3D/8AHK+SKKP+IeZL/LL/AMCYf2riO/4HPf8ACNf9Pv8A5C/+vR/wjX/T7/5C/wDr10NFfW//AA1D4L/6AXiH/v3D/wDHKP8AhqHwX/0AvEP/AH7h/wDjlfJFFH/EPMl/ll/4Ew/tXEd/wOe/4Rr/AKff/IX/ANej/hGv+n3/AMhf/XroaK+t/wDhqHwX/wBALxD/AN+4f/jlH/DUPgv/AKAXiH/v3D/8cr5Ioo/4h5kv8sv/AAJh/auI7/gc9/wjX/T7/wCQv/r0f8I1/wBPv/kL/wCvXQ0V9b/8NQ+C/wDoBeIf+/cP/wAco/4ah8F/9ALxD/37h/8AjlfJFFH/ABDzJf5Zf+BMP7VxHf8AA57/AIRr/p9/8hf/AF6P+Ea/6ff/ACF/9euhor63/wCGofBf/QC8Q/8AfuH/AOOUf8NQ+C/+gF4h/wC/cP8A8cr5Ioo/4h5kv8sv/AmH9q4jv+Bz3/CNf9Pv/kL/AOvR/wAI1/0+/wDkL/69dDRX1v8A8NQ+C/8AoBeIf+/cP/xyj/hqHwX/ANALxD/37h/+OV8kUUf8Q8yX+WX/AIEw/tXEd/wOe/4Rr/p9/wDIX/16P+Ea/wCn3/yF/wDXroaK+t/+GofBf/QC8Q/9+4f/AI5R/wANQ+C/+gF4h/79w/8Axyvkiij/AIh5kv8ALL/wJh/auI7/AIHPf8I1/wBPv/kL/wCvR/wjX/T7/wCQv/r10NFfW/8Aw1D4L/6AXiH/AL9w/wDxyj/hqHwX/wBALxD/AN+4f/jlfJFFH/EPMl/ll/4Ew/tXEd/wOe/4Rr/p9/8AIX/16P8AhGv+n3/yF/8AXroaK+t/+GofBf8A0AvEP/fuH/45R/w1D4L/AOgF4h/79w//AByvkiij/iHmS/yy/wDAmH9q4jv+Bz3/AAjX/T7/AOQv/r0f8I1/0+/+Qv8A69dDRX1v/wANQ+C/+gF4h/79w/8Axyj/AIah8F/9ALxD/wB+4f8A45XyRRR/xDzJf5Zf+BMP7VxHf8Dnv+Ea/wCn3/yF/wDXo/4Rr/p9/wDIX/166Givrf8A4ah8F/8AQC8Q/wDfuH/45R/w1D4L/wCgF4h/79w//HK+SKKP+IeZL/LL/wACYf2riO/4HPf8I1/0+/8AkL/69H/CNf8AT7/5C/8Ar10NFfW//DUPgv8A6AXiH/v3D/8AHKP+GofBf/QC8Q/9+4f/AI5XyRRR/wAQ8yX+WX/gTD+1cR3/AAOe/wCEa/6ff/IX/wBej/hGv+n3/wAhf/XroaK+t/8AhqHwX/0AvEP/AH7h/wDjlH/DUPgv/oBeIf8Av3D/APHK+SKKP+IeZL/LL/wJh/auI7/gc9/wjX/T7/5C/wDr0f8ACNf9Pv8A5C/+vXQ0V9b/APDUPgv/AKAXiH/v3D/8co/4ah8F/wDQC8Q/9+4f/jlfJFFH/EPMl/ll/wCBMP7VxHf8Dnv+Ea/6ff8AyF/9ej/hGv8Ap9/8hf8A166Givrf/hqHwX/0AvEP/fuH/wCOUf8ADUPgv/oBeIf+/cP/AMcr5Ioo/wCIeZL/ACy/8CYf2riO/wCBz3/CNf8AT7/5C/8Ar0f8I1/0+/8AkL/69dDRX1v/AMNQ+C/+gF4h/wC/cP8A8co/4ah8F/8AQC8Q/wDfuH/45XyRRR/xDzJf5Zf+BMP7VxHf8Dnv+Ea/6ff/ACF/9ej/AIRr/p9/8hf/AF66Givrf/hqHwX/ANALxD/37h/+OUf8NQ+C/wDoBeIf+/cP/wAcr5Ioo/4h5kv8sv8AwJh/auI7/gc9/wAI1/0+/wDkL/69H/CNf9Pv/kL/AOvXQ0V9b/8ADUPgv/oBeIf+/cP/AMco/wCGofBf/QC8Q/8AfuH/AOOV8kUUf8Q8yX+WX/gTD+1cR3/A57/hGv8Ap9/8hf8A16P+Ea/6ff8AyF/9euhor63/AOGofBf/AEAvEP8A37h/+OUf8NQ+C/8AoBeIf+/cP/xyvkiij/iHmS/yy/8AAmH9q4jv+Bz3/CNf9Pv/AJC/+vR/wjX/AE+/+Qv/AK9dDRX1v/w1D4L/AOgF4h/79w//AByj/hqHwX/0AvEP/fuH/wCOV8kUUf8AEPMl/ll/4Ew/tXEd/wADnv8AhGv+n3/yF/8AXo/4Rr/p9/8AIX/166Givrf/AIah8F/9ALxD/wB+4f8A45R/w1D4L/6AXiH/AL9w/wDxyvkiij/iHmS/yy/8CYf2riO/4HPf8I1/0+/+Qv8A69H/AAjX/T7/AOQv/r10NFfW/wDw1D4L/wCgF4h/79w//HKP+GofBf8A0AvEP/fuH/45XyRRR/xDzJf5Zf8AgTD+1cR3/A57/hGv+n3/AMhf/Xo/4Rr/AKff/IX/ANeuhor64/4ah8F/9ALxD/37h/8AjlH/AA1B4L/6AXiH/v1D/wDHK+SBS0f8Q8yX+SX/AIEw/tXEd19xz3/CM/8AT7/5C/8Ar0f8Iz/0+/8AkL/69dDRX1t/w1D4L/6AXiH/AL9w/wDxyj/hqLwX/wBALxB/37h/+OV8kdqbR/xDzJf5Jf8AgTD+1MR3X3HPf8Iz/wBPv/kL/wCvR/wjP/T7/wCQv/r10NFfXP8Aw1D4L/6AXiD/AL9w/wDxyj/hqDwX/wBALxB/37h/+OV8jU+j/iHuS/yS/wDAmH9qYjuvuOe/4Rn/AKff/IX/ANek/wCEY/6fv/IX/wBeuior62/4ag8F/wDQC8Qf9+4f/jlKP2oPBf8A0AvEH/fuH/45XyNTl70f8Q9yX+SX/gTD+1MR3X3HO/8ACMf9P3/kL/69J/wi/wD0/H/v1/8AXro6K+uP+GoPBf8A0AvEP/fuH/45R/w0/wCC/wDoBeIf+/cP/wAcr5JFLR/xDzJf5Jf+BMX9qYjuvuOc/wCEX/6fv/IX/wBek/4Rf/p+P/fr/wCvXSUV9a/8NP8Agv8A6AXiD/v3D/8AHKP+Gn/Bf/QD8Qf9+4f/AI5XyVSGj/iHuS/yy/8AAmH9qYjuvuOb/wCEXH/P8f8Av1/9ek/4Rb/p+/8AIP8A9lXSmkr62/4af8F/9APxB/37h/8AjlKP2n/Bf/QD8Qf9+4f/AI5XyTRR/wAQ9yX+SX/gTD+1cR3X3HN/8It/0/8A/kH/AOypD4Vz/wAv/wD5B/8Asq6Wivrf/hp/wX/0AvEH/fuH/wCOUf8ADT/gz/oBeIP+/cP/AMcr5Ipc0f8AEPcl/kl/4Exf2rie6+45g+FB/wA/5/78/wD2VH/CKD/n/P8A35/+yrp6TFfW3/DT3gv/AKAfiD/v3D/8co/4ae8F/wDQD8Qf9+4f/jlfJVFH/EPcl/ll/wCBMP7VxHdfccz/AMImP+f8/wDfn/7Kk/4RMf8AP+f+/P8A9eumor62/wCGnvBf/QD8Qf8AfqH/AOOUf8NPeC/+gH4g/wC/UP8A8cr5Joo/4h7kv8sv/AmH9qYjuvuOZ/4RMf8AP+f+/P8A9ej/AIRMf8/5/wC/P/166aivrX/hp7wX/wBAPxB/37h/+OUf8NPeC/8AoB+IP+/cP/xyvkqij/iHuSfyy/8AAmH9q4juvuOZ/wCETH/P+f8Avz/9el/4RMf8/wCf+/P/ANlXS0V9a/8ADT3gv/oB+IP+/cP/AMco/wCGn/Bf/QC8Qf8AfuH/AOOV8kmko/4h7kv8kv8AwJh/auI7r7jmv+EUH/P+f+/P/wBlQPCg/wCf8/8Afn/7KumFLX1sf2n/AAX/ANAPxB/37h/+OUf8NP8Agv8A6AfiD/v3D/8AHK+SaDR/xD3Jf5Jf+BMf9q4juvuOaHhXH/L/AP8AkH/7Kl/4Rb/p/wD/ACD/APZV0lFfWv8Aw0/4L/6AfiD/AL9w/wDxyj/hp/wX/wBALxB/37h/+OV8k9aWj/iHuS/yy/8AAmH9qYjuvuOb/wCEW/6fv/IP/wBlR/wi/wD0/f8AkL/7Kukor61/4af8F/8AQC8Qf9+4f/jlH/DUHgv/AKAXiH/v3D/8cr5Koo/4h5kv8kv/AAJh/amI7r7jnP8AhF/+n4/9+v8A69L/AMIv/wBP3/kL/wCvXR0V9a/8NQeC/wDoBeIP+/cP/wAcqvP+1F4VVx9n8O6zIuOS7RKfyDGvk9u1Nprw9yRfYf8A4Ex/2piO/wCBzn/CL/8AT9/5C/8Ar04eGR/z/H/v1/8AZV0NFfTl1+1REOLXwS7cfek1IDB+gjOfzrn9T/ag8XSNjT9A0S2X/pt5sx/MMo/SvBab/F+NdtLgnI6Wqw6fq5P82ZvMcTL7X5GBF4ajDgyXjsvcKm0/nk1Yj8Paerhi07gdVZxg/kAa16K9O1n47/E/Ugyf8JALKNhjZaW0aY+jbSw/OuF1zxBruuMG1rWtR1Jl+6bq6eXH03E4rKpV717eFyvBYT/d6MY+iSOedapP4pNlOHS9PhJ2WkZz/f8Am/nmrcarGgSNQijooGAKWinUUUhrvMQooop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RS02nUAFFFFFMp9NbtQNBRRRSUq96SlXvQNhRRRSmkp1NoEgooop47U6mL3pwoAKKKKWiiigQGkpaDSdKWik6UAJRRRS0UUUCCiiiilzSUUBYKTFLRS5ozSUUrBYTFGKWilzSUUUwsJilooooopM0DCiiilpOtHWloAKKKKKKKDQAUooFFFNY0pprHtQMKKKKbSikp1AMKKKKa3akpf4vxpKBhRRRRT6avenUCYUUUUUhpabQI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pe1JSigAooopaTtS0UAFFFFMopf4vxpKCgooopw6UGkXvTqBBRRRTaepplL3oGFFFFSUU1TTqCQooooooooADSUtBpDRmlooASilxSUfhRSYoxQFgooopaKTmigLBRRRS0maMUYoCwUUUUdaMUtFABRRS4oooooASlFAoopDQaRjQAUUUUjHtTaKUUFBRRRQKRu1OplAgoooooopV70DCiiinUUUUEhRRRSGkpaSgAooooooooAKKKKKKKKACiiiiiiigAooooooooAKKKKKKKKACiiiiiiigAooooooooAKKKKKKKKACiiiiiiigAooooooooAKKKKKKKKACiiiiiiigAooooooooAKKKKKKKKACiiiiiiigAooooooooAKKKKKbN/qn/3f6U6mzf6p/8Ad/pSY1uFKOopKUdRWdRRRWZ0klFFFFFFFABRRRRRRRQAUUUUUUUUAFFFFFFFFABRRRRRRRQAUUUUUUUUAFFFFFFFFABRRRRRRRQAUUUUUUUUAFFFFFFFFABRRRRRRRQAUUUUUUUUAFFFFFFFFABRRRRRRRQAUUUVPZf60/7v9RVyqdl/rT/u/wBRVyrjsYVNxr9KZT36UyiiiiqI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p1FIKWgAoooprdqSn01h3oGgooopKVT2pKKBhRRRTh0pKUdKDQJBRRRSqe1KpplFAWCiiipBS0zdTs0AFFFFLRRRQIKDRRRRRRQAYo5oooooooASjFLRRRRRQAYoxRRRRRSZoAKKKKWkNJmkY9qBhRRRSsaZRSigAooopKdRTWPagAooooY9qSiigYUUUUU+mqO9OoEwoooopO1LSUCCiiikooooAKKKKKKKKACiiiiiiigAooooooooAKKKKKKKKACiiiiiiigAooooooooAKKKKKKKKACiiiiiiigAooooooooAKKKKKKKKACiiiiiiigAooooooooAKKKKKKKKACiiiiiiigAooooooooAKKKKKKKKACiiiimzf6p/8Ad/pTqbN/qn/3f6UmNbhSjqKSlHUVnUUUVmdJJRRRRRRRQAUUUUUUUUAFFFFFFFFABRRRRRRRQAUUUUUUUUAFFFFFFFFABRRRRRRRQAUUUUUUUUAFFFFFFFFABRRRRRRRQAUUUUUUUUAFFFFFFFFABRRRRRRRQAUUUUUUUUAFFFFT2X+tP+7/AF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WlptKKACiiilooooAKKKKZRSsO9JQUFFFFFPplFABRRRT80lJup1AgoooptO3UmKSgYUUUU7I9KXNMooFYKKKKkzRmm7jRuoCwUUUU7IoyKbuo3UAFFFFOzRmm7qTPvQFgooop2aTdTaKAsFFFFFFLilzQFwooopMUtGaZg0AFFFFKx7UlFFAwoooopVHehR3p1AgooooooooEFFFFIaSiigAooooooooAKKKKKKKKACiiiiiiigAooooooooAKKKKKKKKACiiiiiiigAooooooooAKKKKKKKKACiiiiiiigAooooooooAKKKKKKKKACiiiiiiigAooooooooAKKKKKKKKACiiiiiiigAooooooooAKKKKKKKKACiiiimzf6p/93+lOps3+qf8A3f6UmNbhSjqKSlHUVnUUUVmdJJRRRRRRRQAUUUUUUUUAFFFFFFFFABRRRRRRRQAUUUUUUUUAFFFFFFFFABRRRRRRRQAUUUUUUUUAFFFFFFFFABRRRRRRRQAUUUUUUUUAFFFFFFFFABRRRRRRRQAUUUUUUUUAFFFFT2X+tP8Au/1FXKp2X+tP+7/UVcq47GFTca/SmU9+lMooooqi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iiiigAooooooooAKKKKKKKKACiiil7UtNp1ABRRRRTWHenUUDCiiimUU+mYNAwoooopd1JRQAUUUU/NFMpc+/6UCsFFFFLijFJup2aACiiikpKdRQFwoooptFOooC4UUUU2l/GlooC4UUUUmKWm7qN1ABRRRTqbupKKAsFFFFFFFFAwoooopVHehR3p1AgooooooooEFFFFFIaDSUAFFFFFFFFABRRRRRRRQAUUUUUUUUAFFFFFFFFABRRRRRRRQAUUUUUUUUAFFFFFFFFABRRRRRRRQAUUUUUUUUAFFFFFFFFABRRRRRRRQAUUUUUUUUAFFFFFFFFABRRRRRRRQAUUUUUUUUAFFFFFFFFABRRRRRRRQAUUUUUUUUAFFFFFNm/wBU/wDu/wBKdTZv9U/+7/SkxrcKUdRSUo6is6iiiszpJKKKKKKKKACiiiiiiigAooooooooAKKKKKKKKACiiiiiiigAooooooooAKKKKKKKKACiiiiiiigAooooooooAKKKKKKKKACiiiiiiigAooooooooAKKKKKKKKACiiiiiiigAoooqey/1p/3f6irlU7L/AFp/3f6irlXHYwqbjX6Uynv0plFFFFUQ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OoptLmgAooopaKKKACiiim7fekp9FA7hRRRTKKXb70YPrQMKKKKSiiigAoooopc+/wClJRQAUUUUuff9KM+/6UlFABRRRRRRRQAUUUUUUUuPb9aACiiikopdvvTqBXCiiim7fenUUUAFFFFFFFFAgoooopDSUUAFFFFFFFFABRRRRRRRQAUUUUUUUUAFFFFFFFFABRRRRRRRQAUUUUUUUUAFFFFFFFFABRRRRRRRQAUUUUUUUUAFFFFFFFFABRRRRRRRQAUUUUUUUUAFFFFFFFFABRRRRRRRQAUUUUUUUUAFFFFFFFFABRRRRRRRQAUUUUUUUUAFFFFFFFFABRRRRTZv9U/+7/SnU2b/AFT/AO7/AEpMa3ClHUUlKOorOooorM6SSiiiiiiigAooooooooAKKKKKKKKACiiiiiiigAooooooooAKKKKKKKKACiiiiiiigAooooooooAKKKKKKKKACiiiiiiigAooooooooAKKKKKKKKACiiiiiiigAooooooooAKKKKnsv8AWn/d/qKuVTsv9af93+oq5Vx2MKm41+lMp79KZRRRRVE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opabRQAUUUU6ikzS0AFFFFFFFFABRRRRSbaWigYUUUU3b70bfenUUAFFFFN2+9G33p1FABRRRTdvvS7aWigAooooooooEFFFFFFFFABRRRRRSZpKACiiilzSUUUAFFFFFFFFABRRRRRRRQAUUUUUUUUAFFFFFFFFABRRRRRRRQAUUUUUUUUAFFFFFFFFABRRRRRRRQAUUUUUUUUAFFFFFFFFABRRRRRRRQAUUUUUUUUAFFFFFFFFABRRRRRRRQAUUUUUUUUAFFFFFFFFABRRRRRRRQAUUUUUUUUAFFFFFFFFABRRRRRRRQAUUUUU2b/AFT/AO7/AEp1Nm/1T/7v9KTGtwpR1FJSjqKzqKKKzOkkooooooooAKKKKKKKKACiiiiiiigAooooooooAKKKKKKKKACiiiiiiigAooooooooAKKKKKKKKACiiiiiiigAooooooooAKKKKKKKKACiiiiiiigAooooooooAKKKKKKKKACiiip7L/Wn/d/qKuVTsv8AWn/d/qKuVcdjCpuNfpTKe/SmUUUUVR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aSigAooopaWm0UAFFFFOoptFABRRRTqKSkoAKKKKdRTaKACiiilozSUUAFFFFLSUUUAFFFFFFFFABRRRRRRRQAUUUUUUUUAFFFFFFFFABRRRRRRRQAUUUUUUUUAFFFFFFFFABRRRRRRRQAUUUUUUUUAFFFFFFFFABRRRRRRRQAUUUUUUUUAFFFFFFFFABRRRRRRRQAUUUUUUUUAFFFFFFFFABRRRRRRRQAUUUUUUUUAFFFFFFFFABRRRRRRRQAUUUUUUUUAFFFFFFFFABRRRRTZv9U/+7/SnU2b/VP/ALv9KTGtwpR1FJSjqKzqKKKzOkkooooooooAKKKKKKKKACiiiiiiigAooooooooAKKKKKKKKACiiiiiiigAooooooooAKKKKKKKKACiiiiiiigAooooooooAKKKKKKKKACiiiiiiigAooooooooAKKKKKKKKACiiiprV1jkJbgYqz9oi/v8A6GqFFNOxLgmxGGRTdp9KfRV/7RF/f/Q0faIv7/6GqFFPmYv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j7RF/f8A0NUKKOZh7NDNp9KNp9KfRV/7RF/f/Q0faIv7/wChqhRRzMPZoZtPpRtPpT6Kv/aIv7/6Gj7RF/f/AENUKKOZh7NDNp9KNp9KfRV/7RF/f/Q0faIv7/6GqFFHMw9mhm0+lG0+lPoq/wDaIv7/AOho+0Rf3/0NUKKOZh7NDNp9KNp9KfRV/wC0Rf3/ANDR9oi/v/oaoUUczD2aGbT6UbT6U+ir/wBoi/v/AKGj7RF/f/Q1Qoo5mHs0M2n0o2n0p9FX/tEX9/8AQ0faIv7/AOhqhRRzMPZoZtPpRtPpT6Kv/aIv7/6GmyTxlGAbkg9utUqKOZhyIZtPpQFOafRRRRRUlh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RRRRQAUUUUUUUUAFFFFFFFFABRRRX//2Q==">
            <a:extLst>
              <a:ext uri="{FF2B5EF4-FFF2-40B4-BE49-F238E27FC236}">
                <a16:creationId xmlns:a16="http://schemas.microsoft.com/office/drawing/2014/main" id="{4479DA0D-5CC2-E402-80FE-57DF2899A226}"/>
              </a:ext>
            </a:extLst>
          </p:cNvPr>
          <p:cNvSpPr>
            <a:spLocks noChangeAspect="1" noChangeArrowheads="1"/>
          </p:cNvSpPr>
          <p:nvPr/>
        </p:nvSpPr>
        <p:spPr bwMode="auto">
          <a:xfrm>
            <a:off x="6248400" y="3581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D0F3AA29-A8F2-68EA-4CD9-D4844FF91EB9}"/>
              </a:ext>
            </a:extLst>
          </p:cNvPr>
          <p:cNvSpPr txBox="1"/>
          <p:nvPr/>
        </p:nvSpPr>
        <p:spPr>
          <a:xfrm>
            <a:off x="1671782" y="1117995"/>
            <a:ext cx="5975927" cy="1938992"/>
          </a:xfrm>
          <a:prstGeom prst="rect">
            <a:avLst/>
          </a:prstGeom>
          <a:noFill/>
        </p:spPr>
        <p:txBody>
          <a:bodyPr wrap="square" rtlCol="0">
            <a:spAutoFit/>
          </a:bodyPr>
          <a:lstStyle/>
          <a:p>
            <a:r>
              <a:rPr lang="en-GB" sz="4000" b="1" dirty="0">
                <a:latin typeface="Century Gothic" panose="020B0502020202020204" pitchFamily="34" charset="0"/>
              </a:rPr>
              <a:t>How can we make Bournville School a peaceful place?</a:t>
            </a:r>
          </a:p>
        </p:txBody>
      </p:sp>
      <p:pic>
        <p:nvPicPr>
          <p:cNvPr id="8" name="Picture 7">
            <a:extLst>
              <a:ext uri="{FF2B5EF4-FFF2-40B4-BE49-F238E27FC236}">
                <a16:creationId xmlns:a16="http://schemas.microsoft.com/office/drawing/2014/main" id="{E716FE24-099D-678A-4556-76C04725BFB7}"/>
              </a:ext>
            </a:extLst>
          </p:cNvPr>
          <p:cNvPicPr>
            <a:picLocks noChangeAspect="1"/>
          </p:cNvPicPr>
          <p:nvPr/>
        </p:nvPicPr>
        <p:blipFill>
          <a:blip r:embed="rId2"/>
          <a:stretch>
            <a:fillRect/>
          </a:stretch>
        </p:blipFill>
        <p:spPr>
          <a:xfrm>
            <a:off x="8537730" y="629099"/>
            <a:ext cx="3118561" cy="3104701"/>
          </a:xfrm>
          <a:prstGeom prst="rect">
            <a:avLst/>
          </a:prstGeom>
        </p:spPr>
      </p:pic>
      <p:pic>
        <p:nvPicPr>
          <p:cNvPr id="9" name="Picture 8">
            <a:extLst>
              <a:ext uri="{FF2B5EF4-FFF2-40B4-BE49-F238E27FC236}">
                <a16:creationId xmlns:a16="http://schemas.microsoft.com/office/drawing/2014/main" id="{AEA44163-F925-1DD2-B7F6-666D3E48FB97}"/>
              </a:ext>
            </a:extLst>
          </p:cNvPr>
          <p:cNvPicPr>
            <a:picLocks noChangeAspect="1"/>
          </p:cNvPicPr>
          <p:nvPr/>
        </p:nvPicPr>
        <p:blipFill>
          <a:blip r:embed="rId3"/>
          <a:stretch>
            <a:fillRect/>
          </a:stretch>
        </p:blipFill>
        <p:spPr>
          <a:xfrm>
            <a:off x="8537729" y="3978648"/>
            <a:ext cx="3118560" cy="1746394"/>
          </a:xfrm>
          <a:prstGeom prst="rect">
            <a:avLst/>
          </a:prstGeom>
        </p:spPr>
      </p:pic>
    </p:spTree>
    <p:extLst>
      <p:ext uri="{BB962C8B-B14F-4D97-AF65-F5344CB8AC3E}">
        <p14:creationId xmlns:p14="http://schemas.microsoft.com/office/powerpoint/2010/main" val="2699622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4.xml><?xml version="1.0" encoding="utf-8"?>
<a:theme xmlns:a="http://schemas.openxmlformats.org/drawingml/2006/main" name="3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UK_Univers_Powerpoint_16.9_template" id="{E7465B0F-3A31-7345-A344-597C117D6CCC}" vid="{FC2F8100-4B7B-ED4C-AA18-18EF80D39A6F}"/>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10926</TotalTime>
  <Words>919</Words>
  <Application>Microsoft Office PowerPoint</Application>
  <PresentationFormat>Widescreen</PresentationFormat>
  <Paragraphs>81</Paragraphs>
  <Slides>16</Slides>
  <Notes>1</Notes>
  <HiddenSlides>0</HiddenSlides>
  <MMClips>2</MMClips>
  <ScaleCrop>false</ScaleCrop>
  <HeadingPairs>
    <vt:vector size="6" baseType="variant">
      <vt:variant>
        <vt:lpstr>Fonts Used</vt:lpstr>
      </vt:variant>
      <vt:variant>
        <vt:i4>9</vt:i4>
      </vt:variant>
      <vt:variant>
        <vt:lpstr>Theme</vt:lpstr>
      </vt:variant>
      <vt:variant>
        <vt:i4>5</vt:i4>
      </vt:variant>
      <vt:variant>
        <vt:lpstr>Slide Titles</vt:lpstr>
      </vt:variant>
      <vt:variant>
        <vt:i4>16</vt:i4>
      </vt:variant>
    </vt:vector>
  </HeadingPairs>
  <TitlesOfParts>
    <vt:vector size="30" baseType="lpstr">
      <vt:lpstr>Arial</vt:lpstr>
      <vt:lpstr>Arial Black</vt:lpstr>
      <vt:lpstr>Calibri</vt:lpstr>
      <vt:lpstr>Calibri Light</vt:lpstr>
      <vt:lpstr>Century Gothic</vt:lpstr>
      <vt:lpstr>Open Sans</vt:lpstr>
      <vt:lpstr>Univers LT Pro 45 Light</vt:lpstr>
      <vt:lpstr>Univers LT Pro 85 XBlack</vt:lpstr>
      <vt:lpstr>Univers LT Std 45 Light</vt:lpstr>
      <vt:lpstr>1_Custom Design</vt:lpstr>
      <vt:lpstr>2_Custom Design</vt:lpstr>
      <vt:lpstr>Office Theme</vt:lpstr>
      <vt:lpstr>3_Custom Design</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Holly Poole</dc:creator>
  <cp:lastModifiedBy>Kieran Walpole</cp:lastModifiedBy>
  <cp:revision>39</cp:revision>
  <dcterms:created xsi:type="dcterms:W3CDTF">2023-09-03T16:54:51Z</dcterms:created>
  <dcterms:modified xsi:type="dcterms:W3CDTF">2025-09-23T06:57:34Z</dcterms:modified>
</cp:coreProperties>
</file>